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87" r:id="rId5"/>
    <p:sldId id="259" r:id="rId6"/>
    <p:sldId id="262" r:id="rId7"/>
    <p:sldId id="289" r:id="rId8"/>
    <p:sldId id="290" r:id="rId9"/>
    <p:sldId id="285" r:id="rId10"/>
    <p:sldId id="305" r:id="rId11"/>
    <p:sldId id="281" r:id="rId12"/>
    <p:sldId id="28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hinandan Dixit" initials="AD" lastIdx="7" clrIdx="0">
    <p:extLst>
      <p:ext uri="{19B8F6BF-5375-455C-9EA6-DF929625EA0E}">
        <p15:presenceInfo xmlns:p15="http://schemas.microsoft.com/office/powerpoint/2012/main" userId="Abhinandan Dixit" providerId="None"/>
      </p:ext>
    </p:extLst>
  </p:cmAuthor>
  <p:cmAuthor id="2" name="Sindhuja" initials="S" lastIdx="1" clrIdx="1">
    <p:extLst>
      <p:ext uri="{19B8F6BF-5375-455C-9EA6-DF929625EA0E}">
        <p15:presenceInfo xmlns:p15="http://schemas.microsoft.com/office/powerpoint/2012/main" userId="Sindhu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BA8"/>
    <a:srgbClr val="A9D18E"/>
    <a:srgbClr val="018F8C"/>
    <a:srgbClr val="BFBFBF"/>
    <a:srgbClr val="262626"/>
    <a:srgbClr val="ED773B"/>
    <a:srgbClr val="7F7F7F"/>
    <a:srgbClr val="427A67"/>
    <a:srgbClr val="809E12"/>
    <a:srgbClr val="0A6D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1AE76B-C0A8-4576-85D2-61C991AC6937}" v="2" dt="2019-10-04T06:19:08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15" autoAdjust="0"/>
    <p:restoredTop sz="94353" autoAdjust="0"/>
  </p:normalViewPr>
  <p:slideViewPr>
    <p:cSldViewPr snapToGrid="0">
      <p:cViewPr varScale="1">
        <p:scale>
          <a:sx n="72" d="100"/>
          <a:sy n="72" d="100"/>
        </p:scale>
        <p:origin x="3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huri Sharma" userId="6d178a45-db60-4b57-8e19-519bbd111b23" providerId="ADAL" clId="{FE1AE76B-C0A8-4576-85D2-61C991AC6937}"/>
    <pc:docChg chg="delSld">
      <pc:chgData name="Madhuri Sharma" userId="6d178a45-db60-4b57-8e19-519bbd111b23" providerId="ADAL" clId="{FE1AE76B-C0A8-4576-85D2-61C991AC6937}" dt="2019-10-04T06:18:34.498" v="0" actId="2696"/>
      <pc:docMkLst>
        <pc:docMk/>
      </pc:docMkLst>
      <pc:sldChg chg="del">
        <pc:chgData name="Madhuri Sharma" userId="6d178a45-db60-4b57-8e19-519bbd111b23" providerId="ADAL" clId="{FE1AE76B-C0A8-4576-85D2-61C991AC6937}" dt="2019-10-04T06:18:34.498" v="0" actId="2696"/>
        <pc:sldMkLst>
          <pc:docMk/>
          <pc:sldMk cId="1234542345" sldId="30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44E35-F5B6-41BA-BE30-60F89BCB957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E27C25-4076-42E1-89A4-3AEC5673B257}">
      <dgm:prSet phldrT="[Text]"/>
      <dgm:spPr/>
      <dgm:t>
        <a:bodyPr/>
        <a:lstStyle/>
        <a:p>
          <a:r>
            <a:rPr lang="en-US" dirty="0"/>
            <a:t>The purchase of </a:t>
          </a:r>
          <a:r>
            <a:rPr lang="en-US" b="1" dirty="0">
              <a:solidFill>
                <a:srgbClr val="01ABA8"/>
              </a:solidFill>
            </a:rPr>
            <a:t>menstrual cups </a:t>
          </a:r>
          <a:r>
            <a:rPr lang="en-US" dirty="0"/>
            <a:t>is gaining traction in the market due to following reasons</a:t>
          </a:r>
        </a:p>
      </dgm:t>
    </dgm:pt>
    <dgm:pt modelId="{7FB62130-0AA1-4C7A-B955-84F9AF90EA3B}" type="parTrans" cxnId="{4972F34B-89BB-479F-960F-1CD89BC6FC14}">
      <dgm:prSet/>
      <dgm:spPr/>
      <dgm:t>
        <a:bodyPr/>
        <a:lstStyle/>
        <a:p>
          <a:endParaRPr lang="en-US"/>
        </a:p>
      </dgm:t>
    </dgm:pt>
    <dgm:pt modelId="{D6892606-0AD8-4CE4-BA40-E16E64D8F426}" type="sibTrans" cxnId="{4972F34B-89BB-479F-960F-1CD89BC6FC14}">
      <dgm:prSet/>
      <dgm:spPr/>
      <dgm:t>
        <a:bodyPr/>
        <a:lstStyle/>
        <a:p>
          <a:endParaRPr lang="en-US"/>
        </a:p>
      </dgm:t>
    </dgm:pt>
    <dgm:pt modelId="{39B7FB33-73ED-41A3-A4AD-8A55B9E2CD06}">
      <dgm:prSet phldrT="[Text]"/>
      <dgm:spPr/>
      <dgm:t>
        <a:bodyPr/>
        <a:lstStyle/>
        <a:p>
          <a:pPr algn="just"/>
          <a:r>
            <a:rPr lang="en-US" b="0" i="0" dirty="0"/>
            <a:t>They are cost-effective</a:t>
          </a:r>
          <a:endParaRPr lang="en-US" dirty="0"/>
        </a:p>
      </dgm:t>
    </dgm:pt>
    <dgm:pt modelId="{0A648C81-B1BE-4A6B-8808-2E317F688745}" type="parTrans" cxnId="{2D99F298-C89A-483F-AEC0-D80CC51B92D7}">
      <dgm:prSet/>
      <dgm:spPr/>
      <dgm:t>
        <a:bodyPr/>
        <a:lstStyle/>
        <a:p>
          <a:endParaRPr lang="en-US"/>
        </a:p>
      </dgm:t>
    </dgm:pt>
    <dgm:pt modelId="{59FF2548-C98A-484F-B04C-18F1E977065B}" type="sibTrans" cxnId="{2D99F298-C89A-483F-AEC0-D80CC51B92D7}">
      <dgm:prSet/>
      <dgm:spPr/>
      <dgm:t>
        <a:bodyPr/>
        <a:lstStyle/>
        <a:p>
          <a:endParaRPr lang="en-US"/>
        </a:p>
      </dgm:t>
    </dgm:pt>
    <dgm:pt modelId="{8C06E001-640B-489D-9C4A-75513DE617D8}">
      <dgm:prSet phldrT="[Text]"/>
      <dgm:spPr/>
      <dgm:t>
        <a:bodyPr/>
        <a:lstStyle/>
        <a:p>
          <a:pPr algn="just"/>
          <a:r>
            <a:rPr lang="en-US" b="0" i="0" dirty="0"/>
            <a:t>Reusable in nature</a:t>
          </a:r>
          <a:endParaRPr lang="en-US" dirty="0"/>
        </a:p>
      </dgm:t>
    </dgm:pt>
    <dgm:pt modelId="{132C6022-976C-456A-96D7-325D2479C44F}" type="parTrans" cxnId="{55DC4EF7-E433-4B3C-856F-A2414B3FC0DC}">
      <dgm:prSet/>
      <dgm:spPr/>
      <dgm:t>
        <a:bodyPr/>
        <a:lstStyle/>
        <a:p>
          <a:endParaRPr lang="en-US"/>
        </a:p>
      </dgm:t>
    </dgm:pt>
    <dgm:pt modelId="{9073DE2F-CCA7-463C-8C4E-5E6BFD9EE42C}" type="sibTrans" cxnId="{55DC4EF7-E433-4B3C-856F-A2414B3FC0DC}">
      <dgm:prSet/>
      <dgm:spPr/>
      <dgm:t>
        <a:bodyPr/>
        <a:lstStyle/>
        <a:p>
          <a:endParaRPr lang="en-US"/>
        </a:p>
      </dgm:t>
    </dgm:pt>
    <dgm:pt modelId="{73F69B42-2A70-4380-BF8A-4D2F334C9790}">
      <dgm:prSet phldrT="[Text]"/>
      <dgm:spPr/>
      <dgm:t>
        <a:bodyPr/>
        <a:lstStyle/>
        <a:p>
          <a:pPr algn="just"/>
          <a:r>
            <a:rPr lang="en-US" b="0" i="0" dirty="0"/>
            <a:t>Environment-friendly</a:t>
          </a:r>
          <a:endParaRPr lang="en-US" dirty="0"/>
        </a:p>
      </dgm:t>
    </dgm:pt>
    <dgm:pt modelId="{9F571B82-D0EC-4DA7-8588-6F869409CD51}" type="parTrans" cxnId="{77A43FFB-87F4-49B4-BBF1-1D9D75E346EF}">
      <dgm:prSet/>
      <dgm:spPr/>
      <dgm:t>
        <a:bodyPr/>
        <a:lstStyle/>
        <a:p>
          <a:endParaRPr lang="en-US"/>
        </a:p>
      </dgm:t>
    </dgm:pt>
    <dgm:pt modelId="{A4C4E9A9-065F-4F40-8990-1CCC65DB9B01}" type="sibTrans" cxnId="{77A43FFB-87F4-49B4-BBF1-1D9D75E346EF}">
      <dgm:prSet/>
      <dgm:spPr/>
      <dgm:t>
        <a:bodyPr/>
        <a:lstStyle/>
        <a:p>
          <a:endParaRPr lang="en-US"/>
        </a:p>
      </dgm:t>
    </dgm:pt>
    <dgm:pt modelId="{5E3657A9-BFA4-4D72-9D6A-433BC255E2F3}" type="pres">
      <dgm:prSet presAssocID="{51044E35-F5B6-41BA-BE30-60F89BCB9574}" presName="vert0" presStyleCnt="0">
        <dgm:presLayoutVars>
          <dgm:dir/>
          <dgm:animOne val="branch"/>
          <dgm:animLvl val="lvl"/>
        </dgm:presLayoutVars>
      </dgm:prSet>
      <dgm:spPr/>
    </dgm:pt>
    <dgm:pt modelId="{0B4492F8-1B82-4712-9DE0-8312A13BC0B0}" type="pres">
      <dgm:prSet presAssocID="{38E27C25-4076-42E1-89A4-3AEC5673B257}" presName="thickLine" presStyleLbl="alignNode1" presStyleIdx="0" presStyleCnt="1"/>
      <dgm:spPr/>
    </dgm:pt>
    <dgm:pt modelId="{FDC423E5-65EB-4C88-A788-0FC10D4B0DAF}" type="pres">
      <dgm:prSet presAssocID="{38E27C25-4076-42E1-89A4-3AEC5673B257}" presName="horz1" presStyleCnt="0"/>
      <dgm:spPr/>
    </dgm:pt>
    <dgm:pt modelId="{3FB3D06E-934A-496B-8CDE-53326BF483E8}" type="pres">
      <dgm:prSet presAssocID="{38E27C25-4076-42E1-89A4-3AEC5673B257}" presName="tx1" presStyleLbl="revTx" presStyleIdx="0" presStyleCnt="4" custScaleX="398484"/>
      <dgm:spPr/>
    </dgm:pt>
    <dgm:pt modelId="{EBB3BD83-8713-48BF-8B37-7A3D9BD40C47}" type="pres">
      <dgm:prSet presAssocID="{38E27C25-4076-42E1-89A4-3AEC5673B257}" presName="vert1" presStyleCnt="0"/>
      <dgm:spPr/>
    </dgm:pt>
    <dgm:pt modelId="{70086472-E23B-4E1D-B5F1-8678A54353E7}" type="pres">
      <dgm:prSet presAssocID="{39B7FB33-73ED-41A3-A4AD-8A55B9E2CD06}" presName="vertSpace2a" presStyleCnt="0"/>
      <dgm:spPr/>
    </dgm:pt>
    <dgm:pt modelId="{2965F25D-E7A5-4B37-B88B-61A660DF3588}" type="pres">
      <dgm:prSet presAssocID="{39B7FB33-73ED-41A3-A4AD-8A55B9E2CD06}" presName="horz2" presStyleCnt="0"/>
      <dgm:spPr/>
    </dgm:pt>
    <dgm:pt modelId="{E8D7FF13-417E-4E7F-A890-99693DB9934E}" type="pres">
      <dgm:prSet presAssocID="{39B7FB33-73ED-41A3-A4AD-8A55B9E2CD06}" presName="horzSpace2" presStyleCnt="0"/>
      <dgm:spPr/>
    </dgm:pt>
    <dgm:pt modelId="{2916F62A-6251-407E-838D-0B24785E5ECE}" type="pres">
      <dgm:prSet presAssocID="{39B7FB33-73ED-41A3-A4AD-8A55B9E2CD06}" presName="tx2" presStyleLbl="revTx" presStyleIdx="1" presStyleCnt="4" custScaleX="105579" custLinFactNeighborX="41655"/>
      <dgm:spPr/>
    </dgm:pt>
    <dgm:pt modelId="{8DCDB01C-CFB4-4658-8477-1B4A7D44B472}" type="pres">
      <dgm:prSet presAssocID="{39B7FB33-73ED-41A3-A4AD-8A55B9E2CD06}" presName="vert2" presStyleCnt="0"/>
      <dgm:spPr/>
    </dgm:pt>
    <dgm:pt modelId="{0122712E-6574-4950-9525-52160AA3A7E0}" type="pres">
      <dgm:prSet presAssocID="{39B7FB33-73ED-41A3-A4AD-8A55B9E2CD06}" presName="thinLine2b" presStyleLbl="callout" presStyleIdx="0" presStyleCnt="3"/>
      <dgm:spPr/>
    </dgm:pt>
    <dgm:pt modelId="{A194AA50-93C6-44DE-9E9E-DEE7BBC1407A}" type="pres">
      <dgm:prSet presAssocID="{39B7FB33-73ED-41A3-A4AD-8A55B9E2CD06}" presName="vertSpace2b" presStyleCnt="0"/>
      <dgm:spPr/>
    </dgm:pt>
    <dgm:pt modelId="{F944E85B-C179-4A6C-B079-F44FEC3F585D}" type="pres">
      <dgm:prSet presAssocID="{8C06E001-640B-489D-9C4A-75513DE617D8}" presName="horz2" presStyleCnt="0"/>
      <dgm:spPr/>
    </dgm:pt>
    <dgm:pt modelId="{C621EE5A-8C15-40F8-90CB-DEB17E2714B6}" type="pres">
      <dgm:prSet presAssocID="{8C06E001-640B-489D-9C4A-75513DE617D8}" presName="horzSpace2" presStyleCnt="0"/>
      <dgm:spPr/>
    </dgm:pt>
    <dgm:pt modelId="{2A36C0C6-53DC-45F1-BE08-BEA3CEEEC730}" type="pres">
      <dgm:prSet presAssocID="{8C06E001-640B-489D-9C4A-75513DE617D8}" presName="tx2" presStyleLbl="revTx" presStyleIdx="2" presStyleCnt="4" custScaleX="104394" custLinFactNeighborX="40586"/>
      <dgm:spPr/>
    </dgm:pt>
    <dgm:pt modelId="{2E67561C-6F75-41BE-BE01-D920B33A1763}" type="pres">
      <dgm:prSet presAssocID="{8C06E001-640B-489D-9C4A-75513DE617D8}" presName="vert2" presStyleCnt="0"/>
      <dgm:spPr/>
    </dgm:pt>
    <dgm:pt modelId="{91621B2C-6C37-4BEC-A19E-B74270D97FC7}" type="pres">
      <dgm:prSet presAssocID="{8C06E001-640B-489D-9C4A-75513DE617D8}" presName="thinLine2b" presStyleLbl="callout" presStyleIdx="1" presStyleCnt="3"/>
      <dgm:spPr/>
    </dgm:pt>
    <dgm:pt modelId="{551EEE5F-2319-4336-8FC6-C34E7A15D205}" type="pres">
      <dgm:prSet presAssocID="{8C06E001-640B-489D-9C4A-75513DE617D8}" presName="vertSpace2b" presStyleCnt="0"/>
      <dgm:spPr/>
    </dgm:pt>
    <dgm:pt modelId="{B293DDD2-8943-4234-A6E3-C2D4760A126B}" type="pres">
      <dgm:prSet presAssocID="{73F69B42-2A70-4380-BF8A-4D2F334C9790}" presName="horz2" presStyleCnt="0"/>
      <dgm:spPr/>
    </dgm:pt>
    <dgm:pt modelId="{398ABF3A-28FC-4DB9-A7F7-0EBC8BDC99BF}" type="pres">
      <dgm:prSet presAssocID="{73F69B42-2A70-4380-BF8A-4D2F334C9790}" presName="horzSpace2" presStyleCnt="0"/>
      <dgm:spPr/>
    </dgm:pt>
    <dgm:pt modelId="{4D070A11-7470-4668-B31C-D7D41A8932EE}" type="pres">
      <dgm:prSet presAssocID="{73F69B42-2A70-4380-BF8A-4D2F334C9790}" presName="tx2" presStyleLbl="revTx" presStyleIdx="3" presStyleCnt="4" custScaleX="104341" custLinFactNeighborX="55601"/>
      <dgm:spPr/>
    </dgm:pt>
    <dgm:pt modelId="{B66BA31B-4E31-4241-96BB-439AEDDB3210}" type="pres">
      <dgm:prSet presAssocID="{73F69B42-2A70-4380-BF8A-4D2F334C9790}" presName="vert2" presStyleCnt="0"/>
      <dgm:spPr/>
    </dgm:pt>
    <dgm:pt modelId="{281BC375-8F19-4772-9BFF-25563D06D988}" type="pres">
      <dgm:prSet presAssocID="{73F69B42-2A70-4380-BF8A-4D2F334C9790}" presName="thinLine2b" presStyleLbl="callout" presStyleIdx="2" presStyleCnt="3"/>
      <dgm:spPr/>
    </dgm:pt>
    <dgm:pt modelId="{B0DA53BC-E592-4F8A-A816-1882AADE6875}" type="pres">
      <dgm:prSet presAssocID="{73F69B42-2A70-4380-BF8A-4D2F334C9790}" presName="vertSpace2b" presStyleCnt="0"/>
      <dgm:spPr/>
    </dgm:pt>
  </dgm:ptLst>
  <dgm:cxnLst>
    <dgm:cxn modelId="{D63B540C-1307-4825-9FA5-F27546481812}" type="presOf" srcId="{8C06E001-640B-489D-9C4A-75513DE617D8}" destId="{2A36C0C6-53DC-45F1-BE08-BEA3CEEEC730}" srcOrd="0" destOrd="0" presId="urn:microsoft.com/office/officeart/2008/layout/LinedList"/>
    <dgm:cxn modelId="{FFDE5734-1DEE-4622-8402-DA0814395D68}" type="presOf" srcId="{51044E35-F5B6-41BA-BE30-60F89BCB9574}" destId="{5E3657A9-BFA4-4D72-9D6A-433BC255E2F3}" srcOrd="0" destOrd="0" presId="urn:microsoft.com/office/officeart/2008/layout/LinedList"/>
    <dgm:cxn modelId="{A120CC3C-3981-4010-994B-29EE7B060A07}" type="presOf" srcId="{73F69B42-2A70-4380-BF8A-4D2F334C9790}" destId="{4D070A11-7470-4668-B31C-D7D41A8932EE}" srcOrd="0" destOrd="0" presId="urn:microsoft.com/office/officeart/2008/layout/LinedList"/>
    <dgm:cxn modelId="{4972F34B-89BB-479F-960F-1CD89BC6FC14}" srcId="{51044E35-F5B6-41BA-BE30-60F89BCB9574}" destId="{38E27C25-4076-42E1-89A4-3AEC5673B257}" srcOrd="0" destOrd="0" parTransId="{7FB62130-0AA1-4C7A-B955-84F9AF90EA3B}" sibTransId="{D6892606-0AD8-4CE4-BA40-E16E64D8F426}"/>
    <dgm:cxn modelId="{2D99F298-C89A-483F-AEC0-D80CC51B92D7}" srcId="{38E27C25-4076-42E1-89A4-3AEC5673B257}" destId="{39B7FB33-73ED-41A3-A4AD-8A55B9E2CD06}" srcOrd="0" destOrd="0" parTransId="{0A648C81-B1BE-4A6B-8808-2E317F688745}" sibTransId="{59FF2548-C98A-484F-B04C-18F1E977065B}"/>
    <dgm:cxn modelId="{39B66AF7-90C8-49DD-9ED6-A50D6C47D8B2}" type="presOf" srcId="{39B7FB33-73ED-41A3-A4AD-8A55B9E2CD06}" destId="{2916F62A-6251-407E-838D-0B24785E5ECE}" srcOrd="0" destOrd="0" presId="urn:microsoft.com/office/officeart/2008/layout/LinedList"/>
    <dgm:cxn modelId="{55DC4EF7-E433-4B3C-856F-A2414B3FC0DC}" srcId="{38E27C25-4076-42E1-89A4-3AEC5673B257}" destId="{8C06E001-640B-489D-9C4A-75513DE617D8}" srcOrd="1" destOrd="0" parTransId="{132C6022-976C-456A-96D7-325D2479C44F}" sibTransId="{9073DE2F-CCA7-463C-8C4E-5E6BFD9EE42C}"/>
    <dgm:cxn modelId="{77A43FFB-87F4-49B4-BBF1-1D9D75E346EF}" srcId="{38E27C25-4076-42E1-89A4-3AEC5673B257}" destId="{73F69B42-2A70-4380-BF8A-4D2F334C9790}" srcOrd="2" destOrd="0" parTransId="{9F571B82-D0EC-4DA7-8588-6F869409CD51}" sibTransId="{A4C4E9A9-065F-4F40-8990-1CCC65DB9B01}"/>
    <dgm:cxn modelId="{CA143DFF-93C7-4745-BAAC-F12D6CE3C409}" type="presOf" srcId="{38E27C25-4076-42E1-89A4-3AEC5673B257}" destId="{3FB3D06E-934A-496B-8CDE-53326BF483E8}" srcOrd="0" destOrd="0" presId="urn:microsoft.com/office/officeart/2008/layout/LinedList"/>
    <dgm:cxn modelId="{A4CC9DB4-238A-45AA-8BD4-0F8BECF3051B}" type="presParOf" srcId="{5E3657A9-BFA4-4D72-9D6A-433BC255E2F3}" destId="{0B4492F8-1B82-4712-9DE0-8312A13BC0B0}" srcOrd="0" destOrd="0" presId="urn:microsoft.com/office/officeart/2008/layout/LinedList"/>
    <dgm:cxn modelId="{F24C722B-C03C-49C3-8182-606F1580D769}" type="presParOf" srcId="{5E3657A9-BFA4-4D72-9D6A-433BC255E2F3}" destId="{FDC423E5-65EB-4C88-A788-0FC10D4B0DAF}" srcOrd="1" destOrd="0" presId="urn:microsoft.com/office/officeart/2008/layout/LinedList"/>
    <dgm:cxn modelId="{4EB8BE96-25C5-41CA-B0FF-6B70E05A581E}" type="presParOf" srcId="{FDC423E5-65EB-4C88-A788-0FC10D4B0DAF}" destId="{3FB3D06E-934A-496B-8CDE-53326BF483E8}" srcOrd="0" destOrd="0" presId="urn:microsoft.com/office/officeart/2008/layout/LinedList"/>
    <dgm:cxn modelId="{1B95DCA9-116A-4CEF-A56E-C56DD5CF6C48}" type="presParOf" srcId="{FDC423E5-65EB-4C88-A788-0FC10D4B0DAF}" destId="{EBB3BD83-8713-48BF-8B37-7A3D9BD40C47}" srcOrd="1" destOrd="0" presId="urn:microsoft.com/office/officeart/2008/layout/LinedList"/>
    <dgm:cxn modelId="{C25B62A8-DAB5-45CD-B866-725EBD7F7E15}" type="presParOf" srcId="{EBB3BD83-8713-48BF-8B37-7A3D9BD40C47}" destId="{70086472-E23B-4E1D-B5F1-8678A54353E7}" srcOrd="0" destOrd="0" presId="urn:microsoft.com/office/officeart/2008/layout/LinedList"/>
    <dgm:cxn modelId="{89FFA51B-130D-414D-85CB-953F3101CE75}" type="presParOf" srcId="{EBB3BD83-8713-48BF-8B37-7A3D9BD40C47}" destId="{2965F25D-E7A5-4B37-B88B-61A660DF3588}" srcOrd="1" destOrd="0" presId="urn:microsoft.com/office/officeart/2008/layout/LinedList"/>
    <dgm:cxn modelId="{64331299-3288-427F-A2A7-912000191F48}" type="presParOf" srcId="{2965F25D-E7A5-4B37-B88B-61A660DF3588}" destId="{E8D7FF13-417E-4E7F-A890-99693DB9934E}" srcOrd="0" destOrd="0" presId="urn:microsoft.com/office/officeart/2008/layout/LinedList"/>
    <dgm:cxn modelId="{EDE78BCF-7692-423B-B135-0965EB3FAA34}" type="presParOf" srcId="{2965F25D-E7A5-4B37-B88B-61A660DF3588}" destId="{2916F62A-6251-407E-838D-0B24785E5ECE}" srcOrd="1" destOrd="0" presId="urn:microsoft.com/office/officeart/2008/layout/LinedList"/>
    <dgm:cxn modelId="{7D67AE13-BFAD-4E69-8DE3-E23C536EA5FF}" type="presParOf" srcId="{2965F25D-E7A5-4B37-B88B-61A660DF3588}" destId="{8DCDB01C-CFB4-4658-8477-1B4A7D44B472}" srcOrd="2" destOrd="0" presId="urn:microsoft.com/office/officeart/2008/layout/LinedList"/>
    <dgm:cxn modelId="{9356F0C4-B20A-4C75-AA69-DB2AC256A83F}" type="presParOf" srcId="{EBB3BD83-8713-48BF-8B37-7A3D9BD40C47}" destId="{0122712E-6574-4950-9525-52160AA3A7E0}" srcOrd="2" destOrd="0" presId="urn:microsoft.com/office/officeart/2008/layout/LinedList"/>
    <dgm:cxn modelId="{90039029-38CE-4C1A-A92C-7CF82C6B1CA9}" type="presParOf" srcId="{EBB3BD83-8713-48BF-8B37-7A3D9BD40C47}" destId="{A194AA50-93C6-44DE-9E9E-DEE7BBC1407A}" srcOrd="3" destOrd="0" presId="urn:microsoft.com/office/officeart/2008/layout/LinedList"/>
    <dgm:cxn modelId="{CB74F465-7DC8-47D2-8755-E9ECDF8539C1}" type="presParOf" srcId="{EBB3BD83-8713-48BF-8B37-7A3D9BD40C47}" destId="{F944E85B-C179-4A6C-B079-F44FEC3F585D}" srcOrd="4" destOrd="0" presId="urn:microsoft.com/office/officeart/2008/layout/LinedList"/>
    <dgm:cxn modelId="{6FDCC191-DAF7-4761-8A39-36C4535DA634}" type="presParOf" srcId="{F944E85B-C179-4A6C-B079-F44FEC3F585D}" destId="{C621EE5A-8C15-40F8-90CB-DEB17E2714B6}" srcOrd="0" destOrd="0" presId="urn:microsoft.com/office/officeart/2008/layout/LinedList"/>
    <dgm:cxn modelId="{EDC52CB9-6B1D-41ED-A723-4476A5F88F91}" type="presParOf" srcId="{F944E85B-C179-4A6C-B079-F44FEC3F585D}" destId="{2A36C0C6-53DC-45F1-BE08-BEA3CEEEC730}" srcOrd="1" destOrd="0" presId="urn:microsoft.com/office/officeart/2008/layout/LinedList"/>
    <dgm:cxn modelId="{523874DA-6128-4DAF-917C-2E8C6FB32E04}" type="presParOf" srcId="{F944E85B-C179-4A6C-B079-F44FEC3F585D}" destId="{2E67561C-6F75-41BE-BE01-D920B33A1763}" srcOrd="2" destOrd="0" presId="urn:microsoft.com/office/officeart/2008/layout/LinedList"/>
    <dgm:cxn modelId="{0AC88222-F7AA-4E34-A166-445E40174FA4}" type="presParOf" srcId="{EBB3BD83-8713-48BF-8B37-7A3D9BD40C47}" destId="{91621B2C-6C37-4BEC-A19E-B74270D97FC7}" srcOrd="5" destOrd="0" presId="urn:microsoft.com/office/officeart/2008/layout/LinedList"/>
    <dgm:cxn modelId="{F959FD63-7438-4F61-B5A6-C7A0FD1F5E4B}" type="presParOf" srcId="{EBB3BD83-8713-48BF-8B37-7A3D9BD40C47}" destId="{551EEE5F-2319-4336-8FC6-C34E7A15D205}" srcOrd="6" destOrd="0" presId="urn:microsoft.com/office/officeart/2008/layout/LinedList"/>
    <dgm:cxn modelId="{8F483F42-EEC0-454F-B6E7-17B461D60D97}" type="presParOf" srcId="{EBB3BD83-8713-48BF-8B37-7A3D9BD40C47}" destId="{B293DDD2-8943-4234-A6E3-C2D4760A126B}" srcOrd="7" destOrd="0" presId="urn:microsoft.com/office/officeart/2008/layout/LinedList"/>
    <dgm:cxn modelId="{7C3EDA9A-CA2F-4E4C-B81A-99A720E5249E}" type="presParOf" srcId="{B293DDD2-8943-4234-A6E3-C2D4760A126B}" destId="{398ABF3A-28FC-4DB9-A7F7-0EBC8BDC99BF}" srcOrd="0" destOrd="0" presId="urn:microsoft.com/office/officeart/2008/layout/LinedList"/>
    <dgm:cxn modelId="{DC24C4C2-355C-4700-8FB3-CED55CCDE95A}" type="presParOf" srcId="{B293DDD2-8943-4234-A6E3-C2D4760A126B}" destId="{4D070A11-7470-4668-B31C-D7D41A8932EE}" srcOrd="1" destOrd="0" presId="urn:microsoft.com/office/officeart/2008/layout/LinedList"/>
    <dgm:cxn modelId="{1E288784-BF39-42AE-AFE3-73BF12AD5636}" type="presParOf" srcId="{B293DDD2-8943-4234-A6E3-C2D4760A126B}" destId="{B66BA31B-4E31-4241-96BB-439AEDDB3210}" srcOrd="2" destOrd="0" presId="urn:microsoft.com/office/officeart/2008/layout/LinedList"/>
    <dgm:cxn modelId="{36B15B73-4775-4C0E-8081-2A7E73006D2D}" type="presParOf" srcId="{EBB3BD83-8713-48BF-8B37-7A3D9BD40C47}" destId="{281BC375-8F19-4772-9BFF-25563D06D988}" srcOrd="8" destOrd="0" presId="urn:microsoft.com/office/officeart/2008/layout/LinedList"/>
    <dgm:cxn modelId="{78822E90-CBC1-412C-B177-FA996A8C54D0}" type="presParOf" srcId="{EBB3BD83-8713-48BF-8B37-7A3D9BD40C47}" destId="{B0DA53BC-E592-4F8A-A816-1882AADE687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492F8-1B82-4712-9DE0-8312A13BC0B0}">
      <dsp:nvSpPr>
        <dsp:cNvPr id="0" name=""/>
        <dsp:cNvSpPr/>
      </dsp:nvSpPr>
      <dsp:spPr>
        <a:xfrm>
          <a:off x="0" y="0"/>
          <a:ext cx="94708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3D06E-934A-496B-8CDE-53326BF483E8}">
      <dsp:nvSpPr>
        <dsp:cNvPr id="0" name=""/>
        <dsp:cNvSpPr/>
      </dsp:nvSpPr>
      <dsp:spPr>
        <a:xfrm>
          <a:off x="0" y="0"/>
          <a:ext cx="4599558" cy="347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The purchase of </a:t>
          </a:r>
          <a:r>
            <a:rPr lang="en-US" sz="4400" b="1" kern="1200" dirty="0">
              <a:solidFill>
                <a:srgbClr val="01ABA8"/>
              </a:solidFill>
            </a:rPr>
            <a:t>menstrual cups </a:t>
          </a:r>
          <a:r>
            <a:rPr lang="en-US" sz="4400" kern="1200" dirty="0"/>
            <a:t>is gaining traction in the market due to following reasons</a:t>
          </a:r>
        </a:p>
      </dsp:txBody>
      <dsp:txXfrm>
        <a:off x="0" y="0"/>
        <a:ext cx="4599558" cy="3472070"/>
      </dsp:txXfrm>
    </dsp:sp>
    <dsp:sp modelId="{2916F62A-6251-407E-838D-0B24785E5ECE}">
      <dsp:nvSpPr>
        <dsp:cNvPr id="0" name=""/>
        <dsp:cNvSpPr/>
      </dsp:nvSpPr>
      <dsp:spPr>
        <a:xfrm>
          <a:off x="4687643" y="54251"/>
          <a:ext cx="4783243" cy="1085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0" i="0" kern="1200" dirty="0"/>
            <a:t>They are cost-effective</a:t>
          </a:r>
          <a:endParaRPr lang="en-US" sz="3800" kern="1200" dirty="0"/>
        </a:p>
      </dsp:txBody>
      <dsp:txXfrm>
        <a:off x="4687643" y="54251"/>
        <a:ext cx="4783243" cy="1085021"/>
      </dsp:txXfrm>
    </dsp:sp>
    <dsp:sp modelId="{0122712E-6574-4950-9525-52160AA3A7E0}">
      <dsp:nvSpPr>
        <dsp:cNvPr id="0" name=""/>
        <dsp:cNvSpPr/>
      </dsp:nvSpPr>
      <dsp:spPr>
        <a:xfrm>
          <a:off x="4599558" y="1139272"/>
          <a:ext cx="4617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6C0C6-53DC-45F1-BE08-BEA3CEEEC730}">
      <dsp:nvSpPr>
        <dsp:cNvPr id="0" name=""/>
        <dsp:cNvSpPr/>
      </dsp:nvSpPr>
      <dsp:spPr>
        <a:xfrm>
          <a:off x="4741329" y="1193524"/>
          <a:ext cx="4729557" cy="1085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0" i="0" kern="1200" dirty="0"/>
            <a:t>Reusable in nature</a:t>
          </a:r>
          <a:endParaRPr lang="en-US" sz="3800" kern="1200" dirty="0"/>
        </a:p>
      </dsp:txBody>
      <dsp:txXfrm>
        <a:off x="4741329" y="1193524"/>
        <a:ext cx="4729557" cy="1085021"/>
      </dsp:txXfrm>
    </dsp:sp>
    <dsp:sp modelId="{91621B2C-6C37-4BEC-A19E-B74270D97FC7}">
      <dsp:nvSpPr>
        <dsp:cNvPr id="0" name=""/>
        <dsp:cNvSpPr/>
      </dsp:nvSpPr>
      <dsp:spPr>
        <a:xfrm>
          <a:off x="4599558" y="2278545"/>
          <a:ext cx="4617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070A11-7470-4668-B31C-D7D41A8932EE}">
      <dsp:nvSpPr>
        <dsp:cNvPr id="0" name=""/>
        <dsp:cNvSpPr/>
      </dsp:nvSpPr>
      <dsp:spPr>
        <a:xfrm>
          <a:off x="4743730" y="2332797"/>
          <a:ext cx="4727156" cy="1085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0" i="0" kern="1200" dirty="0"/>
            <a:t>Environment-friendly</a:t>
          </a:r>
          <a:endParaRPr lang="en-US" sz="3800" kern="1200" dirty="0"/>
        </a:p>
      </dsp:txBody>
      <dsp:txXfrm>
        <a:off x="4743730" y="2332797"/>
        <a:ext cx="4727156" cy="1085021"/>
      </dsp:txXfrm>
    </dsp:sp>
    <dsp:sp modelId="{281BC375-8F19-4772-9BFF-25563D06D988}">
      <dsp:nvSpPr>
        <dsp:cNvPr id="0" name=""/>
        <dsp:cNvSpPr/>
      </dsp:nvSpPr>
      <dsp:spPr>
        <a:xfrm>
          <a:off x="4599558" y="3417818"/>
          <a:ext cx="4617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77C6B2-8BA8-42D5-A35D-564B840FB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938C9-61D0-45A4-8F94-9932419A24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AD8F6-072B-4582-ADCA-2EB613E23A7A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3EF3ED-2DC2-4F4D-BB21-E6DA8B74FA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TECHNAVIO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559E99-3F41-40DB-B0D4-17A3AFCFEF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6839D-D6F6-41C9-9667-C428C6B80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358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8130D-E825-4250-99AF-E04B00475D06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TECHNAVIO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EC88D-066E-4956-A025-736C345DB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62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A8D0-5DAD-4798-A23D-4552F9236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8D2FD-980B-4853-8F8A-1335F794B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F0610-53C0-4626-AB16-D449AA5B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CF53-5E6D-4F16-951D-7D6D8E57250B}" type="datetime1">
              <a:rPr lang="en-IN" smtClean="0"/>
              <a:t>04-10-2019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E8520-BF9A-4303-9DCF-AECC85E1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D8930-6BF5-45C8-BA32-1FFB401E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331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84C69-C007-42CA-A2AB-1A3C099E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77A2D-7BA9-46EA-9EE4-301E40EBB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5D787-72F2-42F8-A510-E1896E305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C9E1-4219-4372-99E6-E1C14F01900C}" type="datetime1">
              <a:rPr lang="en-IN" smtClean="0"/>
              <a:t>04-10-2019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C27DF-36ED-4B18-8400-498D812B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35FEF-93CB-482F-98D7-4D2F4D6B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33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0235A-5906-40B4-B215-8ED037D75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C99ED-0E47-4597-B9CA-C2BFC0F63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19521-B86B-406E-9E78-F9E2B5CA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8A747-464E-4B6F-9BFE-ACB2DC6E2579}" type="datetime1">
              <a:rPr lang="en-IN" smtClean="0"/>
              <a:t>04-10-2019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ECB87-DF44-469D-A219-06990E21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6F0C0-DBB3-4983-9A54-670197340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981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2A9C2-3F35-4D82-BE2A-A7F7F2D2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F58A0-8DA2-47F7-9128-D326BFD03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EB1E3-45E7-432C-966F-B9B267CAE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5444E-68AE-4940-BB28-D898B9615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7BA4-E888-4889-9349-95C389B522A0}" type="datetime1">
              <a:rPr lang="en-IN" smtClean="0"/>
              <a:t>04-10-2019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EF52A-6363-4F01-8963-E778B95E4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626FC-B4AF-4620-94A7-4AB894FE6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865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55A0-D66E-482F-8A1B-6F9A86A25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15B39-5B41-4032-9756-E7DE0D35B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71C54-5F4B-4E8F-A635-7248BDDEE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1EAE63-6981-4ECD-A03F-F678317D1C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71F149-0443-407F-8A11-2CC369177D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5FF5D4-9CF3-4EA8-89F4-23A09437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7079B-61E7-4357-961F-F3D0970A4544}" type="datetime1">
              <a:rPr lang="en-IN" smtClean="0"/>
              <a:t>04-10-2019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70E7BF-7FB0-4A6D-8132-4BF999A09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43B05-B398-4212-AEE8-C0D9A790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8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6E685-5E38-4B0A-B518-4A9B8E424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92D506-4C8F-4D3F-A3BC-7CE464B6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C87BF-4FC2-465D-A4A9-9BA23AF93EF2}" type="datetime1">
              <a:rPr lang="en-IN" smtClean="0"/>
              <a:t>04-10-2019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5CB06-09B6-48C2-A376-A8AC0730B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E3ED8-1BAF-40B6-8799-630D86935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96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F685FF-390D-455D-AEE0-347E1899F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D9B83-FDC1-4E1C-AA11-3834422135B3}" type="datetime1">
              <a:rPr lang="en-IN" smtClean="0"/>
              <a:t>04-10-2019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1E7A3-54A5-4ADD-AC3F-0BA14421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A16B2-399A-45C4-9EC9-FEDAF18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18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77687-2890-4CEB-BAFB-2A3F050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510F4-1D17-4969-8840-1122892A0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D41A9-51D3-40C5-8389-EB8F04CA9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489B1-8463-435B-81A0-B616480CC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2DC48-FA68-4483-878E-6BBF426E1606}" type="datetime1">
              <a:rPr lang="en-IN" smtClean="0"/>
              <a:t>04-10-2019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D8C981-B6C4-43AD-848F-0779CC985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630A0-A2FD-4667-8144-7C62A5F39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172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9A0C3-5908-4710-A084-9B8CCDBD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B79BAC-DB9A-4B28-81A5-48C296C49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4872D-4C71-4E1B-A0B3-0F0DA5167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DA959-0457-4FEE-8298-BD63BFC7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E86E-60C9-4E86-BE43-14C8DB444392}" type="datetime1">
              <a:rPr lang="en-IN" smtClean="0"/>
              <a:t>04-10-2019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37183-1E2F-4BDB-A45D-4331C0950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30BD3-6EF1-4269-A073-2D0D54DC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75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AF856-331B-430A-BE2A-C9C59602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B454BB-1290-40CC-BC65-BB094EA96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23F2B-7DDE-4CFF-9305-D4210096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537D1-E8FB-47D8-8278-001AD639D572}" type="datetime1">
              <a:rPr lang="en-IN" smtClean="0"/>
              <a:t>04-10-2019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03095-0C6C-419F-9B1E-10019D56A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07023-9916-437C-AE71-D6DBBB90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058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F646A9-A05D-4A70-908F-E85AB1F47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8B67C-8D80-42D7-821A-DA12004AC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AF786-F9EE-4BB5-851B-076C8682F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8288-6F59-4571-95AE-5AD24A87A933}" type="datetime1">
              <a:rPr lang="en-IN" smtClean="0"/>
              <a:t>04-10-2019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917E4-B85A-4275-AB0F-02F3E6AAE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F84A5-291A-4928-ACD9-EA804ED0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180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ACF07B-ADCA-48BC-B67A-5566891CA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A53E0-E255-46AB-93DA-0F13F8596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11E58-A3AA-41D3-8EF4-604DE6C3C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81778-3682-48E9-ADC4-E01A86EC1253}" type="datetime1">
              <a:rPr lang="en-IN" smtClean="0"/>
              <a:t>04-10-2019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8D808-8F9F-477B-B801-4E86E5467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5C096-8954-4498-AC9F-1363919B8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30C44-0D50-4E43-80D4-9A4226F7913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568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technavio.com/?utm_source=presentation&amp;utm_medium=slideshare&amp;utm_campaign=SSA_logo&amp;utm_term=Wk17&amp;utm_content=IRTNTR3094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avio.com/?utm_source=presentation&amp;utm_medium=slideshare&amp;utm_campaign=SSA_logo&amp;utm_term=Wk17&amp;utm_content=IRTNTR30946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hyperlink" Target="https://www.technavio.com/?utm_source=presentation&amp;utm_medium=slideshare&amp;utm_campaign=SSA_logo&amp;utm_term=Wk17&amp;utm_content=IRTNTR30946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hyperlink" Target="https://www.technavio.com/talk-to-us?report=Menstrual+Cup+Market+by+Product%2C+Distribution+Channel%2C+and+Geography+-+Global+Forecast+and+Analysis+2019-2023&amp;type=sample&amp;src=report&amp;utm_source=off_page&amp;utm_medium=video&amp;utm_campaign=2019-ch" TargetMode="External"/><Relationship Id="rId4" Type="http://schemas.openxmlformats.org/officeDocument/2006/relationships/slide" Target="slide2.xml"/><Relationship Id="rId9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avio.com/?utm_source=presentation&amp;utm_medium=slideshare&amp;utm_campaign=SSA_logo&amp;utm_term=Wk17&amp;utm_content=IRTNTR30946" TargetMode="External"/><Relationship Id="rId2" Type="http://schemas.openxmlformats.org/officeDocument/2006/relationships/hyperlink" Target="https://www.technavio.com/report/menstrual-cups-market-industry-analysis?utm_source=off_page&amp;utm_medium=video&amp;utm_campaign=2019-ch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hyperlink" Target="https://www.technavio.com/?utm_source=presentation&amp;utm_medium=slideshare&amp;utm_campaign=SSA_logo&amp;utm_term=Wk17&amp;utm_content=IRTNTR30946" TargetMode="External"/><Relationship Id="rId7" Type="http://schemas.openxmlformats.org/officeDocument/2006/relationships/diagramLayout" Target="../diagrams/layou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4.sv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avio.com/?utm_source=presentation&amp;utm_medium=slideshare&amp;utm_campaign=SSA_logo&amp;utm_term=Wk17&amp;utm_content=IRTNTR30946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hyperlink" Target="https://blog.technavio.com/?utm_source=social&amp;utm_medium=slideshare&amp;utm_campaign=landingpage&amp;utm_content=IRTNTR31929" TargetMode="External"/><Relationship Id="rId3" Type="http://schemas.microsoft.com/office/2007/relationships/hdphoto" Target="../media/hdphoto2.wdp"/><Relationship Id="rId7" Type="http://schemas.openxmlformats.org/officeDocument/2006/relationships/image" Target="../media/image15.svg"/><Relationship Id="rId12" Type="http://schemas.openxmlformats.org/officeDocument/2006/relationships/hyperlink" Target="https://www.technavio.com/?utm_source=social_network&amp;utm_medium=slideshare&amp;utm_campaign=ssa_slide21&amp;utm_term=Wk18&amp;utm_content=IRTNTR30946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FF32C6A-F253-442D-B3EE-499846127A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5254858"/>
          </a:xfrm>
          <a:prstGeom prst="rect">
            <a:avLst/>
          </a:prstGeom>
          <a:effectLst>
            <a:outerShdw blurRad="139700" dist="50800" dir="5400000" algn="ctr" rotWithShape="0">
              <a:srgbClr val="000000">
                <a:alpha val="43000"/>
              </a:srgbClr>
            </a:outerShdw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2F70854-BCD3-4451-9E80-364744ADE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7757" y="1739083"/>
            <a:ext cx="7394713" cy="717153"/>
          </a:xfrm>
        </p:spPr>
        <p:txBody>
          <a:bodyPr lIns="0" tIns="0" rIns="0" bIns="0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latin typeface="Century Gothic" panose="020B0502020202020204" pitchFamily="34" charset="0"/>
              </a:rPr>
              <a:t>Global Menstrual Cups Market</a:t>
            </a:r>
            <a:endParaRPr lang="en-IN" sz="3600" b="1" dirty="0">
              <a:latin typeface="Century Gothic" panose="020B0502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6CA5AC-4BA9-417F-B647-103278C68387}"/>
              </a:ext>
            </a:extLst>
          </p:cNvPr>
          <p:cNvCxnSpPr>
            <a:cxnSpLocks/>
          </p:cNvCxnSpPr>
          <p:nvPr/>
        </p:nvCxnSpPr>
        <p:spPr>
          <a:xfrm>
            <a:off x="4320209" y="1603142"/>
            <a:ext cx="405516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DFDE2ED-C429-4260-9994-92180F7BF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779" y="950686"/>
            <a:ext cx="10815649" cy="516515"/>
          </a:xfrm>
        </p:spPr>
        <p:txBody>
          <a:bodyPr lIns="0" tIns="0" rIns="0" bIns="0">
            <a:noAutofit/>
          </a:bodyPr>
          <a:lstStyle/>
          <a:p>
            <a:r>
              <a:rPr lang="en-IN" sz="3600" dirty="0">
                <a:latin typeface="Century Gothic" panose="020B0502020202020204" pitchFamily="34" charset="0"/>
              </a:rPr>
              <a:t>Market </a:t>
            </a:r>
            <a:r>
              <a:rPr lang="en-IN" sz="3600" b="1" dirty="0">
                <a:solidFill>
                  <a:srgbClr val="01ABA8"/>
                </a:solidFill>
                <a:latin typeface="Century Gothic" panose="020B0502020202020204" pitchFamily="34" charset="0"/>
              </a:rPr>
              <a:t>experts </a:t>
            </a:r>
            <a:r>
              <a:rPr lang="en-IN" sz="3600" dirty="0">
                <a:latin typeface="Century Gothic" panose="020B0502020202020204" pitchFamily="34" charset="0"/>
              </a:rPr>
              <a:t>on</a:t>
            </a:r>
            <a:endParaRPr lang="en-IN" sz="3600" b="1" dirty="0">
              <a:solidFill>
                <a:srgbClr val="01ABA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72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A999AC80-1B69-4461-AB51-BE505BE9426C}"/>
              </a:ext>
            </a:extLst>
          </p:cNvPr>
          <p:cNvGrpSpPr/>
          <p:nvPr/>
        </p:nvGrpSpPr>
        <p:grpSpPr>
          <a:xfrm>
            <a:off x="696700" y="850622"/>
            <a:ext cx="11125509" cy="5439516"/>
            <a:chOff x="1583136" y="1165783"/>
            <a:chExt cx="9243044" cy="452643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585C049-A535-4F5D-A6B9-709EAB62608E}"/>
                </a:ext>
              </a:extLst>
            </p:cNvPr>
            <p:cNvGrpSpPr/>
            <p:nvPr/>
          </p:nvGrpSpPr>
          <p:grpSpPr>
            <a:xfrm>
              <a:off x="5884026" y="1165783"/>
              <a:ext cx="4942154" cy="4526434"/>
              <a:chOff x="188076" y="1972246"/>
              <a:chExt cx="1705488" cy="1562027"/>
            </a:xfrm>
          </p:grpSpPr>
          <p:sp>
            <p:nvSpPr>
              <p:cNvPr id="8" name="Freeform 96">
                <a:extLst>
                  <a:ext uri="{FF2B5EF4-FFF2-40B4-BE49-F238E27FC236}">
                    <a16:creationId xmlns:a16="http://schemas.microsoft.com/office/drawing/2014/main" id="{B6CBAF99-3DEA-4BC3-B74A-89D157A2E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699" y="1972246"/>
                <a:ext cx="1698865" cy="1562027"/>
              </a:xfrm>
              <a:custGeom>
                <a:avLst/>
                <a:gdLst/>
                <a:ahLst/>
                <a:cxnLst>
                  <a:cxn ang="0">
                    <a:pos x="462" y="1387"/>
                  </a:cxn>
                  <a:cxn ang="0">
                    <a:pos x="362" y="1660"/>
                  </a:cxn>
                  <a:cxn ang="0">
                    <a:pos x="146" y="2163"/>
                  </a:cxn>
                  <a:cxn ang="0">
                    <a:pos x="588" y="2323"/>
                  </a:cxn>
                  <a:cxn ang="0">
                    <a:pos x="311" y="2757"/>
                  </a:cxn>
                  <a:cxn ang="0">
                    <a:pos x="918" y="2190"/>
                  </a:cxn>
                  <a:cxn ang="0">
                    <a:pos x="1695" y="2265"/>
                  </a:cxn>
                  <a:cxn ang="0">
                    <a:pos x="2429" y="3238"/>
                  </a:cxn>
                  <a:cxn ang="0">
                    <a:pos x="2937" y="4480"/>
                  </a:cxn>
                  <a:cxn ang="0">
                    <a:pos x="3078" y="4870"/>
                  </a:cxn>
                  <a:cxn ang="0">
                    <a:pos x="3375" y="5094"/>
                  </a:cxn>
                  <a:cxn ang="0">
                    <a:pos x="3051" y="4599"/>
                  </a:cxn>
                  <a:cxn ang="0">
                    <a:pos x="3285" y="4858"/>
                  </a:cxn>
                  <a:cxn ang="0">
                    <a:pos x="3644" y="5355"/>
                  </a:cxn>
                  <a:cxn ang="0">
                    <a:pos x="4203" y="5526"/>
                  </a:cxn>
                  <a:cxn ang="0">
                    <a:pos x="4571" y="5707"/>
                  </a:cxn>
                  <a:cxn ang="0">
                    <a:pos x="4785" y="5887"/>
                  </a:cxn>
                  <a:cxn ang="0">
                    <a:pos x="5030" y="6013"/>
                  </a:cxn>
                  <a:cxn ang="0">
                    <a:pos x="5157" y="6033"/>
                  </a:cxn>
                  <a:cxn ang="0">
                    <a:pos x="5103" y="5883"/>
                  </a:cxn>
                  <a:cxn ang="0">
                    <a:pos x="4854" y="5751"/>
                  </a:cxn>
                  <a:cxn ang="0">
                    <a:pos x="4698" y="5520"/>
                  </a:cxn>
                  <a:cxn ang="0">
                    <a:pos x="4541" y="5218"/>
                  </a:cxn>
                  <a:cxn ang="0">
                    <a:pos x="4107" y="5368"/>
                  </a:cxn>
                  <a:cxn ang="0">
                    <a:pos x="4056" y="4839"/>
                  </a:cxn>
                  <a:cxn ang="0">
                    <a:pos x="4886" y="4789"/>
                  </a:cxn>
                  <a:cxn ang="0">
                    <a:pos x="5174" y="4371"/>
                  </a:cxn>
                  <a:cxn ang="0">
                    <a:pos x="5538" y="3841"/>
                  </a:cxn>
                  <a:cxn ang="0">
                    <a:pos x="5879" y="3708"/>
                  </a:cxn>
                  <a:cxn ang="0">
                    <a:pos x="5900" y="3316"/>
                  </a:cxn>
                  <a:cxn ang="0">
                    <a:pos x="5976" y="3151"/>
                  </a:cxn>
                  <a:cxn ang="0">
                    <a:pos x="6311" y="3364"/>
                  </a:cxn>
                  <a:cxn ang="0">
                    <a:pos x="6495" y="3214"/>
                  </a:cxn>
                  <a:cxn ang="0">
                    <a:pos x="6360" y="2763"/>
                  </a:cxn>
                  <a:cxn ang="0">
                    <a:pos x="6030" y="2407"/>
                  </a:cxn>
                  <a:cxn ang="0">
                    <a:pos x="5628" y="2238"/>
                  </a:cxn>
                  <a:cxn ang="0">
                    <a:pos x="5244" y="1864"/>
                  </a:cxn>
                  <a:cxn ang="0">
                    <a:pos x="5114" y="2293"/>
                  </a:cxn>
                  <a:cxn ang="0">
                    <a:pos x="5025" y="3004"/>
                  </a:cxn>
                  <a:cxn ang="0">
                    <a:pos x="4302" y="2359"/>
                  </a:cxn>
                  <a:cxn ang="0">
                    <a:pos x="4643" y="1537"/>
                  </a:cxn>
                  <a:cxn ang="0">
                    <a:pos x="4941" y="1570"/>
                  </a:cxn>
                  <a:cxn ang="0">
                    <a:pos x="4898" y="853"/>
                  </a:cxn>
                  <a:cxn ang="0">
                    <a:pos x="5442" y="1162"/>
                  </a:cxn>
                  <a:cxn ang="0">
                    <a:pos x="5240" y="1657"/>
                  </a:cxn>
                  <a:cxn ang="0">
                    <a:pos x="5793" y="1771"/>
                  </a:cxn>
                  <a:cxn ang="0">
                    <a:pos x="5760" y="1371"/>
                  </a:cxn>
                  <a:cxn ang="0">
                    <a:pos x="6083" y="1249"/>
                  </a:cxn>
                  <a:cxn ang="0">
                    <a:pos x="5747" y="757"/>
                  </a:cxn>
                  <a:cxn ang="0">
                    <a:pos x="5331" y="382"/>
                  </a:cxn>
                  <a:cxn ang="0">
                    <a:pos x="4761" y="138"/>
                  </a:cxn>
                  <a:cxn ang="0">
                    <a:pos x="4542" y="121"/>
                  </a:cxn>
                  <a:cxn ang="0">
                    <a:pos x="4674" y="1021"/>
                  </a:cxn>
                  <a:cxn ang="0">
                    <a:pos x="4338" y="736"/>
                  </a:cxn>
                  <a:cxn ang="0">
                    <a:pos x="4419" y="15"/>
                  </a:cxn>
                  <a:cxn ang="0">
                    <a:pos x="4104" y="628"/>
                  </a:cxn>
                  <a:cxn ang="0">
                    <a:pos x="3860" y="1123"/>
                  </a:cxn>
                  <a:cxn ang="0">
                    <a:pos x="3026" y="957"/>
                  </a:cxn>
                  <a:cxn ang="0">
                    <a:pos x="2543" y="769"/>
                  </a:cxn>
                  <a:cxn ang="0">
                    <a:pos x="2126" y="805"/>
                  </a:cxn>
                  <a:cxn ang="0">
                    <a:pos x="1367" y="816"/>
                  </a:cxn>
                  <a:cxn ang="0">
                    <a:pos x="645" y="658"/>
                  </a:cxn>
                </a:cxnLst>
                <a:rect l="0" t="0" r="r" b="b"/>
                <a:pathLst>
                  <a:path w="6579" h="6049">
                    <a:moveTo>
                      <a:pt x="546" y="672"/>
                    </a:moveTo>
                    <a:lnTo>
                      <a:pt x="509" y="721"/>
                    </a:lnTo>
                    <a:lnTo>
                      <a:pt x="443" y="760"/>
                    </a:lnTo>
                    <a:lnTo>
                      <a:pt x="407" y="804"/>
                    </a:lnTo>
                    <a:lnTo>
                      <a:pt x="363" y="862"/>
                    </a:lnTo>
                    <a:lnTo>
                      <a:pt x="318" y="951"/>
                    </a:lnTo>
                    <a:lnTo>
                      <a:pt x="260" y="996"/>
                    </a:lnTo>
                    <a:lnTo>
                      <a:pt x="185" y="993"/>
                    </a:lnTo>
                    <a:lnTo>
                      <a:pt x="150" y="1039"/>
                    </a:lnTo>
                    <a:lnTo>
                      <a:pt x="162" y="1101"/>
                    </a:lnTo>
                    <a:lnTo>
                      <a:pt x="462" y="1387"/>
                    </a:lnTo>
                    <a:lnTo>
                      <a:pt x="384" y="1426"/>
                    </a:lnTo>
                    <a:lnTo>
                      <a:pt x="324" y="1398"/>
                    </a:lnTo>
                    <a:lnTo>
                      <a:pt x="312" y="1336"/>
                    </a:lnTo>
                    <a:lnTo>
                      <a:pt x="192" y="1363"/>
                    </a:lnTo>
                    <a:lnTo>
                      <a:pt x="173" y="1396"/>
                    </a:lnTo>
                    <a:lnTo>
                      <a:pt x="126" y="1437"/>
                    </a:lnTo>
                    <a:lnTo>
                      <a:pt x="81" y="1492"/>
                    </a:lnTo>
                    <a:lnTo>
                      <a:pt x="144" y="1558"/>
                    </a:lnTo>
                    <a:lnTo>
                      <a:pt x="192" y="1645"/>
                    </a:lnTo>
                    <a:lnTo>
                      <a:pt x="281" y="1644"/>
                    </a:lnTo>
                    <a:lnTo>
                      <a:pt x="362" y="1660"/>
                    </a:lnTo>
                    <a:lnTo>
                      <a:pt x="401" y="1629"/>
                    </a:lnTo>
                    <a:lnTo>
                      <a:pt x="462" y="1648"/>
                    </a:lnTo>
                    <a:lnTo>
                      <a:pt x="486" y="1725"/>
                    </a:lnTo>
                    <a:lnTo>
                      <a:pt x="377" y="1753"/>
                    </a:lnTo>
                    <a:lnTo>
                      <a:pt x="345" y="1821"/>
                    </a:lnTo>
                    <a:lnTo>
                      <a:pt x="273" y="1800"/>
                    </a:lnTo>
                    <a:lnTo>
                      <a:pt x="200" y="1951"/>
                    </a:lnTo>
                    <a:lnTo>
                      <a:pt x="161" y="2011"/>
                    </a:lnTo>
                    <a:lnTo>
                      <a:pt x="221" y="2052"/>
                    </a:lnTo>
                    <a:lnTo>
                      <a:pt x="236" y="2143"/>
                    </a:lnTo>
                    <a:lnTo>
                      <a:pt x="146" y="2163"/>
                    </a:lnTo>
                    <a:lnTo>
                      <a:pt x="158" y="2226"/>
                    </a:lnTo>
                    <a:lnTo>
                      <a:pt x="209" y="2235"/>
                    </a:lnTo>
                    <a:lnTo>
                      <a:pt x="227" y="2199"/>
                    </a:lnTo>
                    <a:lnTo>
                      <a:pt x="276" y="2197"/>
                    </a:lnTo>
                    <a:lnTo>
                      <a:pt x="332" y="2214"/>
                    </a:lnTo>
                    <a:lnTo>
                      <a:pt x="410" y="2191"/>
                    </a:lnTo>
                    <a:lnTo>
                      <a:pt x="438" y="2248"/>
                    </a:lnTo>
                    <a:lnTo>
                      <a:pt x="408" y="2314"/>
                    </a:lnTo>
                    <a:lnTo>
                      <a:pt x="465" y="2367"/>
                    </a:lnTo>
                    <a:lnTo>
                      <a:pt x="531" y="2349"/>
                    </a:lnTo>
                    <a:lnTo>
                      <a:pt x="588" y="2323"/>
                    </a:lnTo>
                    <a:lnTo>
                      <a:pt x="638" y="2358"/>
                    </a:lnTo>
                    <a:lnTo>
                      <a:pt x="636" y="2404"/>
                    </a:lnTo>
                    <a:lnTo>
                      <a:pt x="599" y="2467"/>
                    </a:lnTo>
                    <a:lnTo>
                      <a:pt x="530" y="2530"/>
                    </a:lnTo>
                    <a:lnTo>
                      <a:pt x="390" y="2625"/>
                    </a:lnTo>
                    <a:lnTo>
                      <a:pt x="251" y="2704"/>
                    </a:lnTo>
                    <a:lnTo>
                      <a:pt x="129" y="2824"/>
                    </a:lnTo>
                    <a:lnTo>
                      <a:pt x="0" y="2854"/>
                    </a:lnTo>
                    <a:lnTo>
                      <a:pt x="0" y="2901"/>
                    </a:lnTo>
                    <a:lnTo>
                      <a:pt x="93" y="2869"/>
                    </a:lnTo>
                    <a:lnTo>
                      <a:pt x="311" y="2757"/>
                    </a:lnTo>
                    <a:lnTo>
                      <a:pt x="402" y="2704"/>
                    </a:lnTo>
                    <a:lnTo>
                      <a:pt x="473" y="2655"/>
                    </a:lnTo>
                    <a:lnTo>
                      <a:pt x="563" y="2625"/>
                    </a:lnTo>
                    <a:lnTo>
                      <a:pt x="621" y="2550"/>
                    </a:lnTo>
                    <a:lnTo>
                      <a:pt x="693" y="2494"/>
                    </a:lnTo>
                    <a:lnTo>
                      <a:pt x="747" y="2439"/>
                    </a:lnTo>
                    <a:lnTo>
                      <a:pt x="810" y="2398"/>
                    </a:lnTo>
                    <a:lnTo>
                      <a:pt x="875" y="2329"/>
                    </a:lnTo>
                    <a:lnTo>
                      <a:pt x="914" y="2277"/>
                    </a:lnTo>
                    <a:lnTo>
                      <a:pt x="827" y="2257"/>
                    </a:lnTo>
                    <a:lnTo>
                      <a:pt x="918" y="2190"/>
                    </a:lnTo>
                    <a:lnTo>
                      <a:pt x="995" y="2269"/>
                    </a:lnTo>
                    <a:lnTo>
                      <a:pt x="1125" y="2221"/>
                    </a:lnTo>
                    <a:lnTo>
                      <a:pt x="1167" y="2197"/>
                    </a:lnTo>
                    <a:lnTo>
                      <a:pt x="1239" y="2194"/>
                    </a:lnTo>
                    <a:lnTo>
                      <a:pt x="1212" y="2149"/>
                    </a:lnTo>
                    <a:lnTo>
                      <a:pt x="1197" y="2101"/>
                    </a:lnTo>
                    <a:lnTo>
                      <a:pt x="1271" y="2092"/>
                    </a:lnTo>
                    <a:lnTo>
                      <a:pt x="1317" y="2155"/>
                    </a:lnTo>
                    <a:lnTo>
                      <a:pt x="1400" y="2175"/>
                    </a:lnTo>
                    <a:lnTo>
                      <a:pt x="1496" y="2184"/>
                    </a:lnTo>
                    <a:lnTo>
                      <a:pt x="1695" y="2265"/>
                    </a:lnTo>
                    <a:lnTo>
                      <a:pt x="1788" y="2352"/>
                    </a:lnTo>
                    <a:lnTo>
                      <a:pt x="1905" y="2544"/>
                    </a:lnTo>
                    <a:lnTo>
                      <a:pt x="1982" y="2649"/>
                    </a:lnTo>
                    <a:lnTo>
                      <a:pt x="2004" y="2728"/>
                    </a:lnTo>
                    <a:lnTo>
                      <a:pt x="2042" y="2770"/>
                    </a:lnTo>
                    <a:lnTo>
                      <a:pt x="2159" y="2730"/>
                    </a:lnTo>
                    <a:lnTo>
                      <a:pt x="2195" y="2886"/>
                    </a:lnTo>
                    <a:lnTo>
                      <a:pt x="2273" y="2964"/>
                    </a:lnTo>
                    <a:lnTo>
                      <a:pt x="2321" y="3049"/>
                    </a:lnTo>
                    <a:lnTo>
                      <a:pt x="2321" y="3169"/>
                    </a:lnTo>
                    <a:lnTo>
                      <a:pt x="2429" y="3238"/>
                    </a:lnTo>
                    <a:lnTo>
                      <a:pt x="2484" y="3309"/>
                    </a:lnTo>
                    <a:lnTo>
                      <a:pt x="2546" y="3447"/>
                    </a:lnTo>
                    <a:lnTo>
                      <a:pt x="2532" y="3676"/>
                    </a:lnTo>
                    <a:lnTo>
                      <a:pt x="2489" y="3733"/>
                    </a:lnTo>
                    <a:lnTo>
                      <a:pt x="2523" y="3849"/>
                    </a:lnTo>
                    <a:lnTo>
                      <a:pt x="2531" y="3985"/>
                    </a:lnTo>
                    <a:lnTo>
                      <a:pt x="2585" y="4146"/>
                    </a:lnTo>
                    <a:lnTo>
                      <a:pt x="2652" y="4212"/>
                    </a:lnTo>
                    <a:lnTo>
                      <a:pt x="2706" y="4326"/>
                    </a:lnTo>
                    <a:lnTo>
                      <a:pt x="2801" y="4386"/>
                    </a:lnTo>
                    <a:lnTo>
                      <a:pt x="2937" y="4480"/>
                    </a:lnTo>
                    <a:lnTo>
                      <a:pt x="2951" y="4519"/>
                    </a:lnTo>
                    <a:lnTo>
                      <a:pt x="2957" y="4555"/>
                    </a:lnTo>
                    <a:lnTo>
                      <a:pt x="2982" y="4597"/>
                    </a:lnTo>
                    <a:lnTo>
                      <a:pt x="3003" y="4641"/>
                    </a:lnTo>
                    <a:lnTo>
                      <a:pt x="3006" y="4686"/>
                    </a:lnTo>
                    <a:lnTo>
                      <a:pt x="3027" y="4720"/>
                    </a:lnTo>
                    <a:lnTo>
                      <a:pt x="3077" y="4738"/>
                    </a:lnTo>
                    <a:lnTo>
                      <a:pt x="3104" y="4777"/>
                    </a:lnTo>
                    <a:lnTo>
                      <a:pt x="3089" y="4801"/>
                    </a:lnTo>
                    <a:lnTo>
                      <a:pt x="3050" y="4830"/>
                    </a:lnTo>
                    <a:lnTo>
                      <a:pt x="3078" y="4870"/>
                    </a:lnTo>
                    <a:lnTo>
                      <a:pt x="3105" y="4872"/>
                    </a:lnTo>
                    <a:lnTo>
                      <a:pt x="3129" y="4882"/>
                    </a:lnTo>
                    <a:lnTo>
                      <a:pt x="3156" y="4903"/>
                    </a:lnTo>
                    <a:lnTo>
                      <a:pt x="3177" y="4939"/>
                    </a:lnTo>
                    <a:lnTo>
                      <a:pt x="3218" y="4947"/>
                    </a:lnTo>
                    <a:lnTo>
                      <a:pt x="3206" y="4981"/>
                    </a:lnTo>
                    <a:lnTo>
                      <a:pt x="3197" y="5019"/>
                    </a:lnTo>
                    <a:lnTo>
                      <a:pt x="3240" y="5028"/>
                    </a:lnTo>
                    <a:lnTo>
                      <a:pt x="3332" y="5113"/>
                    </a:lnTo>
                    <a:lnTo>
                      <a:pt x="3363" y="5122"/>
                    </a:lnTo>
                    <a:lnTo>
                      <a:pt x="3375" y="5094"/>
                    </a:lnTo>
                    <a:lnTo>
                      <a:pt x="3285" y="4986"/>
                    </a:lnTo>
                    <a:lnTo>
                      <a:pt x="3285" y="4956"/>
                    </a:lnTo>
                    <a:lnTo>
                      <a:pt x="3254" y="4927"/>
                    </a:lnTo>
                    <a:lnTo>
                      <a:pt x="3240" y="4879"/>
                    </a:lnTo>
                    <a:lnTo>
                      <a:pt x="3201" y="4827"/>
                    </a:lnTo>
                    <a:lnTo>
                      <a:pt x="3168" y="4770"/>
                    </a:lnTo>
                    <a:lnTo>
                      <a:pt x="3140" y="4729"/>
                    </a:lnTo>
                    <a:lnTo>
                      <a:pt x="3098" y="4689"/>
                    </a:lnTo>
                    <a:lnTo>
                      <a:pt x="3080" y="4656"/>
                    </a:lnTo>
                    <a:lnTo>
                      <a:pt x="3072" y="4620"/>
                    </a:lnTo>
                    <a:lnTo>
                      <a:pt x="3051" y="4599"/>
                    </a:lnTo>
                    <a:lnTo>
                      <a:pt x="3047" y="4576"/>
                    </a:lnTo>
                    <a:lnTo>
                      <a:pt x="3060" y="4557"/>
                    </a:lnTo>
                    <a:lnTo>
                      <a:pt x="3101" y="4560"/>
                    </a:lnTo>
                    <a:lnTo>
                      <a:pt x="3108" y="4584"/>
                    </a:lnTo>
                    <a:lnTo>
                      <a:pt x="3137" y="4621"/>
                    </a:lnTo>
                    <a:lnTo>
                      <a:pt x="3144" y="4678"/>
                    </a:lnTo>
                    <a:lnTo>
                      <a:pt x="3177" y="4692"/>
                    </a:lnTo>
                    <a:lnTo>
                      <a:pt x="3201" y="4731"/>
                    </a:lnTo>
                    <a:lnTo>
                      <a:pt x="3237" y="4779"/>
                    </a:lnTo>
                    <a:lnTo>
                      <a:pt x="3270" y="4813"/>
                    </a:lnTo>
                    <a:lnTo>
                      <a:pt x="3285" y="4858"/>
                    </a:lnTo>
                    <a:lnTo>
                      <a:pt x="3368" y="4900"/>
                    </a:lnTo>
                    <a:lnTo>
                      <a:pt x="3351" y="4941"/>
                    </a:lnTo>
                    <a:lnTo>
                      <a:pt x="3386" y="4965"/>
                    </a:lnTo>
                    <a:lnTo>
                      <a:pt x="3416" y="4999"/>
                    </a:lnTo>
                    <a:lnTo>
                      <a:pt x="3477" y="5032"/>
                    </a:lnTo>
                    <a:lnTo>
                      <a:pt x="3507" y="5095"/>
                    </a:lnTo>
                    <a:lnTo>
                      <a:pt x="3548" y="5142"/>
                    </a:lnTo>
                    <a:lnTo>
                      <a:pt x="3561" y="5185"/>
                    </a:lnTo>
                    <a:lnTo>
                      <a:pt x="3554" y="5232"/>
                    </a:lnTo>
                    <a:lnTo>
                      <a:pt x="3548" y="5289"/>
                    </a:lnTo>
                    <a:lnTo>
                      <a:pt x="3644" y="5355"/>
                    </a:lnTo>
                    <a:lnTo>
                      <a:pt x="3678" y="5407"/>
                    </a:lnTo>
                    <a:lnTo>
                      <a:pt x="3735" y="5401"/>
                    </a:lnTo>
                    <a:lnTo>
                      <a:pt x="3770" y="5436"/>
                    </a:lnTo>
                    <a:lnTo>
                      <a:pt x="3860" y="5473"/>
                    </a:lnTo>
                    <a:lnTo>
                      <a:pt x="3938" y="5517"/>
                    </a:lnTo>
                    <a:lnTo>
                      <a:pt x="3978" y="5523"/>
                    </a:lnTo>
                    <a:lnTo>
                      <a:pt x="4035" y="5526"/>
                    </a:lnTo>
                    <a:lnTo>
                      <a:pt x="4115" y="5574"/>
                    </a:lnTo>
                    <a:lnTo>
                      <a:pt x="4142" y="5557"/>
                    </a:lnTo>
                    <a:lnTo>
                      <a:pt x="4160" y="5544"/>
                    </a:lnTo>
                    <a:lnTo>
                      <a:pt x="4203" y="5526"/>
                    </a:lnTo>
                    <a:lnTo>
                      <a:pt x="4230" y="5532"/>
                    </a:lnTo>
                    <a:lnTo>
                      <a:pt x="4245" y="5544"/>
                    </a:lnTo>
                    <a:lnTo>
                      <a:pt x="4290" y="5569"/>
                    </a:lnTo>
                    <a:lnTo>
                      <a:pt x="4313" y="5587"/>
                    </a:lnTo>
                    <a:lnTo>
                      <a:pt x="4346" y="5623"/>
                    </a:lnTo>
                    <a:lnTo>
                      <a:pt x="4386" y="5661"/>
                    </a:lnTo>
                    <a:lnTo>
                      <a:pt x="4427" y="5671"/>
                    </a:lnTo>
                    <a:lnTo>
                      <a:pt x="4464" y="5662"/>
                    </a:lnTo>
                    <a:lnTo>
                      <a:pt x="4478" y="5685"/>
                    </a:lnTo>
                    <a:lnTo>
                      <a:pt x="4521" y="5697"/>
                    </a:lnTo>
                    <a:lnTo>
                      <a:pt x="4571" y="5707"/>
                    </a:lnTo>
                    <a:lnTo>
                      <a:pt x="4613" y="5716"/>
                    </a:lnTo>
                    <a:lnTo>
                      <a:pt x="4646" y="5737"/>
                    </a:lnTo>
                    <a:lnTo>
                      <a:pt x="4671" y="5754"/>
                    </a:lnTo>
                    <a:lnTo>
                      <a:pt x="4692" y="5784"/>
                    </a:lnTo>
                    <a:lnTo>
                      <a:pt x="4713" y="5796"/>
                    </a:lnTo>
                    <a:lnTo>
                      <a:pt x="4709" y="5821"/>
                    </a:lnTo>
                    <a:lnTo>
                      <a:pt x="4713" y="5850"/>
                    </a:lnTo>
                    <a:lnTo>
                      <a:pt x="4736" y="5877"/>
                    </a:lnTo>
                    <a:lnTo>
                      <a:pt x="4749" y="5889"/>
                    </a:lnTo>
                    <a:lnTo>
                      <a:pt x="4772" y="5895"/>
                    </a:lnTo>
                    <a:lnTo>
                      <a:pt x="4785" y="5887"/>
                    </a:lnTo>
                    <a:lnTo>
                      <a:pt x="4802" y="5886"/>
                    </a:lnTo>
                    <a:lnTo>
                      <a:pt x="4814" y="5908"/>
                    </a:lnTo>
                    <a:lnTo>
                      <a:pt x="4824" y="5922"/>
                    </a:lnTo>
                    <a:lnTo>
                      <a:pt x="4836" y="5953"/>
                    </a:lnTo>
                    <a:lnTo>
                      <a:pt x="4848" y="5992"/>
                    </a:lnTo>
                    <a:lnTo>
                      <a:pt x="4872" y="5995"/>
                    </a:lnTo>
                    <a:lnTo>
                      <a:pt x="4908" y="5997"/>
                    </a:lnTo>
                    <a:lnTo>
                      <a:pt x="4943" y="6009"/>
                    </a:lnTo>
                    <a:lnTo>
                      <a:pt x="4961" y="6039"/>
                    </a:lnTo>
                    <a:lnTo>
                      <a:pt x="5013" y="6034"/>
                    </a:lnTo>
                    <a:lnTo>
                      <a:pt x="5030" y="6013"/>
                    </a:lnTo>
                    <a:lnTo>
                      <a:pt x="5009" y="5985"/>
                    </a:lnTo>
                    <a:lnTo>
                      <a:pt x="5031" y="5973"/>
                    </a:lnTo>
                    <a:lnTo>
                      <a:pt x="5046" y="5947"/>
                    </a:lnTo>
                    <a:lnTo>
                      <a:pt x="5073" y="5917"/>
                    </a:lnTo>
                    <a:lnTo>
                      <a:pt x="5109" y="5935"/>
                    </a:lnTo>
                    <a:lnTo>
                      <a:pt x="5138" y="5937"/>
                    </a:lnTo>
                    <a:lnTo>
                      <a:pt x="5144" y="5956"/>
                    </a:lnTo>
                    <a:lnTo>
                      <a:pt x="5132" y="5971"/>
                    </a:lnTo>
                    <a:lnTo>
                      <a:pt x="5133" y="5992"/>
                    </a:lnTo>
                    <a:lnTo>
                      <a:pt x="5150" y="6009"/>
                    </a:lnTo>
                    <a:lnTo>
                      <a:pt x="5157" y="6033"/>
                    </a:lnTo>
                    <a:lnTo>
                      <a:pt x="5195" y="6049"/>
                    </a:lnTo>
                    <a:lnTo>
                      <a:pt x="5208" y="6042"/>
                    </a:lnTo>
                    <a:lnTo>
                      <a:pt x="5217" y="6025"/>
                    </a:lnTo>
                    <a:lnTo>
                      <a:pt x="5222" y="6010"/>
                    </a:lnTo>
                    <a:lnTo>
                      <a:pt x="5210" y="5974"/>
                    </a:lnTo>
                    <a:lnTo>
                      <a:pt x="5193" y="5952"/>
                    </a:lnTo>
                    <a:lnTo>
                      <a:pt x="5190" y="5926"/>
                    </a:lnTo>
                    <a:lnTo>
                      <a:pt x="5172" y="5917"/>
                    </a:lnTo>
                    <a:lnTo>
                      <a:pt x="5154" y="5898"/>
                    </a:lnTo>
                    <a:lnTo>
                      <a:pt x="5129" y="5896"/>
                    </a:lnTo>
                    <a:lnTo>
                      <a:pt x="5103" y="5883"/>
                    </a:lnTo>
                    <a:lnTo>
                      <a:pt x="5067" y="5883"/>
                    </a:lnTo>
                    <a:lnTo>
                      <a:pt x="5037" y="5904"/>
                    </a:lnTo>
                    <a:lnTo>
                      <a:pt x="5004" y="5916"/>
                    </a:lnTo>
                    <a:lnTo>
                      <a:pt x="4962" y="5917"/>
                    </a:lnTo>
                    <a:lnTo>
                      <a:pt x="4920" y="5874"/>
                    </a:lnTo>
                    <a:lnTo>
                      <a:pt x="4911" y="5865"/>
                    </a:lnTo>
                    <a:lnTo>
                      <a:pt x="4889" y="5854"/>
                    </a:lnTo>
                    <a:lnTo>
                      <a:pt x="4853" y="5806"/>
                    </a:lnTo>
                    <a:lnTo>
                      <a:pt x="4868" y="5794"/>
                    </a:lnTo>
                    <a:lnTo>
                      <a:pt x="4853" y="5778"/>
                    </a:lnTo>
                    <a:lnTo>
                      <a:pt x="4854" y="5751"/>
                    </a:lnTo>
                    <a:lnTo>
                      <a:pt x="4860" y="5716"/>
                    </a:lnTo>
                    <a:lnTo>
                      <a:pt x="4863" y="5689"/>
                    </a:lnTo>
                    <a:lnTo>
                      <a:pt x="4856" y="5659"/>
                    </a:lnTo>
                    <a:lnTo>
                      <a:pt x="4875" y="5644"/>
                    </a:lnTo>
                    <a:lnTo>
                      <a:pt x="4878" y="5623"/>
                    </a:lnTo>
                    <a:lnTo>
                      <a:pt x="4871" y="5589"/>
                    </a:lnTo>
                    <a:lnTo>
                      <a:pt x="4856" y="5560"/>
                    </a:lnTo>
                    <a:lnTo>
                      <a:pt x="4818" y="5566"/>
                    </a:lnTo>
                    <a:lnTo>
                      <a:pt x="4820" y="5530"/>
                    </a:lnTo>
                    <a:lnTo>
                      <a:pt x="4769" y="5515"/>
                    </a:lnTo>
                    <a:lnTo>
                      <a:pt x="4698" y="5520"/>
                    </a:lnTo>
                    <a:lnTo>
                      <a:pt x="4605" y="5529"/>
                    </a:lnTo>
                    <a:lnTo>
                      <a:pt x="4575" y="5518"/>
                    </a:lnTo>
                    <a:lnTo>
                      <a:pt x="4593" y="5434"/>
                    </a:lnTo>
                    <a:lnTo>
                      <a:pt x="4611" y="5401"/>
                    </a:lnTo>
                    <a:lnTo>
                      <a:pt x="4616" y="5370"/>
                    </a:lnTo>
                    <a:lnTo>
                      <a:pt x="4620" y="5340"/>
                    </a:lnTo>
                    <a:lnTo>
                      <a:pt x="4667" y="5238"/>
                    </a:lnTo>
                    <a:lnTo>
                      <a:pt x="4658" y="5196"/>
                    </a:lnTo>
                    <a:lnTo>
                      <a:pt x="4616" y="5191"/>
                    </a:lnTo>
                    <a:lnTo>
                      <a:pt x="4568" y="5194"/>
                    </a:lnTo>
                    <a:lnTo>
                      <a:pt x="4541" y="5218"/>
                    </a:lnTo>
                    <a:lnTo>
                      <a:pt x="4497" y="5223"/>
                    </a:lnTo>
                    <a:lnTo>
                      <a:pt x="4458" y="5247"/>
                    </a:lnTo>
                    <a:lnTo>
                      <a:pt x="4440" y="5301"/>
                    </a:lnTo>
                    <a:lnTo>
                      <a:pt x="4409" y="5350"/>
                    </a:lnTo>
                    <a:lnTo>
                      <a:pt x="4352" y="5377"/>
                    </a:lnTo>
                    <a:lnTo>
                      <a:pt x="4302" y="5385"/>
                    </a:lnTo>
                    <a:lnTo>
                      <a:pt x="4262" y="5403"/>
                    </a:lnTo>
                    <a:lnTo>
                      <a:pt x="4214" y="5395"/>
                    </a:lnTo>
                    <a:lnTo>
                      <a:pt x="4185" y="5376"/>
                    </a:lnTo>
                    <a:lnTo>
                      <a:pt x="4148" y="5392"/>
                    </a:lnTo>
                    <a:lnTo>
                      <a:pt x="4107" y="5368"/>
                    </a:lnTo>
                    <a:lnTo>
                      <a:pt x="4094" y="5328"/>
                    </a:lnTo>
                    <a:lnTo>
                      <a:pt x="4058" y="5256"/>
                    </a:lnTo>
                    <a:lnTo>
                      <a:pt x="4049" y="5203"/>
                    </a:lnTo>
                    <a:lnTo>
                      <a:pt x="4032" y="5155"/>
                    </a:lnTo>
                    <a:lnTo>
                      <a:pt x="4038" y="5104"/>
                    </a:lnTo>
                    <a:lnTo>
                      <a:pt x="4050" y="5064"/>
                    </a:lnTo>
                    <a:lnTo>
                      <a:pt x="4043" y="5025"/>
                    </a:lnTo>
                    <a:lnTo>
                      <a:pt x="4056" y="4984"/>
                    </a:lnTo>
                    <a:lnTo>
                      <a:pt x="4070" y="4956"/>
                    </a:lnTo>
                    <a:lnTo>
                      <a:pt x="4055" y="4929"/>
                    </a:lnTo>
                    <a:lnTo>
                      <a:pt x="4056" y="4839"/>
                    </a:lnTo>
                    <a:lnTo>
                      <a:pt x="4121" y="4755"/>
                    </a:lnTo>
                    <a:lnTo>
                      <a:pt x="4200" y="4704"/>
                    </a:lnTo>
                    <a:lnTo>
                      <a:pt x="4298" y="4663"/>
                    </a:lnTo>
                    <a:lnTo>
                      <a:pt x="4391" y="4693"/>
                    </a:lnTo>
                    <a:lnTo>
                      <a:pt x="4461" y="4707"/>
                    </a:lnTo>
                    <a:lnTo>
                      <a:pt x="4539" y="4665"/>
                    </a:lnTo>
                    <a:lnTo>
                      <a:pt x="4644" y="4656"/>
                    </a:lnTo>
                    <a:lnTo>
                      <a:pt x="4826" y="4687"/>
                    </a:lnTo>
                    <a:lnTo>
                      <a:pt x="4866" y="4719"/>
                    </a:lnTo>
                    <a:lnTo>
                      <a:pt x="4901" y="4753"/>
                    </a:lnTo>
                    <a:lnTo>
                      <a:pt x="4886" y="4789"/>
                    </a:lnTo>
                    <a:lnTo>
                      <a:pt x="4890" y="4836"/>
                    </a:lnTo>
                    <a:lnTo>
                      <a:pt x="4988" y="4992"/>
                    </a:lnTo>
                    <a:lnTo>
                      <a:pt x="5036" y="4981"/>
                    </a:lnTo>
                    <a:lnTo>
                      <a:pt x="5054" y="4938"/>
                    </a:lnTo>
                    <a:lnTo>
                      <a:pt x="5057" y="4857"/>
                    </a:lnTo>
                    <a:lnTo>
                      <a:pt x="5030" y="4765"/>
                    </a:lnTo>
                    <a:lnTo>
                      <a:pt x="4995" y="4708"/>
                    </a:lnTo>
                    <a:lnTo>
                      <a:pt x="4976" y="4638"/>
                    </a:lnTo>
                    <a:lnTo>
                      <a:pt x="4998" y="4504"/>
                    </a:lnTo>
                    <a:lnTo>
                      <a:pt x="5088" y="4446"/>
                    </a:lnTo>
                    <a:lnTo>
                      <a:pt x="5174" y="4371"/>
                    </a:lnTo>
                    <a:lnTo>
                      <a:pt x="5219" y="4354"/>
                    </a:lnTo>
                    <a:lnTo>
                      <a:pt x="5235" y="4318"/>
                    </a:lnTo>
                    <a:lnTo>
                      <a:pt x="5282" y="4273"/>
                    </a:lnTo>
                    <a:lnTo>
                      <a:pt x="5288" y="4248"/>
                    </a:lnTo>
                    <a:lnTo>
                      <a:pt x="5304" y="4218"/>
                    </a:lnTo>
                    <a:lnTo>
                      <a:pt x="5300" y="4167"/>
                    </a:lnTo>
                    <a:lnTo>
                      <a:pt x="5265" y="4135"/>
                    </a:lnTo>
                    <a:lnTo>
                      <a:pt x="5318" y="4092"/>
                    </a:lnTo>
                    <a:lnTo>
                      <a:pt x="5424" y="3934"/>
                    </a:lnTo>
                    <a:lnTo>
                      <a:pt x="5526" y="3886"/>
                    </a:lnTo>
                    <a:lnTo>
                      <a:pt x="5538" y="3841"/>
                    </a:lnTo>
                    <a:lnTo>
                      <a:pt x="5603" y="3868"/>
                    </a:lnTo>
                    <a:lnTo>
                      <a:pt x="5625" y="3855"/>
                    </a:lnTo>
                    <a:lnTo>
                      <a:pt x="5594" y="3819"/>
                    </a:lnTo>
                    <a:lnTo>
                      <a:pt x="5580" y="3774"/>
                    </a:lnTo>
                    <a:lnTo>
                      <a:pt x="5594" y="3720"/>
                    </a:lnTo>
                    <a:lnTo>
                      <a:pt x="5645" y="3681"/>
                    </a:lnTo>
                    <a:lnTo>
                      <a:pt x="5895" y="3546"/>
                    </a:lnTo>
                    <a:lnTo>
                      <a:pt x="5922" y="3567"/>
                    </a:lnTo>
                    <a:lnTo>
                      <a:pt x="5828" y="3648"/>
                    </a:lnTo>
                    <a:lnTo>
                      <a:pt x="5834" y="3676"/>
                    </a:lnTo>
                    <a:lnTo>
                      <a:pt x="5879" y="3708"/>
                    </a:lnTo>
                    <a:lnTo>
                      <a:pt x="5933" y="3649"/>
                    </a:lnTo>
                    <a:lnTo>
                      <a:pt x="6095" y="3577"/>
                    </a:lnTo>
                    <a:lnTo>
                      <a:pt x="6188" y="3517"/>
                    </a:lnTo>
                    <a:lnTo>
                      <a:pt x="6173" y="3424"/>
                    </a:lnTo>
                    <a:lnTo>
                      <a:pt x="6126" y="3436"/>
                    </a:lnTo>
                    <a:lnTo>
                      <a:pt x="6095" y="3495"/>
                    </a:lnTo>
                    <a:lnTo>
                      <a:pt x="6026" y="3408"/>
                    </a:lnTo>
                    <a:lnTo>
                      <a:pt x="5939" y="3444"/>
                    </a:lnTo>
                    <a:lnTo>
                      <a:pt x="5933" y="3399"/>
                    </a:lnTo>
                    <a:lnTo>
                      <a:pt x="5891" y="3351"/>
                    </a:lnTo>
                    <a:lnTo>
                      <a:pt x="5900" y="3316"/>
                    </a:lnTo>
                    <a:lnTo>
                      <a:pt x="5951" y="3312"/>
                    </a:lnTo>
                    <a:lnTo>
                      <a:pt x="5952" y="3267"/>
                    </a:lnTo>
                    <a:lnTo>
                      <a:pt x="5924" y="3220"/>
                    </a:lnTo>
                    <a:lnTo>
                      <a:pt x="5873" y="3199"/>
                    </a:lnTo>
                    <a:lnTo>
                      <a:pt x="5804" y="3234"/>
                    </a:lnTo>
                    <a:lnTo>
                      <a:pt x="5789" y="3184"/>
                    </a:lnTo>
                    <a:lnTo>
                      <a:pt x="5808" y="3153"/>
                    </a:lnTo>
                    <a:lnTo>
                      <a:pt x="5856" y="3133"/>
                    </a:lnTo>
                    <a:lnTo>
                      <a:pt x="5900" y="3136"/>
                    </a:lnTo>
                    <a:lnTo>
                      <a:pt x="5940" y="3139"/>
                    </a:lnTo>
                    <a:lnTo>
                      <a:pt x="5976" y="3151"/>
                    </a:lnTo>
                    <a:lnTo>
                      <a:pt x="6048" y="3151"/>
                    </a:lnTo>
                    <a:lnTo>
                      <a:pt x="6110" y="3166"/>
                    </a:lnTo>
                    <a:lnTo>
                      <a:pt x="6176" y="3147"/>
                    </a:lnTo>
                    <a:lnTo>
                      <a:pt x="6237" y="3106"/>
                    </a:lnTo>
                    <a:lnTo>
                      <a:pt x="6287" y="3049"/>
                    </a:lnTo>
                    <a:lnTo>
                      <a:pt x="6332" y="3036"/>
                    </a:lnTo>
                    <a:lnTo>
                      <a:pt x="6354" y="3099"/>
                    </a:lnTo>
                    <a:lnTo>
                      <a:pt x="6320" y="3198"/>
                    </a:lnTo>
                    <a:lnTo>
                      <a:pt x="6251" y="3327"/>
                    </a:lnTo>
                    <a:lnTo>
                      <a:pt x="6248" y="3375"/>
                    </a:lnTo>
                    <a:lnTo>
                      <a:pt x="6311" y="3364"/>
                    </a:lnTo>
                    <a:lnTo>
                      <a:pt x="6330" y="3381"/>
                    </a:lnTo>
                    <a:lnTo>
                      <a:pt x="6407" y="3382"/>
                    </a:lnTo>
                    <a:lnTo>
                      <a:pt x="6459" y="3366"/>
                    </a:lnTo>
                    <a:lnTo>
                      <a:pt x="6473" y="3412"/>
                    </a:lnTo>
                    <a:lnTo>
                      <a:pt x="6518" y="3414"/>
                    </a:lnTo>
                    <a:lnTo>
                      <a:pt x="6549" y="3400"/>
                    </a:lnTo>
                    <a:lnTo>
                      <a:pt x="6579" y="3354"/>
                    </a:lnTo>
                    <a:lnTo>
                      <a:pt x="6578" y="3285"/>
                    </a:lnTo>
                    <a:lnTo>
                      <a:pt x="6563" y="3220"/>
                    </a:lnTo>
                    <a:lnTo>
                      <a:pt x="6534" y="3198"/>
                    </a:lnTo>
                    <a:lnTo>
                      <a:pt x="6495" y="3214"/>
                    </a:lnTo>
                    <a:lnTo>
                      <a:pt x="6453" y="3207"/>
                    </a:lnTo>
                    <a:lnTo>
                      <a:pt x="6440" y="3144"/>
                    </a:lnTo>
                    <a:lnTo>
                      <a:pt x="6414" y="3106"/>
                    </a:lnTo>
                    <a:lnTo>
                      <a:pt x="6401" y="3054"/>
                    </a:lnTo>
                    <a:lnTo>
                      <a:pt x="6383" y="3024"/>
                    </a:lnTo>
                    <a:lnTo>
                      <a:pt x="6417" y="2988"/>
                    </a:lnTo>
                    <a:lnTo>
                      <a:pt x="6401" y="2962"/>
                    </a:lnTo>
                    <a:lnTo>
                      <a:pt x="6401" y="2922"/>
                    </a:lnTo>
                    <a:lnTo>
                      <a:pt x="6384" y="2865"/>
                    </a:lnTo>
                    <a:lnTo>
                      <a:pt x="6398" y="2814"/>
                    </a:lnTo>
                    <a:lnTo>
                      <a:pt x="6360" y="2763"/>
                    </a:lnTo>
                    <a:lnTo>
                      <a:pt x="6315" y="2751"/>
                    </a:lnTo>
                    <a:lnTo>
                      <a:pt x="6303" y="2707"/>
                    </a:lnTo>
                    <a:lnTo>
                      <a:pt x="6275" y="2653"/>
                    </a:lnTo>
                    <a:lnTo>
                      <a:pt x="6216" y="2661"/>
                    </a:lnTo>
                    <a:lnTo>
                      <a:pt x="6197" y="2634"/>
                    </a:lnTo>
                    <a:lnTo>
                      <a:pt x="6134" y="2611"/>
                    </a:lnTo>
                    <a:lnTo>
                      <a:pt x="6108" y="2568"/>
                    </a:lnTo>
                    <a:lnTo>
                      <a:pt x="6068" y="2530"/>
                    </a:lnTo>
                    <a:lnTo>
                      <a:pt x="6063" y="2494"/>
                    </a:lnTo>
                    <a:lnTo>
                      <a:pt x="6090" y="2437"/>
                    </a:lnTo>
                    <a:lnTo>
                      <a:pt x="6030" y="2407"/>
                    </a:lnTo>
                    <a:lnTo>
                      <a:pt x="6038" y="2344"/>
                    </a:lnTo>
                    <a:lnTo>
                      <a:pt x="6012" y="2301"/>
                    </a:lnTo>
                    <a:lnTo>
                      <a:pt x="5999" y="2238"/>
                    </a:lnTo>
                    <a:lnTo>
                      <a:pt x="5940" y="2173"/>
                    </a:lnTo>
                    <a:lnTo>
                      <a:pt x="5939" y="2130"/>
                    </a:lnTo>
                    <a:lnTo>
                      <a:pt x="5909" y="2124"/>
                    </a:lnTo>
                    <a:lnTo>
                      <a:pt x="5849" y="2248"/>
                    </a:lnTo>
                    <a:lnTo>
                      <a:pt x="5864" y="2286"/>
                    </a:lnTo>
                    <a:lnTo>
                      <a:pt x="5766" y="2370"/>
                    </a:lnTo>
                    <a:lnTo>
                      <a:pt x="5693" y="2265"/>
                    </a:lnTo>
                    <a:lnTo>
                      <a:pt x="5628" y="2238"/>
                    </a:lnTo>
                    <a:lnTo>
                      <a:pt x="5607" y="2125"/>
                    </a:lnTo>
                    <a:lnTo>
                      <a:pt x="5627" y="2047"/>
                    </a:lnTo>
                    <a:lnTo>
                      <a:pt x="5612" y="1993"/>
                    </a:lnTo>
                    <a:lnTo>
                      <a:pt x="5553" y="2022"/>
                    </a:lnTo>
                    <a:lnTo>
                      <a:pt x="5501" y="1936"/>
                    </a:lnTo>
                    <a:lnTo>
                      <a:pt x="5459" y="1887"/>
                    </a:lnTo>
                    <a:lnTo>
                      <a:pt x="5417" y="1851"/>
                    </a:lnTo>
                    <a:lnTo>
                      <a:pt x="5366" y="1824"/>
                    </a:lnTo>
                    <a:lnTo>
                      <a:pt x="5324" y="1869"/>
                    </a:lnTo>
                    <a:lnTo>
                      <a:pt x="5280" y="1849"/>
                    </a:lnTo>
                    <a:lnTo>
                      <a:pt x="5244" y="1864"/>
                    </a:lnTo>
                    <a:lnTo>
                      <a:pt x="5174" y="1870"/>
                    </a:lnTo>
                    <a:lnTo>
                      <a:pt x="5162" y="1909"/>
                    </a:lnTo>
                    <a:lnTo>
                      <a:pt x="5139" y="1953"/>
                    </a:lnTo>
                    <a:lnTo>
                      <a:pt x="5138" y="2001"/>
                    </a:lnTo>
                    <a:lnTo>
                      <a:pt x="5090" y="2029"/>
                    </a:lnTo>
                    <a:lnTo>
                      <a:pt x="5100" y="2058"/>
                    </a:lnTo>
                    <a:lnTo>
                      <a:pt x="5150" y="2088"/>
                    </a:lnTo>
                    <a:lnTo>
                      <a:pt x="5151" y="2149"/>
                    </a:lnTo>
                    <a:lnTo>
                      <a:pt x="5130" y="2191"/>
                    </a:lnTo>
                    <a:lnTo>
                      <a:pt x="5096" y="2235"/>
                    </a:lnTo>
                    <a:lnTo>
                      <a:pt x="5114" y="2293"/>
                    </a:lnTo>
                    <a:lnTo>
                      <a:pt x="5156" y="2317"/>
                    </a:lnTo>
                    <a:lnTo>
                      <a:pt x="5211" y="2386"/>
                    </a:lnTo>
                    <a:lnTo>
                      <a:pt x="5208" y="2472"/>
                    </a:lnTo>
                    <a:lnTo>
                      <a:pt x="5190" y="2583"/>
                    </a:lnTo>
                    <a:lnTo>
                      <a:pt x="5117" y="2635"/>
                    </a:lnTo>
                    <a:lnTo>
                      <a:pt x="5057" y="2644"/>
                    </a:lnTo>
                    <a:lnTo>
                      <a:pt x="5043" y="2707"/>
                    </a:lnTo>
                    <a:lnTo>
                      <a:pt x="5082" y="2767"/>
                    </a:lnTo>
                    <a:lnTo>
                      <a:pt x="5109" y="2919"/>
                    </a:lnTo>
                    <a:lnTo>
                      <a:pt x="5061" y="2976"/>
                    </a:lnTo>
                    <a:lnTo>
                      <a:pt x="5025" y="3004"/>
                    </a:lnTo>
                    <a:lnTo>
                      <a:pt x="4947" y="2919"/>
                    </a:lnTo>
                    <a:lnTo>
                      <a:pt x="4887" y="2787"/>
                    </a:lnTo>
                    <a:lnTo>
                      <a:pt x="4896" y="2700"/>
                    </a:lnTo>
                    <a:lnTo>
                      <a:pt x="4890" y="2628"/>
                    </a:lnTo>
                    <a:lnTo>
                      <a:pt x="4772" y="2631"/>
                    </a:lnTo>
                    <a:lnTo>
                      <a:pt x="4707" y="2584"/>
                    </a:lnTo>
                    <a:lnTo>
                      <a:pt x="4605" y="2544"/>
                    </a:lnTo>
                    <a:lnTo>
                      <a:pt x="4506" y="2466"/>
                    </a:lnTo>
                    <a:lnTo>
                      <a:pt x="4421" y="2421"/>
                    </a:lnTo>
                    <a:lnTo>
                      <a:pt x="4346" y="2430"/>
                    </a:lnTo>
                    <a:lnTo>
                      <a:pt x="4302" y="2359"/>
                    </a:lnTo>
                    <a:lnTo>
                      <a:pt x="4283" y="2271"/>
                    </a:lnTo>
                    <a:lnTo>
                      <a:pt x="4196" y="2245"/>
                    </a:lnTo>
                    <a:lnTo>
                      <a:pt x="4194" y="2124"/>
                    </a:lnTo>
                    <a:lnTo>
                      <a:pt x="4208" y="2032"/>
                    </a:lnTo>
                    <a:lnTo>
                      <a:pt x="4250" y="1957"/>
                    </a:lnTo>
                    <a:lnTo>
                      <a:pt x="4308" y="1891"/>
                    </a:lnTo>
                    <a:lnTo>
                      <a:pt x="4379" y="1810"/>
                    </a:lnTo>
                    <a:lnTo>
                      <a:pt x="4445" y="1728"/>
                    </a:lnTo>
                    <a:lnTo>
                      <a:pt x="4478" y="1633"/>
                    </a:lnTo>
                    <a:lnTo>
                      <a:pt x="4556" y="1636"/>
                    </a:lnTo>
                    <a:lnTo>
                      <a:pt x="4643" y="1537"/>
                    </a:lnTo>
                    <a:lnTo>
                      <a:pt x="4661" y="1566"/>
                    </a:lnTo>
                    <a:lnTo>
                      <a:pt x="4652" y="1623"/>
                    </a:lnTo>
                    <a:lnTo>
                      <a:pt x="4616" y="1686"/>
                    </a:lnTo>
                    <a:lnTo>
                      <a:pt x="4680" y="1696"/>
                    </a:lnTo>
                    <a:lnTo>
                      <a:pt x="4731" y="1744"/>
                    </a:lnTo>
                    <a:lnTo>
                      <a:pt x="4803" y="1702"/>
                    </a:lnTo>
                    <a:lnTo>
                      <a:pt x="4838" y="1635"/>
                    </a:lnTo>
                    <a:lnTo>
                      <a:pt x="4904" y="1695"/>
                    </a:lnTo>
                    <a:lnTo>
                      <a:pt x="4967" y="1716"/>
                    </a:lnTo>
                    <a:lnTo>
                      <a:pt x="5003" y="1636"/>
                    </a:lnTo>
                    <a:lnTo>
                      <a:pt x="4941" y="1570"/>
                    </a:lnTo>
                    <a:lnTo>
                      <a:pt x="4776" y="1441"/>
                    </a:lnTo>
                    <a:lnTo>
                      <a:pt x="4803" y="1407"/>
                    </a:lnTo>
                    <a:lnTo>
                      <a:pt x="4850" y="1416"/>
                    </a:lnTo>
                    <a:lnTo>
                      <a:pt x="4854" y="1351"/>
                    </a:lnTo>
                    <a:lnTo>
                      <a:pt x="4884" y="1326"/>
                    </a:lnTo>
                    <a:lnTo>
                      <a:pt x="4892" y="1281"/>
                    </a:lnTo>
                    <a:lnTo>
                      <a:pt x="4931" y="1264"/>
                    </a:lnTo>
                    <a:lnTo>
                      <a:pt x="4949" y="1167"/>
                    </a:lnTo>
                    <a:lnTo>
                      <a:pt x="4905" y="1098"/>
                    </a:lnTo>
                    <a:lnTo>
                      <a:pt x="4946" y="946"/>
                    </a:lnTo>
                    <a:lnTo>
                      <a:pt x="4898" y="853"/>
                    </a:lnTo>
                    <a:lnTo>
                      <a:pt x="4944" y="819"/>
                    </a:lnTo>
                    <a:lnTo>
                      <a:pt x="5039" y="847"/>
                    </a:lnTo>
                    <a:lnTo>
                      <a:pt x="5082" y="792"/>
                    </a:lnTo>
                    <a:lnTo>
                      <a:pt x="5150" y="775"/>
                    </a:lnTo>
                    <a:lnTo>
                      <a:pt x="5181" y="871"/>
                    </a:lnTo>
                    <a:lnTo>
                      <a:pt x="5223" y="972"/>
                    </a:lnTo>
                    <a:lnTo>
                      <a:pt x="5291" y="952"/>
                    </a:lnTo>
                    <a:lnTo>
                      <a:pt x="5337" y="1014"/>
                    </a:lnTo>
                    <a:lnTo>
                      <a:pt x="5355" y="1122"/>
                    </a:lnTo>
                    <a:lnTo>
                      <a:pt x="5412" y="1105"/>
                    </a:lnTo>
                    <a:lnTo>
                      <a:pt x="5442" y="1162"/>
                    </a:lnTo>
                    <a:lnTo>
                      <a:pt x="5453" y="1264"/>
                    </a:lnTo>
                    <a:lnTo>
                      <a:pt x="5375" y="1320"/>
                    </a:lnTo>
                    <a:lnTo>
                      <a:pt x="5391" y="1368"/>
                    </a:lnTo>
                    <a:lnTo>
                      <a:pt x="5351" y="1410"/>
                    </a:lnTo>
                    <a:lnTo>
                      <a:pt x="5364" y="1480"/>
                    </a:lnTo>
                    <a:lnTo>
                      <a:pt x="5312" y="1510"/>
                    </a:lnTo>
                    <a:lnTo>
                      <a:pt x="5235" y="1491"/>
                    </a:lnTo>
                    <a:lnTo>
                      <a:pt x="5169" y="1504"/>
                    </a:lnTo>
                    <a:lnTo>
                      <a:pt x="5115" y="1557"/>
                    </a:lnTo>
                    <a:lnTo>
                      <a:pt x="5177" y="1639"/>
                    </a:lnTo>
                    <a:lnTo>
                      <a:pt x="5240" y="1657"/>
                    </a:lnTo>
                    <a:lnTo>
                      <a:pt x="5385" y="1611"/>
                    </a:lnTo>
                    <a:lnTo>
                      <a:pt x="5393" y="1696"/>
                    </a:lnTo>
                    <a:lnTo>
                      <a:pt x="5477" y="1729"/>
                    </a:lnTo>
                    <a:lnTo>
                      <a:pt x="5528" y="1806"/>
                    </a:lnTo>
                    <a:lnTo>
                      <a:pt x="5610" y="1813"/>
                    </a:lnTo>
                    <a:lnTo>
                      <a:pt x="5694" y="1879"/>
                    </a:lnTo>
                    <a:lnTo>
                      <a:pt x="5742" y="1881"/>
                    </a:lnTo>
                    <a:lnTo>
                      <a:pt x="5798" y="1909"/>
                    </a:lnTo>
                    <a:lnTo>
                      <a:pt x="5823" y="1872"/>
                    </a:lnTo>
                    <a:lnTo>
                      <a:pt x="5769" y="1792"/>
                    </a:lnTo>
                    <a:lnTo>
                      <a:pt x="5793" y="1771"/>
                    </a:lnTo>
                    <a:lnTo>
                      <a:pt x="5864" y="1824"/>
                    </a:lnTo>
                    <a:lnTo>
                      <a:pt x="5901" y="1833"/>
                    </a:lnTo>
                    <a:lnTo>
                      <a:pt x="5921" y="1818"/>
                    </a:lnTo>
                    <a:lnTo>
                      <a:pt x="5901" y="1789"/>
                    </a:lnTo>
                    <a:lnTo>
                      <a:pt x="5903" y="1731"/>
                    </a:lnTo>
                    <a:lnTo>
                      <a:pt x="5930" y="1713"/>
                    </a:lnTo>
                    <a:lnTo>
                      <a:pt x="5922" y="1666"/>
                    </a:lnTo>
                    <a:lnTo>
                      <a:pt x="5880" y="1548"/>
                    </a:lnTo>
                    <a:lnTo>
                      <a:pt x="5777" y="1482"/>
                    </a:lnTo>
                    <a:lnTo>
                      <a:pt x="5754" y="1419"/>
                    </a:lnTo>
                    <a:lnTo>
                      <a:pt x="5760" y="1371"/>
                    </a:lnTo>
                    <a:lnTo>
                      <a:pt x="5789" y="1341"/>
                    </a:lnTo>
                    <a:lnTo>
                      <a:pt x="5832" y="1405"/>
                    </a:lnTo>
                    <a:lnTo>
                      <a:pt x="5825" y="1452"/>
                    </a:lnTo>
                    <a:lnTo>
                      <a:pt x="5865" y="1464"/>
                    </a:lnTo>
                    <a:lnTo>
                      <a:pt x="5924" y="1498"/>
                    </a:lnTo>
                    <a:lnTo>
                      <a:pt x="5960" y="1494"/>
                    </a:lnTo>
                    <a:lnTo>
                      <a:pt x="5979" y="1446"/>
                    </a:lnTo>
                    <a:lnTo>
                      <a:pt x="6030" y="1428"/>
                    </a:lnTo>
                    <a:lnTo>
                      <a:pt x="6044" y="1342"/>
                    </a:lnTo>
                    <a:lnTo>
                      <a:pt x="6087" y="1303"/>
                    </a:lnTo>
                    <a:lnTo>
                      <a:pt x="6083" y="1249"/>
                    </a:lnTo>
                    <a:lnTo>
                      <a:pt x="6045" y="1212"/>
                    </a:lnTo>
                    <a:lnTo>
                      <a:pt x="5991" y="1212"/>
                    </a:lnTo>
                    <a:lnTo>
                      <a:pt x="5984" y="1171"/>
                    </a:lnTo>
                    <a:lnTo>
                      <a:pt x="5940" y="1153"/>
                    </a:lnTo>
                    <a:lnTo>
                      <a:pt x="5864" y="1054"/>
                    </a:lnTo>
                    <a:lnTo>
                      <a:pt x="5814" y="1084"/>
                    </a:lnTo>
                    <a:lnTo>
                      <a:pt x="5757" y="1009"/>
                    </a:lnTo>
                    <a:lnTo>
                      <a:pt x="5687" y="958"/>
                    </a:lnTo>
                    <a:lnTo>
                      <a:pt x="5739" y="897"/>
                    </a:lnTo>
                    <a:lnTo>
                      <a:pt x="5741" y="820"/>
                    </a:lnTo>
                    <a:lnTo>
                      <a:pt x="5747" y="757"/>
                    </a:lnTo>
                    <a:lnTo>
                      <a:pt x="5718" y="693"/>
                    </a:lnTo>
                    <a:lnTo>
                      <a:pt x="5670" y="681"/>
                    </a:lnTo>
                    <a:lnTo>
                      <a:pt x="5661" y="645"/>
                    </a:lnTo>
                    <a:lnTo>
                      <a:pt x="5579" y="588"/>
                    </a:lnTo>
                    <a:lnTo>
                      <a:pt x="5528" y="570"/>
                    </a:lnTo>
                    <a:lnTo>
                      <a:pt x="5534" y="508"/>
                    </a:lnTo>
                    <a:lnTo>
                      <a:pt x="5489" y="456"/>
                    </a:lnTo>
                    <a:lnTo>
                      <a:pt x="5442" y="460"/>
                    </a:lnTo>
                    <a:lnTo>
                      <a:pt x="5406" y="445"/>
                    </a:lnTo>
                    <a:lnTo>
                      <a:pt x="5348" y="433"/>
                    </a:lnTo>
                    <a:lnTo>
                      <a:pt x="5331" y="382"/>
                    </a:lnTo>
                    <a:lnTo>
                      <a:pt x="5325" y="334"/>
                    </a:lnTo>
                    <a:lnTo>
                      <a:pt x="5246" y="280"/>
                    </a:lnTo>
                    <a:lnTo>
                      <a:pt x="5216" y="190"/>
                    </a:lnTo>
                    <a:lnTo>
                      <a:pt x="5199" y="127"/>
                    </a:lnTo>
                    <a:lnTo>
                      <a:pt x="5127" y="88"/>
                    </a:lnTo>
                    <a:lnTo>
                      <a:pt x="5079" y="87"/>
                    </a:lnTo>
                    <a:lnTo>
                      <a:pt x="5016" y="76"/>
                    </a:lnTo>
                    <a:lnTo>
                      <a:pt x="4931" y="100"/>
                    </a:lnTo>
                    <a:lnTo>
                      <a:pt x="4878" y="72"/>
                    </a:lnTo>
                    <a:lnTo>
                      <a:pt x="4815" y="99"/>
                    </a:lnTo>
                    <a:lnTo>
                      <a:pt x="4761" y="138"/>
                    </a:lnTo>
                    <a:lnTo>
                      <a:pt x="4722" y="192"/>
                    </a:lnTo>
                    <a:lnTo>
                      <a:pt x="4701" y="250"/>
                    </a:lnTo>
                    <a:lnTo>
                      <a:pt x="4700" y="310"/>
                    </a:lnTo>
                    <a:lnTo>
                      <a:pt x="4649" y="294"/>
                    </a:lnTo>
                    <a:lnTo>
                      <a:pt x="4653" y="222"/>
                    </a:lnTo>
                    <a:lnTo>
                      <a:pt x="4679" y="163"/>
                    </a:lnTo>
                    <a:lnTo>
                      <a:pt x="4730" y="106"/>
                    </a:lnTo>
                    <a:lnTo>
                      <a:pt x="4743" y="70"/>
                    </a:lnTo>
                    <a:lnTo>
                      <a:pt x="4671" y="48"/>
                    </a:lnTo>
                    <a:lnTo>
                      <a:pt x="4608" y="64"/>
                    </a:lnTo>
                    <a:lnTo>
                      <a:pt x="4542" y="121"/>
                    </a:lnTo>
                    <a:lnTo>
                      <a:pt x="4490" y="195"/>
                    </a:lnTo>
                    <a:lnTo>
                      <a:pt x="4455" y="283"/>
                    </a:lnTo>
                    <a:lnTo>
                      <a:pt x="4436" y="378"/>
                    </a:lnTo>
                    <a:lnTo>
                      <a:pt x="4440" y="511"/>
                    </a:lnTo>
                    <a:lnTo>
                      <a:pt x="4485" y="604"/>
                    </a:lnTo>
                    <a:lnTo>
                      <a:pt x="4487" y="663"/>
                    </a:lnTo>
                    <a:lnTo>
                      <a:pt x="4571" y="745"/>
                    </a:lnTo>
                    <a:lnTo>
                      <a:pt x="4631" y="769"/>
                    </a:lnTo>
                    <a:lnTo>
                      <a:pt x="4704" y="778"/>
                    </a:lnTo>
                    <a:lnTo>
                      <a:pt x="4718" y="925"/>
                    </a:lnTo>
                    <a:lnTo>
                      <a:pt x="4674" y="1021"/>
                    </a:lnTo>
                    <a:lnTo>
                      <a:pt x="4631" y="1026"/>
                    </a:lnTo>
                    <a:lnTo>
                      <a:pt x="4616" y="1086"/>
                    </a:lnTo>
                    <a:lnTo>
                      <a:pt x="4650" y="1159"/>
                    </a:lnTo>
                    <a:lnTo>
                      <a:pt x="4622" y="1170"/>
                    </a:lnTo>
                    <a:lnTo>
                      <a:pt x="4566" y="1116"/>
                    </a:lnTo>
                    <a:lnTo>
                      <a:pt x="4566" y="1068"/>
                    </a:lnTo>
                    <a:lnTo>
                      <a:pt x="4590" y="1053"/>
                    </a:lnTo>
                    <a:lnTo>
                      <a:pt x="4593" y="969"/>
                    </a:lnTo>
                    <a:lnTo>
                      <a:pt x="4517" y="862"/>
                    </a:lnTo>
                    <a:lnTo>
                      <a:pt x="4389" y="802"/>
                    </a:lnTo>
                    <a:lnTo>
                      <a:pt x="4338" y="736"/>
                    </a:lnTo>
                    <a:lnTo>
                      <a:pt x="4338" y="633"/>
                    </a:lnTo>
                    <a:lnTo>
                      <a:pt x="4311" y="585"/>
                    </a:lnTo>
                    <a:lnTo>
                      <a:pt x="4302" y="496"/>
                    </a:lnTo>
                    <a:lnTo>
                      <a:pt x="4233" y="435"/>
                    </a:lnTo>
                    <a:lnTo>
                      <a:pt x="4248" y="408"/>
                    </a:lnTo>
                    <a:lnTo>
                      <a:pt x="4256" y="342"/>
                    </a:lnTo>
                    <a:lnTo>
                      <a:pt x="4275" y="288"/>
                    </a:lnTo>
                    <a:lnTo>
                      <a:pt x="4347" y="288"/>
                    </a:lnTo>
                    <a:lnTo>
                      <a:pt x="4392" y="201"/>
                    </a:lnTo>
                    <a:lnTo>
                      <a:pt x="4449" y="55"/>
                    </a:lnTo>
                    <a:lnTo>
                      <a:pt x="4419" y="15"/>
                    </a:lnTo>
                    <a:lnTo>
                      <a:pt x="4356" y="15"/>
                    </a:lnTo>
                    <a:lnTo>
                      <a:pt x="4236" y="0"/>
                    </a:lnTo>
                    <a:lnTo>
                      <a:pt x="4169" y="18"/>
                    </a:lnTo>
                    <a:lnTo>
                      <a:pt x="4166" y="82"/>
                    </a:lnTo>
                    <a:lnTo>
                      <a:pt x="4163" y="144"/>
                    </a:lnTo>
                    <a:lnTo>
                      <a:pt x="4131" y="208"/>
                    </a:lnTo>
                    <a:lnTo>
                      <a:pt x="4160" y="399"/>
                    </a:lnTo>
                    <a:lnTo>
                      <a:pt x="4148" y="484"/>
                    </a:lnTo>
                    <a:lnTo>
                      <a:pt x="4128" y="546"/>
                    </a:lnTo>
                    <a:lnTo>
                      <a:pt x="4083" y="574"/>
                    </a:lnTo>
                    <a:lnTo>
                      <a:pt x="4104" y="628"/>
                    </a:lnTo>
                    <a:lnTo>
                      <a:pt x="4083" y="675"/>
                    </a:lnTo>
                    <a:lnTo>
                      <a:pt x="4076" y="724"/>
                    </a:lnTo>
                    <a:lnTo>
                      <a:pt x="3990" y="792"/>
                    </a:lnTo>
                    <a:lnTo>
                      <a:pt x="3983" y="832"/>
                    </a:lnTo>
                    <a:lnTo>
                      <a:pt x="3938" y="903"/>
                    </a:lnTo>
                    <a:lnTo>
                      <a:pt x="3996" y="951"/>
                    </a:lnTo>
                    <a:lnTo>
                      <a:pt x="3992" y="979"/>
                    </a:lnTo>
                    <a:lnTo>
                      <a:pt x="3947" y="996"/>
                    </a:lnTo>
                    <a:lnTo>
                      <a:pt x="3957" y="1060"/>
                    </a:lnTo>
                    <a:lnTo>
                      <a:pt x="3929" y="1092"/>
                    </a:lnTo>
                    <a:lnTo>
                      <a:pt x="3860" y="1123"/>
                    </a:lnTo>
                    <a:lnTo>
                      <a:pt x="3762" y="1098"/>
                    </a:lnTo>
                    <a:lnTo>
                      <a:pt x="3680" y="1086"/>
                    </a:lnTo>
                    <a:lnTo>
                      <a:pt x="3603" y="1057"/>
                    </a:lnTo>
                    <a:lnTo>
                      <a:pt x="3479" y="1113"/>
                    </a:lnTo>
                    <a:lnTo>
                      <a:pt x="3393" y="1155"/>
                    </a:lnTo>
                    <a:lnTo>
                      <a:pt x="3318" y="1117"/>
                    </a:lnTo>
                    <a:lnTo>
                      <a:pt x="3179" y="1134"/>
                    </a:lnTo>
                    <a:lnTo>
                      <a:pt x="3035" y="1126"/>
                    </a:lnTo>
                    <a:lnTo>
                      <a:pt x="3042" y="1087"/>
                    </a:lnTo>
                    <a:lnTo>
                      <a:pt x="3102" y="1050"/>
                    </a:lnTo>
                    <a:lnTo>
                      <a:pt x="3026" y="957"/>
                    </a:lnTo>
                    <a:lnTo>
                      <a:pt x="2976" y="927"/>
                    </a:lnTo>
                    <a:lnTo>
                      <a:pt x="2903" y="910"/>
                    </a:lnTo>
                    <a:lnTo>
                      <a:pt x="2835" y="858"/>
                    </a:lnTo>
                    <a:lnTo>
                      <a:pt x="2772" y="855"/>
                    </a:lnTo>
                    <a:lnTo>
                      <a:pt x="2733" y="820"/>
                    </a:lnTo>
                    <a:lnTo>
                      <a:pt x="2664" y="781"/>
                    </a:lnTo>
                    <a:lnTo>
                      <a:pt x="2616" y="798"/>
                    </a:lnTo>
                    <a:lnTo>
                      <a:pt x="2616" y="849"/>
                    </a:lnTo>
                    <a:lnTo>
                      <a:pt x="2579" y="852"/>
                    </a:lnTo>
                    <a:lnTo>
                      <a:pt x="2553" y="849"/>
                    </a:lnTo>
                    <a:lnTo>
                      <a:pt x="2543" y="769"/>
                    </a:lnTo>
                    <a:lnTo>
                      <a:pt x="2522" y="750"/>
                    </a:lnTo>
                    <a:lnTo>
                      <a:pt x="2484" y="738"/>
                    </a:lnTo>
                    <a:lnTo>
                      <a:pt x="2466" y="834"/>
                    </a:lnTo>
                    <a:lnTo>
                      <a:pt x="2429" y="834"/>
                    </a:lnTo>
                    <a:lnTo>
                      <a:pt x="2403" y="799"/>
                    </a:lnTo>
                    <a:lnTo>
                      <a:pt x="2369" y="676"/>
                    </a:lnTo>
                    <a:lnTo>
                      <a:pt x="2303" y="648"/>
                    </a:lnTo>
                    <a:lnTo>
                      <a:pt x="2301" y="729"/>
                    </a:lnTo>
                    <a:lnTo>
                      <a:pt x="2286" y="793"/>
                    </a:lnTo>
                    <a:lnTo>
                      <a:pt x="2237" y="777"/>
                    </a:lnTo>
                    <a:lnTo>
                      <a:pt x="2126" y="805"/>
                    </a:lnTo>
                    <a:lnTo>
                      <a:pt x="2027" y="847"/>
                    </a:lnTo>
                    <a:lnTo>
                      <a:pt x="1956" y="813"/>
                    </a:lnTo>
                    <a:lnTo>
                      <a:pt x="1914" y="862"/>
                    </a:lnTo>
                    <a:lnTo>
                      <a:pt x="1868" y="910"/>
                    </a:lnTo>
                    <a:lnTo>
                      <a:pt x="1814" y="937"/>
                    </a:lnTo>
                    <a:lnTo>
                      <a:pt x="1764" y="903"/>
                    </a:lnTo>
                    <a:lnTo>
                      <a:pt x="1700" y="871"/>
                    </a:lnTo>
                    <a:lnTo>
                      <a:pt x="1577" y="871"/>
                    </a:lnTo>
                    <a:lnTo>
                      <a:pt x="1497" y="802"/>
                    </a:lnTo>
                    <a:lnTo>
                      <a:pt x="1442" y="813"/>
                    </a:lnTo>
                    <a:lnTo>
                      <a:pt x="1367" y="816"/>
                    </a:lnTo>
                    <a:lnTo>
                      <a:pt x="1299" y="780"/>
                    </a:lnTo>
                    <a:lnTo>
                      <a:pt x="1263" y="805"/>
                    </a:lnTo>
                    <a:lnTo>
                      <a:pt x="1215" y="772"/>
                    </a:lnTo>
                    <a:lnTo>
                      <a:pt x="1122" y="730"/>
                    </a:lnTo>
                    <a:lnTo>
                      <a:pt x="1059" y="738"/>
                    </a:lnTo>
                    <a:lnTo>
                      <a:pt x="992" y="750"/>
                    </a:lnTo>
                    <a:lnTo>
                      <a:pt x="965" y="672"/>
                    </a:lnTo>
                    <a:lnTo>
                      <a:pt x="852" y="685"/>
                    </a:lnTo>
                    <a:lnTo>
                      <a:pt x="825" y="643"/>
                    </a:lnTo>
                    <a:lnTo>
                      <a:pt x="734" y="597"/>
                    </a:lnTo>
                    <a:lnTo>
                      <a:pt x="645" y="658"/>
                    </a:lnTo>
                    <a:lnTo>
                      <a:pt x="546" y="67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9050" cmpd="sng">
                <a:noFill/>
                <a:prstDash val="solid"/>
                <a:round/>
                <a:headEnd/>
                <a:tailEnd/>
              </a:ln>
              <a:effectLst>
                <a:innerShdw blurRad="63500" dist="50800" dir="18900000">
                  <a:prstClr val="black">
                    <a:alpha val="33000"/>
                  </a:prstClr>
                </a:innerShdw>
              </a:effectLst>
            </p:spPr>
            <p:txBody>
              <a:bodyPr/>
              <a:lstStyle/>
              <a:p>
                <a:endParaRPr lang="zh-CN" altLang="en-US" sz="1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" name="Freeform 168">
                <a:extLst>
                  <a:ext uri="{FF2B5EF4-FFF2-40B4-BE49-F238E27FC236}">
                    <a16:creationId xmlns:a16="http://schemas.microsoft.com/office/drawing/2014/main" id="{4E70B303-0776-41F7-A1FD-ACCAFED22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412" y="2804675"/>
                <a:ext cx="859292" cy="452535"/>
              </a:xfrm>
              <a:custGeom>
                <a:avLst/>
                <a:gdLst>
                  <a:gd name="T0" fmla="*/ 25 w 6115050"/>
                  <a:gd name="T1" fmla="*/ 11 h 3214874"/>
                  <a:gd name="T2" fmla="*/ 15 w 6115050"/>
                  <a:gd name="T3" fmla="*/ 51 h 3214874"/>
                  <a:gd name="T4" fmla="*/ 12 w 6115050"/>
                  <a:gd name="T5" fmla="*/ 112 h 3214874"/>
                  <a:gd name="T6" fmla="*/ 10 w 6115050"/>
                  <a:gd name="T7" fmla="*/ 160 h 3214874"/>
                  <a:gd name="T8" fmla="*/ 27 w 6115050"/>
                  <a:gd name="T9" fmla="*/ 240 h 3214874"/>
                  <a:gd name="T10" fmla="*/ 59 w 6115050"/>
                  <a:gd name="T11" fmla="*/ 289 h 3214874"/>
                  <a:gd name="T12" fmla="*/ 136 w 6115050"/>
                  <a:gd name="T13" fmla="*/ 330 h 3214874"/>
                  <a:gd name="T14" fmla="*/ 173 w 6115050"/>
                  <a:gd name="T15" fmla="*/ 342 h 3214874"/>
                  <a:gd name="T16" fmla="*/ 213 w 6115050"/>
                  <a:gd name="T17" fmla="*/ 349 h 3214874"/>
                  <a:gd name="T18" fmla="*/ 247 w 6115050"/>
                  <a:gd name="T19" fmla="*/ 349 h 3214874"/>
                  <a:gd name="T20" fmla="*/ 296 w 6115050"/>
                  <a:gd name="T21" fmla="*/ 363 h 3214874"/>
                  <a:gd name="T22" fmla="*/ 355 w 6115050"/>
                  <a:gd name="T23" fmla="*/ 384 h 3214874"/>
                  <a:gd name="T24" fmla="*/ 383 w 6115050"/>
                  <a:gd name="T25" fmla="*/ 419 h 3214874"/>
                  <a:gd name="T26" fmla="*/ 412 w 6115050"/>
                  <a:gd name="T27" fmla="*/ 444 h 3214874"/>
                  <a:gd name="T28" fmla="*/ 421 w 6115050"/>
                  <a:gd name="T29" fmla="*/ 428 h 3214874"/>
                  <a:gd name="T30" fmla="*/ 460 w 6115050"/>
                  <a:gd name="T31" fmla="*/ 391 h 3214874"/>
                  <a:gd name="T32" fmla="*/ 513 w 6115050"/>
                  <a:gd name="T33" fmla="*/ 388 h 3214874"/>
                  <a:gd name="T34" fmla="*/ 551 w 6115050"/>
                  <a:gd name="T35" fmla="*/ 380 h 3214874"/>
                  <a:gd name="T36" fmla="*/ 606 w 6115050"/>
                  <a:gd name="T37" fmla="*/ 382 h 3214874"/>
                  <a:gd name="T38" fmla="*/ 637 w 6115050"/>
                  <a:gd name="T39" fmla="*/ 393 h 3214874"/>
                  <a:gd name="T40" fmla="*/ 645 w 6115050"/>
                  <a:gd name="T41" fmla="*/ 415 h 3214874"/>
                  <a:gd name="T42" fmla="*/ 663 w 6115050"/>
                  <a:gd name="T43" fmla="*/ 454 h 3214874"/>
                  <a:gd name="T44" fmla="*/ 685 w 6115050"/>
                  <a:gd name="T45" fmla="*/ 467 h 3214874"/>
                  <a:gd name="T46" fmla="*/ 689 w 6115050"/>
                  <a:gd name="T47" fmla="*/ 433 h 3214874"/>
                  <a:gd name="T48" fmla="*/ 673 w 6115050"/>
                  <a:gd name="T49" fmla="*/ 391 h 3214874"/>
                  <a:gd name="T50" fmla="*/ 670 w 6115050"/>
                  <a:gd name="T51" fmla="*/ 360 h 3214874"/>
                  <a:gd name="T52" fmla="*/ 697 w 6115050"/>
                  <a:gd name="T53" fmla="*/ 321 h 3214874"/>
                  <a:gd name="T54" fmla="*/ 733 w 6115050"/>
                  <a:gd name="T55" fmla="*/ 296 h 3214874"/>
                  <a:gd name="T56" fmla="*/ 749 w 6115050"/>
                  <a:gd name="T57" fmla="*/ 274 h 3214874"/>
                  <a:gd name="T58" fmla="*/ 757 w 6115050"/>
                  <a:gd name="T59" fmla="*/ 260 h 3214874"/>
                  <a:gd name="T60" fmla="*/ 746 w 6115050"/>
                  <a:gd name="T61" fmla="*/ 237 h 3214874"/>
                  <a:gd name="T62" fmla="*/ 776 w 6115050"/>
                  <a:gd name="T63" fmla="*/ 201 h 3214874"/>
                  <a:gd name="T64" fmla="*/ 816 w 6115050"/>
                  <a:gd name="T65" fmla="*/ 169 h 3214874"/>
                  <a:gd name="T66" fmla="*/ 837 w 6115050"/>
                  <a:gd name="T67" fmla="*/ 165 h 3214874"/>
                  <a:gd name="T68" fmla="*/ 834 w 6115050"/>
                  <a:gd name="T69" fmla="*/ 151 h 3214874"/>
                  <a:gd name="T70" fmla="*/ 834 w 6115050"/>
                  <a:gd name="T71" fmla="*/ 126 h 3214874"/>
                  <a:gd name="T72" fmla="*/ 863 w 6115050"/>
                  <a:gd name="T73" fmla="*/ 105 h 3214874"/>
                  <a:gd name="T74" fmla="*/ 871 w 6115050"/>
                  <a:gd name="T75" fmla="*/ 63 h 3214874"/>
                  <a:gd name="T76" fmla="*/ 845 w 6115050"/>
                  <a:gd name="T77" fmla="*/ 35 h 3214874"/>
                  <a:gd name="T78" fmla="*/ 826 w 6115050"/>
                  <a:gd name="T79" fmla="*/ 85 h 3214874"/>
                  <a:gd name="T80" fmla="*/ 777 w 6115050"/>
                  <a:gd name="T81" fmla="*/ 85 h 3214874"/>
                  <a:gd name="T82" fmla="*/ 739 w 6115050"/>
                  <a:gd name="T83" fmla="*/ 119 h 3214874"/>
                  <a:gd name="T84" fmla="*/ 698 w 6115050"/>
                  <a:gd name="T85" fmla="*/ 137 h 3214874"/>
                  <a:gd name="T86" fmla="*/ 649 w 6115050"/>
                  <a:gd name="T87" fmla="*/ 158 h 3214874"/>
                  <a:gd name="T88" fmla="*/ 643 w 6115050"/>
                  <a:gd name="T89" fmla="*/ 144 h 3214874"/>
                  <a:gd name="T90" fmla="*/ 658 w 6115050"/>
                  <a:gd name="T91" fmla="*/ 115 h 3214874"/>
                  <a:gd name="T92" fmla="*/ 634 w 6115050"/>
                  <a:gd name="T93" fmla="*/ 85 h 3214874"/>
                  <a:gd name="T94" fmla="*/ 611 w 6115050"/>
                  <a:gd name="T95" fmla="*/ 68 h 3214874"/>
                  <a:gd name="T96" fmla="*/ 589 w 6115050"/>
                  <a:gd name="T97" fmla="*/ 101 h 3214874"/>
                  <a:gd name="T98" fmla="*/ 595 w 6115050"/>
                  <a:gd name="T99" fmla="*/ 141 h 3214874"/>
                  <a:gd name="T100" fmla="*/ 566 w 6115050"/>
                  <a:gd name="T101" fmla="*/ 152 h 3214874"/>
                  <a:gd name="T102" fmla="*/ 574 w 6115050"/>
                  <a:gd name="T103" fmla="*/ 100 h 3214874"/>
                  <a:gd name="T104" fmla="*/ 593 w 6115050"/>
                  <a:gd name="T105" fmla="*/ 70 h 3214874"/>
                  <a:gd name="T106" fmla="*/ 614 w 6115050"/>
                  <a:gd name="T107" fmla="*/ 59 h 3214874"/>
                  <a:gd name="T108" fmla="*/ 579 w 6115050"/>
                  <a:gd name="T109" fmla="*/ 53 h 3214874"/>
                  <a:gd name="T110" fmla="*/ 536 w 6115050"/>
                  <a:gd name="T111" fmla="*/ 49 h 3214874"/>
                  <a:gd name="T112" fmla="*/ 503 w 6115050"/>
                  <a:gd name="T113" fmla="*/ 42 h 3214874"/>
                  <a:gd name="T114" fmla="*/ 512 w 6115050"/>
                  <a:gd name="T115" fmla="*/ 16 h 3214874"/>
                  <a:gd name="T116" fmla="*/ 455 w 6115050"/>
                  <a:gd name="T117" fmla="*/ 3 h 321487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115050"/>
                  <a:gd name="T178" fmla="*/ 0 h 3214874"/>
                  <a:gd name="T179" fmla="*/ 6115050 w 6115050"/>
                  <a:gd name="T180" fmla="*/ 3214874 h 321487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115050" h="3214874">
                    <a:moveTo>
                      <a:pt x="174479" y="0"/>
                    </a:moveTo>
                    <a:lnTo>
                      <a:pt x="173831" y="76387"/>
                    </a:lnTo>
                    <a:lnTo>
                      <a:pt x="0" y="90674"/>
                    </a:lnTo>
                    <a:lnTo>
                      <a:pt x="106217" y="347603"/>
                    </a:lnTo>
                    <a:lnTo>
                      <a:pt x="93517" y="531109"/>
                    </a:lnTo>
                    <a:lnTo>
                      <a:pt x="80817" y="772843"/>
                    </a:lnTo>
                    <a:lnTo>
                      <a:pt x="3029" y="887535"/>
                    </a:lnTo>
                    <a:lnTo>
                      <a:pt x="68117" y="1097508"/>
                    </a:lnTo>
                    <a:lnTo>
                      <a:pt x="80817" y="1353358"/>
                    </a:lnTo>
                    <a:lnTo>
                      <a:pt x="184004" y="1649791"/>
                    </a:lnTo>
                    <a:lnTo>
                      <a:pt x="299892" y="1768011"/>
                    </a:lnTo>
                    <a:lnTo>
                      <a:pt x="411017" y="1981514"/>
                    </a:lnTo>
                    <a:lnTo>
                      <a:pt x="841229" y="2265595"/>
                    </a:lnTo>
                    <a:lnTo>
                      <a:pt x="942975" y="2267137"/>
                    </a:lnTo>
                    <a:lnTo>
                      <a:pt x="1088231" y="2290949"/>
                    </a:lnTo>
                    <a:lnTo>
                      <a:pt x="1200150" y="2345718"/>
                    </a:lnTo>
                    <a:lnTo>
                      <a:pt x="1328738" y="2410012"/>
                    </a:lnTo>
                    <a:lnTo>
                      <a:pt x="1478756" y="2400487"/>
                    </a:lnTo>
                    <a:lnTo>
                      <a:pt x="1571625" y="2400487"/>
                    </a:lnTo>
                    <a:lnTo>
                      <a:pt x="1712119" y="2400487"/>
                    </a:lnTo>
                    <a:lnTo>
                      <a:pt x="1933575" y="2390962"/>
                    </a:lnTo>
                    <a:lnTo>
                      <a:pt x="2047875" y="2490974"/>
                    </a:lnTo>
                    <a:lnTo>
                      <a:pt x="2288381" y="2724337"/>
                    </a:lnTo>
                    <a:lnTo>
                      <a:pt x="2459831" y="2636230"/>
                    </a:lnTo>
                    <a:lnTo>
                      <a:pt x="2559844" y="2750530"/>
                    </a:lnTo>
                    <a:lnTo>
                      <a:pt x="2650331" y="2876737"/>
                    </a:lnTo>
                    <a:lnTo>
                      <a:pt x="2736056" y="3041043"/>
                    </a:lnTo>
                    <a:lnTo>
                      <a:pt x="2851004" y="3052554"/>
                    </a:lnTo>
                    <a:lnTo>
                      <a:pt x="2919413" y="3102955"/>
                    </a:lnTo>
                    <a:lnTo>
                      <a:pt x="2917679" y="2939628"/>
                    </a:lnTo>
                    <a:lnTo>
                      <a:pt x="3031979" y="2780824"/>
                    </a:lnTo>
                    <a:lnTo>
                      <a:pt x="3184379" y="2683778"/>
                    </a:lnTo>
                    <a:lnTo>
                      <a:pt x="3370117" y="2613198"/>
                    </a:lnTo>
                    <a:lnTo>
                      <a:pt x="3554267" y="2667897"/>
                    </a:lnTo>
                    <a:lnTo>
                      <a:pt x="3678092" y="2689071"/>
                    </a:lnTo>
                    <a:lnTo>
                      <a:pt x="3819379" y="2607905"/>
                    </a:lnTo>
                    <a:lnTo>
                      <a:pt x="4013054" y="2597318"/>
                    </a:lnTo>
                    <a:lnTo>
                      <a:pt x="4197204" y="2623785"/>
                    </a:lnTo>
                    <a:lnTo>
                      <a:pt x="4351192" y="2655546"/>
                    </a:lnTo>
                    <a:lnTo>
                      <a:pt x="4416279" y="2703187"/>
                    </a:lnTo>
                    <a:lnTo>
                      <a:pt x="4486275" y="2771962"/>
                    </a:lnTo>
                    <a:lnTo>
                      <a:pt x="4464844" y="2848162"/>
                    </a:lnTo>
                    <a:lnTo>
                      <a:pt x="4468667" y="2932570"/>
                    </a:lnTo>
                    <a:lnTo>
                      <a:pt x="4591050" y="3119624"/>
                    </a:lnTo>
                    <a:lnTo>
                      <a:pt x="4648200" y="3214874"/>
                    </a:lnTo>
                    <a:lnTo>
                      <a:pt x="4743450" y="3205349"/>
                    </a:lnTo>
                    <a:lnTo>
                      <a:pt x="4774406" y="3117243"/>
                    </a:lnTo>
                    <a:lnTo>
                      <a:pt x="4776788" y="2971987"/>
                    </a:lnTo>
                    <a:lnTo>
                      <a:pt x="4724400" y="2802918"/>
                    </a:lnTo>
                    <a:lnTo>
                      <a:pt x="4660106" y="2683855"/>
                    </a:lnTo>
                    <a:lnTo>
                      <a:pt x="4627417" y="2565557"/>
                    </a:lnTo>
                    <a:lnTo>
                      <a:pt x="4643438" y="2471924"/>
                    </a:lnTo>
                    <a:lnTo>
                      <a:pt x="4675042" y="2313236"/>
                    </a:lnTo>
                    <a:lnTo>
                      <a:pt x="4830617" y="2207367"/>
                    </a:lnTo>
                    <a:lnTo>
                      <a:pt x="4994129" y="2071502"/>
                    </a:lnTo>
                    <a:lnTo>
                      <a:pt x="5079206" y="2033774"/>
                    </a:lnTo>
                    <a:lnTo>
                      <a:pt x="5111604" y="1969162"/>
                    </a:lnTo>
                    <a:lnTo>
                      <a:pt x="5192567" y="1884467"/>
                    </a:lnTo>
                    <a:lnTo>
                      <a:pt x="5222729" y="1813888"/>
                    </a:lnTo>
                    <a:lnTo>
                      <a:pt x="5241779" y="1783892"/>
                    </a:lnTo>
                    <a:lnTo>
                      <a:pt x="5225904" y="1688610"/>
                    </a:lnTo>
                    <a:lnTo>
                      <a:pt x="5170342" y="1625088"/>
                    </a:lnTo>
                    <a:lnTo>
                      <a:pt x="5268767" y="1538629"/>
                    </a:lnTo>
                    <a:lnTo>
                      <a:pt x="5379244" y="1381312"/>
                    </a:lnTo>
                    <a:lnTo>
                      <a:pt x="5464969" y="1255105"/>
                    </a:lnTo>
                    <a:lnTo>
                      <a:pt x="5651354" y="1162794"/>
                    </a:lnTo>
                    <a:lnTo>
                      <a:pt x="5673579" y="1078099"/>
                    </a:lnTo>
                    <a:lnTo>
                      <a:pt x="5795963" y="1133662"/>
                    </a:lnTo>
                    <a:lnTo>
                      <a:pt x="5836444" y="1102705"/>
                    </a:lnTo>
                    <a:lnTo>
                      <a:pt x="5774531" y="1036030"/>
                    </a:lnTo>
                    <a:lnTo>
                      <a:pt x="5751367" y="956349"/>
                    </a:lnTo>
                    <a:lnTo>
                      <a:pt x="5776913" y="864580"/>
                    </a:lnTo>
                    <a:lnTo>
                      <a:pt x="5862638" y="783618"/>
                    </a:lnTo>
                    <a:lnTo>
                      <a:pt x="5976938" y="724087"/>
                    </a:lnTo>
                    <a:lnTo>
                      <a:pt x="6115050" y="647887"/>
                    </a:lnTo>
                    <a:lnTo>
                      <a:pt x="6030767" y="432298"/>
                    </a:lnTo>
                    <a:lnTo>
                      <a:pt x="6008542" y="254085"/>
                    </a:lnTo>
                    <a:lnTo>
                      <a:pt x="5854554" y="241734"/>
                    </a:lnTo>
                    <a:lnTo>
                      <a:pt x="5798344" y="445480"/>
                    </a:lnTo>
                    <a:lnTo>
                      <a:pt x="5722144" y="583593"/>
                    </a:lnTo>
                    <a:lnTo>
                      <a:pt x="5570392" y="580515"/>
                    </a:lnTo>
                    <a:lnTo>
                      <a:pt x="5379892" y="584044"/>
                    </a:lnTo>
                    <a:lnTo>
                      <a:pt x="5260181" y="666937"/>
                    </a:lnTo>
                    <a:lnTo>
                      <a:pt x="5122069" y="819337"/>
                    </a:lnTo>
                    <a:lnTo>
                      <a:pt x="4860131" y="831243"/>
                    </a:lnTo>
                    <a:lnTo>
                      <a:pt x="4838554" y="938705"/>
                    </a:lnTo>
                    <a:lnTo>
                      <a:pt x="4645819" y="1021743"/>
                    </a:lnTo>
                    <a:lnTo>
                      <a:pt x="4495800" y="1086037"/>
                    </a:lnTo>
                    <a:lnTo>
                      <a:pt x="4424363" y="1024124"/>
                    </a:lnTo>
                    <a:lnTo>
                      <a:pt x="4452938" y="990787"/>
                    </a:lnTo>
                    <a:lnTo>
                      <a:pt x="4507706" y="895537"/>
                    </a:lnTo>
                    <a:lnTo>
                      <a:pt x="4557713" y="790762"/>
                    </a:lnTo>
                    <a:lnTo>
                      <a:pt x="4379119" y="776474"/>
                    </a:lnTo>
                    <a:lnTo>
                      <a:pt x="4395788" y="585974"/>
                    </a:lnTo>
                    <a:lnTo>
                      <a:pt x="4255294" y="407380"/>
                    </a:lnTo>
                    <a:lnTo>
                      <a:pt x="4236244" y="466912"/>
                    </a:lnTo>
                    <a:lnTo>
                      <a:pt x="4168629" y="622862"/>
                    </a:lnTo>
                    <a:lnTo>
                      <a:pt x="4081463" y="690749"/>
                    </a:lnTo>
                    <a:lnTo>
                      <a:pt x="4112419" y="824099"/>
                    </a:lnTo>
                    <a:lnTo>
                      <a:pt x="4124325" y="969355"/>
                    </a:lnTo>
                    <a:lnTo>
                      <a:pt x="4040042" y="1058689"/>
                    </a:lnTo>
                    <a:lnTo>
                      <a:pt x="3922567" y="1044574"/>
                    </a:lnTo>
                    <a:lnTo>
                      <a:pt x="3924300" y="852674"/>
                    </a:lnTo>
                    <a:lnTo>
                      <a:pt x="3976688" y="688368"/>
                    </a:lnTo>
                    <a:lnTo>
                      <a:pt x="4002881" y="509774"/>
                    </a:lnTo>
                    <a:lnTo>
                      <a:pt x="4105275" y="481199"/>
                    </a:lnTo>
                    <a:lnTo>
                      <a:pt x="4188619" y="459768"/>
                    </a:lnTo>
                    <a:lnTo>
                      <a:pt x="4255294" y="402618"/>
                    </a:lnTo>
                    <a:lnTo>
                      <a:pt x="4200525" y="369280"/>
                    </a:lnTo>
                    <a:lnTo>
                      <a:pt x="4007644" y="362137"/>
                    </a:lnTo>
                    <a:lnTo>
                      <a:pt x="3819379" y="241734"/>
                    </a:lnTo>
                    <a:lnTo>
                      <a:pt x="3716192" y="333487"/>
                    </a:lnTo>
                    <a:lnTo>
                      <a:pt x="3562204" y="372306"/>
                    </a:lnTo>
                    <a:lnTo>
                      <a:pt x="3487592" y="289375"/>
                    </a:lnTo>
                    <a:lnTo>
                      <a:pt x="3639992" y="162332"/>
                    </a:lnTo>
                    <a:lnTo>
                      <a:pt x="3549504" y="109398"/>
                    </a:lnTo>
                    <a:lnTo>
                      <a:pt x="3343129" y="82931"/>
                    </a:lnTo>
                    <a:lnTo>
                      <a:pt x="3149454" y="17645"/>
                    </a:lnTo>
                    <a:lnTo>
                      <a:pt x="174479" y="0"/>
                    </a:lnTo>
                    <a:close/>
                  </a:path>
                </a:pathLst>
              </a:custGeom>
              <a:solidFill>
                <a:srgbClr val="01ABA8"/>
              </a:solidFill>
              <a:ln w="19050" cmpd="sng">
                <a:noFill/>
                <a:prstDash val="solid"/>
                <a:round/>
                <a:headEnd/>
                <a:tailEnd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" name="Freeform 169">
                <a:extLst>
                  <a:ext uri="{FF2B5EF4-FFF2-40B4-BE49-F238E27FC236}">
                    <a16:creationId xmlns:a16="http://schemas.microsoft.com/office/drawing/2014/main" id="{CD775904-5F27-4D8C-8A59-75831A5C8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76" y="2122127"/>
                <a:ext cx="580709" cy="602943"/>
              </a:xfrm>
              <a:custGeom>
                <a:avLst/>
                <a:gdLst>
                  <a:gd name="T0" fmla="*/ 601 w 4125765"/>
                  <a:gd name="T1" fmla="*/ 554 h 4278499"/>
                  <a:gd name="T2" fmla="*/ 537 w 4125765"/>
                  <a:gd name="T3" fmla="*/ 473 h 4278499"/>
                  <a:gd name="T4" fmla="*/ 491 w 4125765"/>
                  <a:gd name="T5" fmla="*/ 470 h 4278499"/>
                  <a:gd name="T6" fmla="*/ 463 w 4125765"/>
                  <a:gd name="T7" fmla="*/ 421 h 4278499"/>
                  <a:gd name="T8" fmla="*/ 424 w 4125765"/>
                  <a:gd name="T9" fmla="*/ 419 h 4278499"/>
                  <a:gd name="T10" fmla="*/ 405 w 4125765"/>
                  <a:gd name="T11" fmla="*/ 56 h 4278499"/>
                  <a:gd name="T12" fmla="*/ 370 w 4125765"/>
                  <a:gd name="T13" fmla="*/ 60 h 4278499"/>
                  <a:gd name="T14" fmla="*/ 342 w 4125765"/>
                  <a:gd name="T15" fmla="*/ 58 h 4278499"/>
                  <a:gd name="T16" fmla="*/ 317 w 4125765"/>
                  <a:gd name="T17" fmla="*/ 43 h 4278499"/>
                  <a:gd name="T18" fmla="*/ 287 w 4125765"/>
                  <a:gd name="T19" fmla="*/ 39 h 4278499"/>
                  <a:gd name="T20" fmla="*/ 261 w 4125765"/>
                  <a:gd name="T21" fmla="*/ 21 h 4278499"/>
                  <a:gd name="T22" fmla="*/ 223 w 4125765"/>
                  <a:gd name="T23" fmla="*/ 14 h 4278499"/>
                  <a:gd name="T24" fmla="*/ 174 w 4125765"/>
                  <a:gd name="T25" fmla="*/ 17 h 4278499"/>
                  <a:gd name="T26" fmla="*/ 137 w 4125765"/>
                  <a:gd name="T27" fmla="*/ 35 h 4278499"/>
                  <a:gd name="T28" fmla="*/ 109 w 4125765"/>
                  <a:gd name="T29" fmla="*/ 58 h 4278499"/>
                  <a:gd name="T30" fmla="*/ 86 w 4125765"/>
                  <a:gd name="T31" fmla="*/ 97 h 4278499"/>
                  <a:gd name="T32" fmla="*/ 51 w 4125765"/>
                  <a:gd name="T33" fmla="*/ 108 h 4278499"/>
                  <a:gd name="T34" fmla="*/ 43 w 4125765"/>
                  <a:gd name="T35" fmla="*/ 138 h 4278499"/>
                  <a:gd name="T36" fmla="*/ 126 w 4125765"/>
                  <a:gd name="T37" fmla="*/ 216 h 4278499"/>
                  <a:gd name="T38" fmla="*/ 88 w 4125765"/>
                  <a:gd name="T39" fmla="*/ 218 h 4278499"/>
                  <a:gd name="T40" fmla="*/ 53 w 4125765"/>
                  <a:gd name="T41" fmla="*/ 209 h 4278499"/>
                  <a:gd name="T42" fmla="*/ 34 w 4125765"/>
                  <a:gd name="T43" fmla="*/ 230 h 4278499"/>
                  <a:gd name="T44" fmla="*/ 38 w 4125765"/>
                  <a:gd name="T45" fmla="*/ 261 h 4278499"/>
                  <a:gd name="T46" fmla="*/ 75 w 4125765"/>
                  <a:gd name="T47" fmla="*/ 286 h 4278499"/>
                  <a:gd name="T48" fmla="*/ 109 w 4125765"/>
                  <a:gd name="T49" fmla="*/ 282 h 4278499"/>
                  <a:gd name="T50" fmla="*/ 133 w 4125765"/>
                  <a:gd name="T51" fmla="*/ 308 h 4278499"/>
                  <a:gd name="T52" fmla="*/ 94 w 4125765"/>
                  <a:gd name="T53" fmla="*/ 334 h 4278499"/>
                  <a:gd name="T54" fmla="*/ 64 w 4125765"/>
                  <a:gd name="T55" fmla="*/ 349 h 4278499"/>
                  <a:gd name="T56" fmla="*/ 43 w 4125765"/>
                  <a:gd name="T57" fmla="*/ 386 h 4278499"/>
                  <a:gd name="T58" fmla="*/ 64 w 4125765"/>
                  <a:gd name="T59" fmla="*/ 421 h 4278499"/>
                  <a:gd name="T60" fmla="*/ 43 w 4125765"/>
                  <a:gd name="T61" fmla="*/ 444 h 4278499"/>
                  <a:gd name="T62" fmla="*/ 62 w 4125765"/>
                  <a:gd name="T63" fmla="*/ 436 h 4278499"/>
                  <a:gd name="T64" fmla="*/ 90 w 4125765"/>
                  <a:gd name="T65" fmla="*/ 440 h 4278499"/>
                  <a:gd name="T66" fmla="*/ 119 w 4125765"/>
                  <a:gd name="T67" fmla="*/ 449 h 4278499"/>
                  <a:gd name="T68" fmla="*/ 126 w 4125765"/>
                  <a:gd name="T69" fmla="*/ 482 h 4278499"/>
                  <a:gd name="T70" fmla="*/ 159 w 4125765"/>
                  <a:gd name="T71" fmla="*/ 470 h 4278499"/>
                  <a:gd name="T72" fmla="*/ 172 w 4125765"/>
                  <a:gd name="T73" fmla="*/ 492 h 4278499"/>
                  <a:gd name="T74" fmla="*/ 144 w 4125765"/>
                  <a:gd name="T75" fmla="*/ 526 h 4278499"/>
                  <a:gd name="T76" fmla="*/ 68 w 4125765"/>
                  <a:gd name="T77" fmla="*/ 573 h 4278499"/>
                  <a:gd name="T78" fmla="*/ 1 w 4125765"/>
                  <a:gd name="T79" fmla="*/ 614 h 4278499"/>
                  <a:gd name="T80" fmla="*/ 26 w 4125765"/>
                  <a:gd name="T81" fmla="*/ 618 h 4278499"/>
                  <a:gd name="T82" fmla="*/ 86 w 4125765"/>
                  <a:gd name="T83" fmla="*/ 587 h 4278499"/>
                  <a:gd name="T84" fmla="*/ 129 w 4125765"/>
                  <a:gd name="T85" fmla="*/ 560 h 4278499"/>
                  <a:gd name="T86" fmla="*/ 168 w 4125765"/>
                  <a:gd name="T87" fmla="*/ 532 h 4278499"/>
                  <a:gd name="T88" fmla="*/ 203 w 4125765"/>
                  <a:gd name="T89" fmla="*/ 501 h 4278499"/>
                  <a:gd name="T90" fmla="*/ 239 w 4125765"/>
                  <a:gd name="T91" fmla="*/ 469 h 4278499"/>
                  <a:gd name="T92" fmla="*/ 223 w 4125765"/>
                  <a:gd name="T93" fmla="*/ 451 h 4278499"/>
                  <a:gd name="T94" fmla="*/ 268 w 4125765"/>
                  <a:gd name="T95" fmla="*/ 455 h 4278499"/>
                  <a:gd name="T96" fmla="*/ 316 w 4125765"/>
                  <a:gd name="T97" fmla="*/ 435 h 4278499"/>
                  <a:gd name="T98" fmla="*/ 328 w 4125765"/>
                  <a:gd name="T99" fmla="*/ 422 h 4278499"/>
                  <a:gd name="T100" fmla="*/ 344 w 4125765"/>
                  <a:gd name="T101" fmla="*/ 407 h 4278499"/>
                  <a:gd name="T102" fmla="*/ 375 w 4125765"/>
                  <a:gd name="T103" fmla="*/ 428 h 4278499"/>
                  <a:gd name="T104" fmla="*/ 432 w 4125765"/>
                  <a:gd name="T105" fmla="*/ 444 h 4278499"/>
                  <a:gd name="T106" fmla="*/ 484 w 4125765"/>
                  <a:gd name="T107" fmla="*/ 478 h 4278499"/>
                  <a:gd name="T108" fmla="*/ 503 w 4125765"/>
                  <a:gd name="T109" fmla="*/ 508 h 4278499"/>
                  <a:gd name="T110" fmla="*/ 537 w 4125765"/>
                  <a:gd name="T111" fmla="*/ 558 h 4278499"/>
                  <a:gd name="T112" fmla="*/ 553 w 4125765"/>
                  <a:gd name="T113" fmla="*/ 591 h 427849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125765"/>
                  <a:gd name="T172" fmla="*/ 0 h 4278499"/>
                  <a:gd name="T173" fmla="*/ 4125765 w 4125765"/>
                  <a:gd name="T174" fmla="*/ 4278499 h 427849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125765" h="4278499">
                    <a:moveTo>
                      <a:pt x="4010131" y="3965811"/>
                    </a:moveTo>
                    <a:lnTo>
                      <a:pt x="4125765" y="3781355"/>
                    </a:lnTo>
                    <a:lnTo>
                      <a:pt x="3939622" y="3647336"/>
                    </a:lnTo>
                    <a:lnTo>
                      <a:pt x="3687200" y="3227986"/>
                    </a:lnTo>
                    <a:lnTo>
                      <a:pt x="3513749" y="3019032"/>
                    </a:lnTo>
                    <a:lnTo>
                      <a:pt x="3371321" y="3212134"/>
                    </a:lnTo>
                    <a:lnTo>
                      <a:pt x="3223253" y="3017591"/>
                    </a:lnTo>
                    <a:lnTo>
                      <a:pt x="3182357" y="2874925"/>
                    </a:lnTo>
                    <a:lnTo>
                      <a:pt x="3042750" y="2899423"/>
                    </a:lnTo>
                    <a:lnTo>
                      <a:pt x="2914424" y="2859073"/>
                    </a:lnTo>
                    <a:lnTo>
                      <a:pt x="2927116" y="514460"/>
                    </a:lnTo>
                    <a:lnTo>
                      <a:pt x="2784688" y="383323"/>
                    </a:lnTo>
                    <a:lnTo>
                      <a:pt x="2669054" y="409263"/>
                    </a:lnTo>
                    <a:lnTo>
                      <a:pt x="2540728" y="409263"/>
                    </a:lnTo>
                    <a:lnTo>
                      <a:pt x="2410991" y="342974"/>
                    </a:lnTo>
                    <a:lnTo>
                      <a:pt x="2347533" y="396293"/>
                    </a:lnTo>
                    <a:lnTo>
                      <a:pt x="2257282" y="330004"/>
                    </a:lnTo>
                    <a:lnTo>
                      <a:pt x="2179723" y="291095"/>
                    </a:lnTo>
                    <a:lnTo>
                      <a:pt x="2089471" y="250745"/>
                    </a:lnTo>
                    <a:lnTo>
                      <a:pt x="1972427" y="263715"/>
                    </a:lnTo>
                    <a:lnTo>
                      <a:pt x="1844101" y="291095"/>
                    </a:lnTo>
                    <a:lnTo>
                      <a:pt x="1791924" y="145548"/>
                    </a:lnTo>
                    <a:lnTo>
                      <a:pt x="1586039" y="171487"/>
                    </a:lnTo>
                    <a:lnTo>
                      <a:pt x="1535272" y="92228"/>
                    </a:lnTo>
                    <a:lnTo>
                      <a:pt x="1367461" y="0"/>
                    </a:lnTo>
                    <a:lnTo>
                      <a:pt x="1195420" y="119608"/>
                    </a:lnTo>
                    <a:lnTo>
                      <a:pt x="1019148" y="145548"/>
                    </a:lnTo>
                    <a:lnTo>
                      <a:pt x="941588" y="237776"/>
                    </a:lnTo>
                    <a:lnTo>
                      <a:pt x="825954" y="304065"/>
                    </a:lnTo>
                    <a:lnTo>
                      <a:pt x="748394" y="396293"/>
                    </a:lnTo>
                    <a:lnTo>
                      <a:pt x="675065" y="505814"/>
                    </a:lnTo>
                    <a:lnTo>
                      <a:pt x="593275" y="660008"/>
                    </a:lnTo>
                    <a:lnTo>
                      <a:pt x="486102" y="747913"/>
                    </a:lnTo>
                    <a:lnTo>
                      <a:pt x="347904" y="737825"/>
                    </a:lnTo>
                    <a:lnTo>
                      <a:pt x="284446" y="817084"/>
                    </a:lnTo>
                    <a:lnTo>
                      <a:pt x="297138" y="941016"/>
                    </a:lnTo>
                    <a:lnTo>
                      <a:pt x="464949" y="1093768"/>
                    </a:lnTo>
                    <a:lnTo>
                      <a:pt x="864029" y="1472769"/>
                    </a:lnTo>
                    <a:lnTo>
                      <a:pt x="708909" y="1541940"/>
                    </a:lnTo>
                    <a:lnTo>
                      <a:pt x="605967" y="1490061"/>
                    </a:lnTo>
                    <a:lnTo>
                      <a:pt x="580583" y="1376217"/>
                    </a:lnTo>
                    <a:lnTo>
                      <a:pt x="362006" y="1423772"/>
                    </a:lnTo>
                    <a:lnTo>
                      <a:pt x="322521" y="1490061"/>
                    </a:lnTo>
                    <a:lnTo>
                      <a:pt x="232270" y="1567879"/>
                    </a:lnTo>
                    <a:lnTo>
                      <a:pt x="154710" y="1665871"/>
                    </a:lnTo>
                    <a:lnTo>
                      <a:pt x="257653" y="1779716"/>
                    </a:lnTo>
                    <a:lnTo>
                      <a:pt x="362006" y="1951202"/>
                    </a:lnTo>
                    <a:lnTo>
                      <a:pt x="515715" y="1951202"/>
                    </a:lnTo>
                    <a:lnTo>
                      <a:pt x="670835" y="1977141"/>
                    </a:lnTo>
                    <a:lnTo>
                      <a:pt x="748394" y="1923822"/>
                    </a:lnTo>
                    <a:lnTo>
                      <a:pt x="864029" y="1955525"/>
                    </a:lnTo>
                    <a:lnTo>
                      <a:pt x="911975" y="2101073"/>
                    </a:lnTo>
                    <a:lnTo>
                      <a:pt x="696218" y="2148628"/>
                    </a:lnTo>
                    <a:lnTo>
                      <a:pt x="645451" y="2279765"/>
                    </a:lnTo>
                    <a:lnTo>
                      <a:pt x="515715" y="2240856"/>
                    </a:lnTo>
                    <a:lnTo>
                      <a:pt x="438156" y="2384963"/>
                    </a:lnTo>
                    <a:lnTo>
                      <a:pt x="374698" y="2517541"/>
                    </a:lnTo>
                    <a:lnTo>
                      <a:pt x="297138" y="2632826"/>
                    </a:lnTo>
                    <a:lnTo>
                      <a:pt x="412772" y="2701997"/>
                    </a:lnTo>
                    <a:lnTo>
                      <a:pt x="438156" y="2873484"/>
                    </a:lnTo>
                    <a:lnTo>
                      <a:pt x="271755" y="2912393"/>
                    </a:lnTo>
                    <a:lnTo>
                      <a:pt x="297138" y="3030560"/>
                    </a:lnTo>
                    <a:lnTo>
                      <a:pt x="387389" y="3043530"/>
                    </a:lnTo>
                    <a:lnTo>
                      <a:pt x="425464" y="2978682"/>
                    </a:lnTo>
                    <a:lnTo>
                      <a:pt x="528407" y="2978682"/>
                    </a:lnTo>
                    <a:lnTo>
                      <a:pt x="618658" y="3004621"/>
                    </a:lnTo>
                    <a:lnTo>
                      <a:pt x="761086" y="2965712"/>
                    </a:lnTo>
                    <a:lnTo>
                      <a:pt x="817493" y="3068028"/>
                    </a:lnTo>
                    <a:lnTo>
                      <a:pt x="761086" y="3189077"/>
                    </a:lnTo>
                    <a:lnTo>
                      <a:pt x="864029" y="3294275"/>
                    </a:lnTo>
                    <a:lnTo>
                      <a:pt x="993765" y="3255366"/>
                    </a:lnTo>
                    <a:lnTo>
                      <a:pt x="1092993" y="3206937"/>
                    </a:lnTo>
                    <a:lnTo>
                      <a:pt x="1188243" y="3268849"/>
                    </a:lnTo>
                    <a:lnTo>
                      <a:pt x="1183481" y="3361718"/>
                    </a:lnTo>
                    <a:lnTo>
                      <a:pt x="1112043" y="3480780"/>
                    </a:lnTo>
                    <a:lnTo>
                      <a:pt x="985837" y="3595080"/>
                    </a:lnTo>
                    <a:lnTo>
                      <a:pt x="728662" y="3764149"/>
                    </a:lnTo>
                    <a:lnTo>
                      <a:pt x="469106" y="3914168"/>
                    </a:lnTo>
                    <a:lnTo>
                      <a:pt x="244962" y="4137298"/>
                    </a:lnTo>
                    <a:lnTo>
                      <a:pt x="4762" y="4192774"/>
                    </a:lnTo>
                    <a:lnTo>
                      <a:pt x="0" y="4278499"/>
                    </a:lnTo>
                    <a:lnTo>
                      <a:pt x="176212" y="4221349"/>
                    </a:lnTo>
                    <a:lnTo>
                      <a:pt x="414337" y="4099905"/>
                    </a:lnTo>
                    <a:lnTo>
                      <a:pt x="588168" y="4009418"/>
                    </a:lnTo>
                    <a:lnTo>
                      <a:pt x="757237" y="3911787"/>
                    </a:lnTo>
                    <a:lnTo>
                      <a:pt x="883443" y="3823680"/>
                    </a:lnTo>
                    <a:lnTo>
                      <a:pt x="1054893" y="3759387"/>
                    </a:lnTo>
                    <a:lnTo>
                      <a:pt x="1154906" y="3633180"/>
                    </a:lnTo>
                    <a:lnTo>
                      <a:pt x="1285875" y="3530787"/>
                    </a:lnTo>
                    <a:lnTo>
                      <a:pt x="1393031" y="3421249"/>
                    </a:lnTo>
                    <a:lnTo>
                      <a:pt x="1512093" y="3349812"/>
                    </a:lnTo>
                    <a:lnTo>
                      <a:pt x="1643062" y="3204555"/>
                    </a:lnTo>
                    <a:lnTo>
                      <a:pt x="1701673" y="3122788"/>
                    </a:lnTo>
                    <a:lnTo>
                      <a:pt x="1535906" y="3080730"/>
                    </a:lnTo>
                    <a:lnTo>
                      <a:pt x="1709737" y="2956905"/>
                    </a:lnTo>
                    <a:lnTo>
                      <a:pt x="1844101" y="3109819"/>
                    </a:lnTo>
                    <a:lnTo>
                      <a:pt x="2093702" y="3019032"/>
                    </a:lnTo>
                    <a:lnTo>
                      <a:pt x="2171700" y="2971193"/>
                    </a:lnTo>
                    <a:lnTo>
                      <a:pt x="2308049" y="2965712"/>
                    </a:lnTo>
                    <a:lnTo>
                      <a:pt x="2250281" y="2885468"/>
                    </a:lnTo>
                    <a:lnTo>
                      <a:pt x="2228850" y="2797362"/>
                    </a:lnTo>
                    <a:lnTo>
                      <a:pt x="2360225" y="2781256"/>
                    </a:lnTo>
                    <a:lnTo>
                      <a:pt x="2450476" y="2899423"/>
                    </a:lnTo>
                    <a:lnTo>
                      <a:pt x="2578802" y="2925362"/>
                    </a:lnTo>
                    <a:lnTo>
                      <a:pt x="2784688" y="2951302"/>
                    </a:lnTo>
                    <a:lnTo>
                      <a:pt x="2965190" y="3030560"/>
                    </a:lnTo>
                    <a:lnTo>
                      <a:pt x="3145693" y="3096849"/>
                    </a:lnTo>
                    <a:lnTo>
                      <a:pt x="3324785" y="3261131"/>
                    </a:lnTo>
                    <a:lnTo>
                      <a:pt x="3455932" y="3465762"/>
                    </a:lnTo>
                    <a:lnTo>
                      <a:pt x="3546183" y="3624279"/>
                    </a:lnTo>
                    <a:lnTo>
                      <a:pt x="3687200" y="3808735"/>
                    </a:lnTo>
                    <a:lnTo>
                      <a:pt x="3726685" y="3952842"/>
                    </a:lnTo>
                    <a:lnTo>
                      <a:pt x="3797194" y="4034983"/>
                    </a:lnTo>
                    <a:lnTo>
                      <a:pt x="4010131" y="3965811"/>
                    </a:lnTo>
                    <a:close/>
                  </a:path>
                </a:pathLst>
              </a:custGeom>
              <a:solidFill>
                <a:srgbClr val="01ABA8"/>
              </a:solidFill>
              <a:ln w="19050" cmpd="sng">
                <a:noFill/>
                <a:prstDash val="solid"/>
                <a:round/>
                <a:headEnd/>
                <a:tailEnd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12" name="Oval 25">
              <a:extLst>
                <a:ext uri="{FF2B5EF4-FFF2-40B4-BE49-F238E27FC236}">
                  <a16:creationId xmlns:a16="http://schemas.microsoft.com/office/drawing/2014/main" id="{4E09935C-2D2F-42E0-9C7D-BF7A7D6BBAE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525580" y="2091779"/>
              <a:ext cx="182880" cy="18288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14" name="Oval 25">
              <a:extLst>
                <a:ext uri="{FF2B5EF4-FFF2-40B4-BE49-F238E27FC236}">
                  <a16:creationId xmlns:a16="http://schemas.microsoft.com/office/drawing/2014/main" id="{40F52866-4B37-4227-B6BD-D94DC78C1D4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833610" y="4233669"/>
              <a:ext cx="182880" cy="18288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A269C72-5816-46BC-A256-51DCFB9F1BF7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 flipH="1">
              <a:off x="1583136" y="2183219"/>
              <a:ext cx="4942445" cy="0"/>
            </a:xfrm>
            <a:prstGeom prst="line">
              <a:avLst/>
            </a:prstGeom>
            <a:ln>
              <a:solidFill>
                <a:srgbClr val="31928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E97EB0-03F4-4D77-B183-9065D9FE9740}"/>
                </a:ext>
              </a:extLst>
            </p:cNvPr>
            <p:cNvCxnSpPr/>
            <p:nvPr/>
          </p:nvCxnSpPr>
          <p:spPr>
            <a:xfrm>
              <a:off x="1583136" y="2183219"/>
              <a:ext cx="0" cy="2141890"/>
            </a:xfrm>
            <a:prstGeom prst="line">
              <a:avLst/>
            </a:prstGeom>
            <a:ln>
              <a:solidFill>
                <a:srgbClr val="31928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F3C806B-B96B-4574-AD1D-0EDB0E5E08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3136" y="4325109"/>
              <a:ext cx="7250475" cy="0"/>
            </a:xfrm>
            <a:prstGeom prst="line">
              <a:avLst/>
            </a:prstGeom>
            <a:ln>
              <a:solidFill>
                <a:srgbClr val="31928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B2099D8-CCFE-48C5-B83B-0844FFCE27DD}"/>
              </a:ext>
            </a:extLst>
          </p:cNvPr>
          <p:cNvSpPr txBox="1">
            <a:spLocks/>
          </p:cNvSpPr>
          <p:nvPr/>
        </p:nvSpPr>
        <p:spPr>
          <a:xfrm>
            <a:off x="1049456" y="2343267"/>
            <a:ext cx="4176413" cy="22154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IN" sz="3100" dirty="0">
                <a:latin typeface="Century Gothic" panose="020B0502020202020204" pitchFamily="34" charset="0"/>
              </a:rPr>
              <a:t>The strong penetration of the internet and e-commerce websites are helping vendors to sell menstrual cups extensively </a:t>
            </a:r>
          </a:p>
        </p:txBody>
      </p:sp>
      <p:pic>
        <p:nvPicPr>
          <p:cNvPr id="15" name="Graphic 14">
            <a:hlinkClick r:id="rId2"/>
            <a:extLst>
              <a:ext uri="{FF2B5EF4-FFF2-40B4-BE49-F238E27FC236}">
                <a16:creationId xmlns:a16="http://schemas.microsoft.com/office/drawing/2014/main" id="{F27034A1-23FA-4696-9E52-AC5066F8F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38E3D49-5778-4927-B1A9-590D9FCC279D}"/>
              </a:ext>
            </a:extLst>
          </p:cNvPr>
          <p:cNvSpPr txBox="1">
            <a:spLocks/>
          </p:cNvSpPr>
          <p:nvPr/>
        </p:nvSpPr>
        <p:spPr>
          <a:xfrm>
            <a:off x="1049455" y="1060173"/>
            <a:ext cx="3486101" cy="437321"/>
          </a:xfrm>
          <a:prstGeom prst="rect">
            <a:avLst/>
          </a:prstGeom>
        </p:spPr>
        <p:txBody>
          <a:bodyPr vert="horz" wrap="none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>
                <a:solidFill>
                  <a:srgbClr val="01ABA8"/>
                </a:solidFill>
                <a:latin typeface="Century Gothic" panose="020B0502020202020204" pitchFamily="34" charset="0"/>
              </a:rPr>
              <a:t>Demand States </a:t>
            </a:r>
            <a:endParaRPr lang="en-IN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2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erson standing in a room&#10;&#10;Description automatically generated">
            <a:extLst>
              <a:ext uri="{FF2B5EF4-FFF2-40B4-BE49-F238E27FC236}">
                <a16:creationId xmlns:a16="http://schemas.microsoft.com/office/drawing/2014/main" id="{1F52049F-B542-4382-9E60-62DDF8981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0F90A5F-9599-4569-82FE-E9B7E3800F50}"/>
              </a:ext>
            </a:extLst>
          </p:cNvPr>
          <p:cNvSpPr/>
          <p:nvPr/>
        </p:nvSpPr>
        <p:spPr>
          <a:xfrm>
            <a:off x="0" y="0"/>
            <a:ext cx="653415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3B5636F-6B4C-4A95-A76C-97869D00C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35" y="2030665"/>
            <a:ext cx="4823791" cy="2425609"/>
          </a:xfrm>
        </p:spPr>
        <p:txBody>
          <a:bodyPr lIns="0" tIns="0" rIns="0" bIns="0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IN" sz="3000" b="1" dirty="0">
                <a:latin typeface="Century Gothic" panose="020B0502020202020204" pitchFamily="34" charset="0"/>
              </a:rPr>
              <a:t>How does digital healthcare options enhance the menstrual health of women?</a:t>
            </a:r>
            <a:endParaRPr lang="en-IN" sz="44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sz="44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sz="48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dirty="0">
              <a:latin typeface="Century Gothic" panose="020B0502020202020204" pitchFamily="34" charset="0"/>
            </a:endParaRPr>
          </a:p>
        </p:txBody>
      </p:sp>
      <p:pic>
        <p:nvPicPr>
          <p:cNvPr id="7" name="Graphic 6">
            <a:hlinkClick r:id="rId3"/>
            <a:extLst>
              <a:ext uri="{FF2B5EF4-FFF2-40B4-BE49-F238E27FC236}">
                <a16:creationId xmlns:a16="http://schemas.microsoft.com/office/drawing/2014/main" id="{D863A860-7742-4190-BFA0-A2E1BD84D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26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1741E0C-F791-4AE2-BD27-877C2CD09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38" y="-289836"/>
            <a:ext cx="94678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53895C3-C797-4639-B8CD-B1BC802D6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377AF8-07FA-47BE-B7A3-B837950A751F}"/>
              </a:ext>
            </a:extLst>
          </p:cNvPr>
          <p:cNvSpPr txBox="1">
            <a:spLocks/>
          </p:cNvSpPr>
          <p:nvPr/>
        </p:nvSpPr>
        <p:spPr>
          <a:xfrm>
            <a:off x="6238876" y="1514475"/>
            <a:ext cx="5688082" cy="36577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IN" b="1" dirty="0">
                <a:latin typeface="Century Gothic" panose="020B0502020202020204" pitchFamily="34" charset="0"/>
              </a:rPr>
              <a:t>“</a:t>
            </a:r>
            <a:r>
              <a:rPr lang="en-IN" i="1" dirty="0">
                <a:latin typeface="Century Gothic" panose="020B0502020202020204" pitchFamily="34" charset="0"/>
              </a:rPr>
              <a:t>The advent of </a:t>
            </a:r>
            <a:r>
              <a:rPr lang="en-IN" b="1" i="1" dirty="0">
                <a:latin typeface="Century Gothic" panose="020B0502020202020204" pitchFamily="34" charset="0"/>
              </a:rPr>
              <a:t>smart reusable menstrual cups </a:t>
            </a:r>
            <a:r>
              <a:rPr lang="en-IN" i="1" dirty="0">
                <a:latin typeface="Century Gothic" panose="020B0502020202020204" pitchFamily="34" charset="0"/>
              </a:rPr>
              <a:t>helps in maintaining vaginal pH balance and are artificial fragrance free</a:t>
            </a:r>
            <a:r>
              <a:rPr lang="en-IN" dirty="0">
                <a:latin typeface="Century Gothic" panose="020B0502020202020204" pitchFamily="34" charset="0"/>
              </a:rPr>
              <a:t>.</a:t>
            </a:r>
            <a:r>
              <a:rPr lang="en-IN" b="1" dirty="0">
                <a:latin typeface="Century Gothic" panose="020B0502020202020204" pitchFamily="34" charset="0"/>
              </a:rPr>
              <a:t>”</a:t>
            </a:r>
            <a:r>
              <a:rPr lang="en-IN" dirty="0">
                <a:latin typeface="Century Gothic" panose="020B0502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N" dirty="0">
                <a:latin typeface="Century Gothic" panose="020B0502020202020204" pitchFamily="34" charset="0"/>
              </a:rPr>
              <a:t>as per a </a:t>
            </a:r>
            <a:r>
              <a:rPr lang="en-IN" b="1" dirty="0">
                <a:solidFill>
                  <a:srgbClr val="01ABA8"/>
                </a:solidFill>
                <a:latin typeface="Century Gothic" panose="020B0502020202020204" pitchFamily="34" charset="0"/>
              </a:rPr>
              <a:t>senior research analyst</a:t>
            </a:r>
            <a:r>
              <a:rPr lang="en-IN" dirty="0">
                <a:latin typeface="Century Gothic" panose="020B0502020202020204" pitchFamily="34" charset="0"/>
              </a:rPr>
              <a:t> at Technavio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85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C346F16-F2C8-4A51-B70F-0056B1A69D5C}"/>
              </a:ext>
            </a:extLst>
          </p:cNvPr>
          <p:cNvGrpSpPr/>
          <p:nvPr/>
        </p:nvGrpSpPr>
        <p:grpSpPr>
          <a:xfrm>
            <a:off x="0" y="47915"/>
            <a:ext cx="12192000" cy="6858000"/>
            <a:chOff x="0" y="204285"/>
            <a:chExt cx="12192000" cy="6858000"/>
          </a:xfrm>
        </p:grpSpPr>
        <p:pic>
          <p:nvPicPr>
            <p:cNvPr id="23" name="Picture 22" descr="A picture containing blur&#10;&#10;Description generated with high confidence">
              <a:extLst>
                <a:ext uri="{FF2B5EF4-FFF2-40B4-BE49-F238E27FC236}">
                  <a16:creationId xmlns:a16="http://schemas.microsoft.com/office/drawing/2014/main" id="{FD0D678B-8417-4CE3-8F65-F5E8A03CE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</a:blip>
            <a:stretch>
              <a:fillRect/>
            </a:stretch>
          </p:blipFill>
          <p:spPr>
            <a:xfrm>
              <a:off x="0" y="204285"/>
              <a:ext cx="12192000" cy="68580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D55F714-4F3D-441E-B883-FA9940465937}"/>
                </a:ext>
              </a:extLst>
            </p:cNvPr>
            <p:cNvSpPr/>
            <p:nvPr/>
          </p:nvSpPr>
          <p:spPr>
            <a:xfrm>
              <a:off x="0" y="204285"/>
              <a:ext cx="12192000" cy="6858000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8CE5234-5823-427E-9178-374DADBCD7DA}"/>
              </a:ext>
            </a:extLst>
          </p:cNvPr>
          <p:cNvSpPr/>
          <p:nvPr/>
        </p:nvSpPr>
        <p:spPr>
          <a:xfrm flipH="1">
            <a:off x="1073426" y="357152"/>
            <a:ext cx="9766850" cy="1233109"/>
          </a:xfrm>
          <a:prstGeom prst="homePlat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76727156-F7D6-454C-BFA6-EB5EC1AF3726}"/>
              </a:ext>
            </a:extLst>
          </p:cNvPr>
          <p:cNvGrpSpPr/>
          <p:nvPr/>
        </p:nvGrpSpPr>
        <p:grpSpPr>
          <a:xfrm>
            <a:off x="791479" y="2381215"/>
            <a:ext cx="4530087" cy="2564089"/>
            <a:chOff x="0" y="0"/>
            <a:chExt cx="3875517" cy="2193925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B0F933B-97F7-4B48-A219-4227BDD78CBF}"/>
                </a:ext>
              </a:extLst>
            </p:cNvPr>
            <p:cNvGrpSpPr/>
            <p:nvPr/>
          </p:nvGrpSpPr>
          <p:grpSpPr>
            <a:xfrm>
              <a:off x="0" y="0"/>
              <a:ext cx="1685926" cy="2193925"/>
              <a:chOff x="0" y="0"/>
              <a:chExt cx="3741738" cy="4868862"/>
            </a:xfrm>
            <a:solidFill>
              <a:srgbClr val="275EB2"/>
            </a:solidFill>
          </p:grpSpPr>
          <p:sp>
            <p:nvSpPr>
              <p:cNvPr id="192" name="Freeform 9">
                <a:hlinkHover r:id="rId3" action="ppaction://hlinksldjump"/>
                <a:extLst>
                  <a:ext uri="{FF2B5EF4-FFF2-40B4-BE49-F238E27FC236}">
                    <a16:creationId xmlns:a16="http://schemas.microsoft.com/office/drawing/2014/main" id="{C86DB9C1-2579-4159-8BB9-0CFE58A182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0"/>
                <a:ext cx="3741738" cy="2843213"/>
              </a:xfrm>
              <a:custGeom>
                <a:avLst/>
                <a:gdLst>
                  <a:gd name="T0" fmla="*/ 1408 w 2357"/>
                  <a:gd name="T1" fmla="*/ 487 h 1791"/>
                  <a:gd name="T2" fmla="*/ 1207 w 2357"/>
                  <a:gd name="T3" fmla="*/ 268 h 1791"/>
                  <a:gd name="T4" fmla="*/ 1005 w 2357"/>
                  <a:gd name="T5" fmla="*/ 246 h 1791"/>
                  <a:gd name="T6" fmla="*/ 1095 w 2357"/>
                  <a:gd name="T7" fmla="*/ 469 h 1791"/>
                  <a:gd name="T8" fmla="*/ 1050 w 2357"/>
                  <a:gd name="T9" fmla="*/ 391 h 1791"/>
                  <a:gd name="T10" fmla="*/ 786 w 2357"/>
                  <a:gd name="T11" fmla="*/ 313 h 1791"/>
                  <a:gd name="T12" fmla="*/ 773 w 2357"/>
                  <a:gd name="T13" fmla="*/ 223 h 1791"/>
                  <a:gd name="T14" fmla="*/ 829 w 2357"/>
                  <a:gd name="T15" fmla="*/ 273 h 1791"/>
                  <a:gd name="T16" fmla="*/ 891 w 2357"/>
                  <a:gd name="T17" fmla="*/ 255 h 1791"/>
                  <a:gd name="T18" fmla="*/ 923 w 2357"/>
                  <a:gd name="T19" fmla="*/ 353 h 1791"/>
                  <a:gd name="T20" fmla="*/ 755 w 2357"/>
                  <a:gd name="T21" fmla="*/ 364 h 1791"/>
                  <a:gd name="T22" fmla="*/ 901 w 2357"/>
                  <a:gd name="T23" fmla="*/ 447 h 1791"/>
                  <a:gd name="T24" fmla="*/ 865 w 2357"/>
                  <a:gd name="T25" fmla="*/ 221 h 1791"/>
                  <a:gd name="T26" fmla="*/ 1531 w 2357"/>
                  <a:gd name="T27" fmla="*/ 483 h 1791"/>
                  <a:gd name="T28" fmla="*/ 1249 w 2357"/>
                  <a:gd name="T29" fmla="*/ 380 h 1791"/>
                  <a:gd name="T30" fmla="*/ 1435 w 2357"/>
                  <a:gd name="T31" fmla="*/ 539 h 1791"/>
                  <a:gd name="T32" fmla="*/ 1560 w 2357"/>
                  <a:gd name="T33" fmla="*/ 592 h 1791"/>
                  <a:gd name="T34" fmla="*/ 1146 w 2357"/>
                  <a:gd name="T35" fmla="*/ 166 h 1791"/>
                  <a:gd name="T36" fmla="*/ 1215 w 2357"/>
                  <a:gd name="T37" fmla="*/ 208 h 1791"/>
                  <a:gd name="T38" fmla="*/ 1392 w 2357"/>
                  <a:gd name="T39" fmla="*/ 192 h 1791"/>
                  <a:gd name="T40" fmla="*/ 1604 w 2357"/>
                  <a:gd name="T41" fmla="*/ 67 h 1791"/>
                  <a:gd name="T42" fmla="*/ 1381 w 2357"/>
                  <a:gd name="T43" fmla="*/ 38 h 1791"/>
                  <a:gd name="T44" fmla="*/ 1229 w 2357"/>
                  <a:gd name="T45" fmla="*/ 71 h 1791"/>
                  <a:gd name="T46" fmla="*/ 1274 w 2357"/>
                  <a:gd name="T47" fmla="*/ 98 h 1791"/>
                  <a:gd name="T48" fmla="*/ 1229 w 2357"/>
                  <a:gd name="T49" fmla="*/ 128 h 1791"/>
                  <a:gd name="T50" fmla="*/ 1307 w 2357"/>
                  <a:gd name="T51" fmla="*/ 603 h 1791"/>
                  <a:gd name="T52" fmla="*/ 1694 w 2357"/>
                  <a:gd name="T53" fmla="*/ 910 h 1791"/>
                  <a:gd name="T54" fmla="*/ 1419 w 2357"/>
                  <a:gd name="T55" fmla="*/ 1596 h 1791"/>
                  <a:gd name="T56" fmla="*/ 1394 w 2357"/>
                  <a:gd name="T57" fmla="*/ 1552 h 1791"/>
                  <a:gd name="T58" fmla="*/ 2246 w 2357"/>
                  <a:gd name="T59" fmla="*/ 333 h 1791"/>
                  <a:gd name="T60" fmla="*/ 2252 w 2357"/>
                  <a:gd name="T61" fmla="*/ 195 h 1791"/>
                  <a:gd name="T62" fmla="*/ 2232 w 2357"/>
                  <a:gd name="T63" fmla="*/ 89 h 1791"/>
                  <a:gd name="T64" fmla="*/ 2215 w 2357"/>
                  <a:gd name="T65" fmla="*/ 36 h 1791"/>
                  <a:gd name="T66" fmla="*/ 1949 w 2357"/>
                  <a:gd name="T67" fmla="*/ 25 h 1791"/>
                  <a:gd name="T68" fmla="*/ 1776 w 2357"/>
                  <a:gd name="T69" fmla="*/ 81 h 1791"/>
                  <a:gd name="T70" fmla="*/ 1528 w 2357"/>
                  <a:gd name="T71" fmla="*/ 125 h 1791"/>
                  <a:gd name="T72" fmla="*/ 1484 w 2357"/>
                  <a:gd name="T73" fmla="*/ 246 h 1791"/>
                  <a:gd name="T74" fmla="*/ 1718 w 2357"/>
                  <a:gd name="T75" fmla="*/ 431 h 1791"/>
                  <a:gd name="T76" fmla="*/ 1758 w 2357"/>
                  <a:gd name="T77" fmla="*/ 577 h 1791"/>
                  <a:gd name="T78" fmla="*/ 1924 w 2357"/>
                  <a:gd name="T79" fmla="*/ 610 h 1791"/>
                  <a:gd name="T80" fmla="*/ 1272 w 2357"/>
                  <a:gd name="T81" fmla="*/ 1717 h 1791"/>
                  <a:gd name="T82" fmla="*/ 1106 w 2357"/>
                  <a:gd name="T83" fmla="*/ 1598 h 1791"/>
                  <a:gd name="T84" fmla="*/ 1330 w 2357"/>
                  <a:gd name="T85" fmla="*/ 1451 h 1791"/>
                  <a:gd name="T86" fmla="*/ 1511 w 2357"/>
                  <a:gd name="T87" fmla="*/ 1073 h 1791"/>
                  <a:gd name="T88" fmla="*/ 1569 w 2357"/>
                  <a:gd name="T89" fmla="*/ 966 h 1791"/>
                  <a:gd name="T90" fmla="*/ 1642 w 2357"/>
                  <a:gd name="T91" fmla="*/ 869 h 1791"/>
                  <a:gd name="T92" fmla="*/ 1423 w 2357"/>
                  <a:gd name="T93" fmla="*/ 626 h 1791"/>
                  <a:gd name="T94" fmla="*/ 1316 w 2357"/>
                  <a:gd name="T95" fmla="*/ 887 h 1791"/>
                  <a:gd name="T96" fmla="*/ 1182 w 2357"/>
                  <a:gd name="T97" fmla="*/ 565 h 1791"/>
                  <a:gd name="T98" fmla="*/ 1267 w 2357"/>
                  <a:gd name="T99" fmla="*/ 465 h 1791"/>
                  <a:gd name="T100" fmla="*/ 1164 w 2357"/>
                  <a:gd name="T101" fmla="*/ 414 h 1791"/>
                  <a:gd name="T102" fmla="*/ 1097 w 2357"/>
                  <a:gd name="T103" fmla="*/ 385 h 1791"/>
                  <a:gd name="T104" fmla="*/ 1010 w 2357"/>
                  <a:gd name="T105" fmla="*/ 496 h 1791"/>
                  <a:gd name="T106" fmla="*/ 811 w 2357"/>
                  <a:gd name="T107" fmla="*/ 476 h 1791"/>
                  <a:gd name="T108" fmla="*/ 552 w 2357"/>
                  <a:gd name="T109" fmla="*/ 458 h 1791"/>
                  <a:gd name="T110" fmla="*/ 65 w 2357"/>
                  <a:gd name="T111" fmla="*/ 445 h 1791"/>
                  <a:gd name="T112" fmla="*/ 67 w 2357"/>
                  <a:gd name="T113" fmla="*/ 572 h 1791"/>
                  <a:gd name="T114" fmla="*/ 87 w 2357"/>
                  <a:gd name="T115" fmla="*/ 720 h 1791"/>
                  <a:gd name="T116" fmla="*/ 217 w 2357"/>
                  <a:gd name="T117" fmla="*/ 697 h 1791"/>
                  <a:gd name="T118" fmla="*/ 469 w 2357"/>
                  <a:gd name="T119" fmla="*/ 733 h 1791"/>
                  <a:gd name="T120" fmla="*/ 650 w 2357"/>
                  <a:gd name="T121" fmla="*/ 977 h 1791"/>
                  <a:gd name="T122" fmla="*/ 880 w 2357"/>
                  <a:gd name="T123" fmla="*/ 1489 h 1791"/>
                  <a:gd name="T124" fmla="*/ 1122 w 2357"/>
                  <a:gd name="T125" fmla="*/ 1647 h 1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7" h="1791">
                    <a:moveTo>
                      <a:pt x="1086" y="284"/>
                    </a:moveTo>
                    <a:lnTo>
                      <a:pt x="1086" y="284"/>
                    </a:lnTo>
                    <a:lnTo>
                      <a:pt x="1086" y="279"/>
                    </a:lnTo>
                    <a:lnTo>
                      <a:pt x="1088" y="275"/>
                    </a:lnTo>
                    <a:lnTo>
                      <a:pt x="1093" y="268"/>
                    </a:lnTo>
                    <a:lnTo>
                      <a:pt x="1093" y="268"/>
                    </a:lnTo>
                    <a:lnTo>
                      <a:pt x="1102" y="261"/>
                    </a:lnTo>
                    <a:lnTo>
                      <a:pt x="1102" y="261"/>
                    </a:lnTo>
                    <a:lnTo>
                      <a:pt x="1111" y="259"/>
                    </a:lnTo>
                    <a:lnTo>
                      <a:pt x="1111" y="259"/>
                    </a:lnTo>
                    <a:lnTo>
                      <a:pt x="1115" y="261"/>
                    </a:lnTo>
                    <a:lnTo>
                      <a:pt x="1119" y="262"/>
                    </a:lnTo>
                    <a:lnTo>
                      <a:pt x="1124" y="268"/>
                    </a:lnTo>
                    <a:lnTo>
                      <a:pt x="1128" y="275"/>
                    </a:lnTo>
                    <a:lnTo>
                      <a:pt x="1128" y="282"/>
                    </a:lnTo>
                    <a:lnTo>
                      <a:pt x="1128" y="282"/>
                    </a:lnTo>
                    <a:lnTo>
                      <a:pt x="1126" y="290"/>
                    </a:lnTo>
                    <a:lnTo>
                      <a:pt x="1122" y="291"/>
                    </a:lnTo>
                    <a:lnTo>
                      <a:pt x="1117" y="293"/>
                    </a:lnTo>
                    <a:lnTo>
                      <a:pt x="1110" y="293"/>
                    </a:lnTo>
                    <a:lnTo>
                      <a:pt x="1110" y="293"/>
                    </a:lnTo>
                    <a:lnTo>
                      <a:pt x="1097" y="291"/>
                    </a:lnTo>
                    <a:lnTo>
                      <a:pt x="1090" y="290"/>
                    </a:lnTo>
                    <a:lnTo>
                      <a:pt x="1088" y="286"/>
                    </a:lnTo>
                    <a:lnTo>
                      <a:pt x="1086" y="284"/>
                    </a:lnTo>
                    <a:lnTo>
                      <a:pt x="1086" y="284"/>
                    </a:lnTo>
                    <a:close/>
                    <a:moveTo>
                      <a:pt x="1122" y="214"/>
                    </a:moveTo>
                    <a:lnTo>
                      <a:pt x="1122" y="214"/>
                    </a:lnTo>
                    <a:lnTo>
                      <a:pt x="1131" y="214"/>
                    </a:lnTo>
                    <a:lnTo>
                      <a:pt x="1137" y="210"/>
                    </a:lnTo>
                    <a:lnTo>
                      <a:pt x="1140" y="208"/>
                    </a:lnTo>
                    <a:lnTo>
                      <a:pt x="1142" y="204"/>
                    </a:lnTo>
                    <a:lnTo>
                      <a:pt x="1140" y="201"/>
                    </a:lnTo>
                    <a:lnTo>
                      <a:pt x="1137" y="197"/>
                    </a:lnTo>
                    <a:lnTo>
                      <a:pt x="1131" y="197"/>
                    </a:lnTo>
                    <a:lnTo>
                      <a:pt x="1122" y="197"/>
                    </a:lnTo>
                    <a:lnTo>
                      <a:pt x="1122" y="197"/>
                    </a:lnTo>
                    <a:lnTo>
                      <a:pt x="1115" y="201"/>
                    </a:lnTo>
                    <a:lnTo>
                      <a:pt x="1106" y="204"/>
                    </a:lnTo>
                    <a:lnTo>
                      <a:pt x="1100" y="204"/>
                    </a:lnTo>
                    <a:lnTo>
                      <a:pt x="1100" y="204"/>
                    </a:lnTo>
                    <a:lnTo>
                      <a:pt x="1099" y="203"/>
                    </a:lnTo>
                    <a:lnTo>
                      <a:pt x="1095" y="203"/>
                    </a:lnTo>
                    <a:lnTo>
                      <a:pt x="1091" y="208"/>
                    </a:lnTo>
                    <a:lnTo>
                      <a:pt x="1091" y="208"/>
                    </a:lnTo>
                    <a:lnTo>
                      <a:pt x="1095" y="208"/>
                    </a:lnTo>
                    <a:lnTo>
                      <a:pt x="1097" y="208"/>
                    </a:lnTo>
                    <a:lnTo>
                      <a:pt x="1099" y="206"/>
                    </a:lnTo>
                    <a:lnTo>
                      <a:pt x="1100" y="206"/>
                    </a:lnTo>
                    <a:lnTo>
                      <a:pt x="1100" y="206"/>
                    </a:lnTo>
                    <a:lnTo>
                      <a:pt x="1111" y="210"/>
                    </a:lnTo>
                    <a:lnTo>
                      <a:pt x="1117" y="212"/>
                    </a:lnTo>
                    <a:lnTo>
                      <a:pt x="1122" y="214"/>
                    </a:lnTo>
                    <a:lnTo>
                      <a:pt x="1122" y="214"/>
                    </a:lnTo>
                    <a:close/>
                    <a:moveTo>
                      <a:pt x="1403" y="481"/>
                    </a:moveTo>
                    <a:lnTo>
                      <a:pt x="1403" y="481"/>
                    </a:lnTo>
                    <a:lnTo>
                      <a:pt x="1401" y="481"/>
                    </a:lnTo>
                    <a:lnTo>
                      <a:pt x="1401" y="481"/>
                    </a:lnTo>
                    <a:lnTo>
                      <a:pt x="1397" y="483"/>
                    </a:lnTo>
                    <a:lnTo>
                      <a:pt x="1394" y="485"/>
                    </a:lnTo>
                    <a:lnTo>
                      <a:pt x="1392" y="487"/>
                    </a:lnTo>
                    <a:lnTo>
                      <a:pt x="1392" y="490"/>
                    </a:lnTo>
                    <a:lnTo>
                      <a:pt x="1392" y="499"/>
                    </a:lnTo>
                    <a:lnTo>
                      <a:pt x="1396" y="501"/>
                    </a:lnTo>
                    <a:lnTo>
                      <a:pt x="1397" y="505"/>
                    </a:lnTo>
                    <a:lnTo>
                      <a:pt x="1397" y="505"/>
                    </a:lnTo>
                    <a:lnTo>
                      <a:pt x="1403" y="505"/>
                    </a:lnTo>
                    <a:lnTo>
                      <a:pt x="1406" y="503"/>
                    </a:lnTo>
                    <a:lnTo>
                      <a:pt x="1408" y="499"/>
                    </a:lnTo>
                    <a:lnTo>
                      <a:pt x="1410" y="496"/>
                    </a:lnTo>
                    <a:lnTo>
                      <a:pt x="1410" y="490"/>
                    </a:lnTo>
                    <a:lnTo>
                      <a:pt x="1408" y="487"/>
                    </a:lnTo>
                    <a:lnTo>
                      <a:pt x="1406" y="483"/>
                    </a:lnTo>
                    <a:lnTo>
                      <a:pt x="1403" y="481"/>
                    </a:lnTo>
                    <a:lnTo>
                      <a:pt x="1403" y="481"/>
                    </a:lnTo>
                    <a:close/>
                    <a:moveTo>
                      <a:pt x="1153" y="268"/>
                    </a:moveTo>
                    <a:lnTo>
                      <a:pt x="1153" y="268"/>
                    </a:lnTo>
                    <a:lnTo>
                      <a:pt x="1155" y="275"/>
                    </a:lnTo>
                    <a:lnTo>
                      <a:pt x="1157" y="282"/>
                    </a:lnTo>
                    <a:lnTo>
                      <a:pt x="1160" y="286"/>
                    </a:lnTo>
                    <a:lnTo>
                      <a:pt x="1166" y="290"/>
                    </a:lnTo>
                    <a:lnTo>
                      <a:pt x="1166" y="290"/>
                    </a:lnTo>
                    <a:lnTo>
                      <a:pt x="1173" y="291"/>
                    </a:lnTo>
                    <a:lnTo>
                      <a:pt x="1182" y="291"/>
                    </a:lnTo>
                    <a:lnTo>
                      <a:pt x="1182" y="291"/>
                    </a:lnTo>
                    <a:lnTo>
                      <a:pt x="1187" y="290"/>
                    </a:lnTo>
                    <a:lnTo>
                      <a:pt x="1191" y="290"/>
                    </a:lnTo>
                    <a:lnTo>
                      <a:pt x="1191" y="290"/>
                    </a:lnTo>
                    <a:lnTo>
                      <a:pt x="1196" y="293"/>
                    </a:lnTo>
                    <a:lnTo>
                      <a:pt x="1200" y="295"/>
                    </a:lnTo>
                    <a:lnTo>
                      <a:pt x="1200" y="295"/>
                    </a:lnTo>
                    <a:lnTo>
                      <a:pt x="1204" y="295"/>
                    </a:lnTo>
                    <a:lnTo>
                      <a:pt x="1205" y="295"/>
                    </a:lnTo>
                    <a:lnTo>
                      <a:pt x="1213" y="290"/>
                    </a:lnTo>
                    <a:lnTo>
                      <a:pt x="1224" y="280"/>
                    </a:lnTo>
                    <a:lnTo>
                      <a:pt x="1224" y="280"/>
                    </a:lnTo>
                    <a:lnTo>
                      <a:pt x="1229" y="277"/>
                    </a:lnTo>
                    <a:lnTo>
                      <a:pt x="1236" y="277"/>
                    </a:lnTo>
                    <a:lnTo>
                      <a:pt x="1242" y="279"/>
                    </a:lnTo>
                    <a:lnTo>
                      <a:pt x="1247" y="282"/>
                    </a:lnTo>
                    <a:lnTo>
                      <a:pt x="1247" y="282"/>
                    </a:lnTo>
                    <a:lnTo>
                      <a:pt x="1254" y="288"/>
                    </a:lnTo>
                    <a:lnTo>
                      <a:pt x="1260" y="291"/>
                    </a:lnTo>
                    <a:lnTo>
                      <a:pt x="1265" y="291"/>
                    </a:lnTo>
                    <a:lnTo>
                      <a:pt x="1274" y="290"/>
                    </a:lnTo>
                    <a:lnTo>
                      <a:pt x="1274" y="290"/>
                    </a:lnTo>
                    <a:lnTo>
                      <a:pt x="1280" y="286"/>
                    </a:lnTo>
                    <a:lnTo>
                      <a:pt x="1283" y="284"/>
                    </a:lnTo>
                    <a:lnTo>
                      <a:pt x="1287" y="284"/>
                    </a:lnTo>
                    <a:lnTo>
                      <a:pt x="1287" y="284"/>
                    </a:lnTo>
                    <a:lnTo>
                      <a:pt x="1292" y="288"/>
                    </a:lnTo>
                    <a:lnTo>
                      <a:pt x="1298" y="291"/>
                    </a:lnTo>
                    <a:lnTo>
                      <a:pt x="1298" y="291"/>
                    </a:lnTo>
                    <a:lnTo>
                      <a:pt x="1307" y="293"/>
                    </a:lnTo>
                    <a:lnTo>
                      <a:pt x="1320" y="291"/>
                    </a:lnTo>
                    <a:lnTo>
                      <a:pt x="1330" y="288"/>
                    </a:lnTo>
                    <a:lnTo>
                      <a:pt x="1334" y="286"/>
                    </a:lnTo>
                    <a:lnTo>
                      <a:pt x="1336" y="282"/>
                    </a:lnTo>
                    <a:lnTo>
                      <a:pt x="1336" y="282"/>
                    </a:lnTo>
                    <a:lnTo>
                      <a:pt x="1338" y="273"/>
                    </a:lnTo>
                    <a:lnTo>
                      <a:pt x="1336" y="268"/>
                    </a:lnTo>
                    <a:lnTo>
                      <a:pt x="1330" y="262"/>
                    </a:lnTo>
                    <a:lnTo>
                      <a:pt x="1323" y="259"/>
                    </a:lnTo>
                    <a:lnTo>
                      <a:pt x="1323" y="259"/>
                    </a:lnTo>
                    <a:lnTo>
                      <a:pt x="1307" y="259"/>
                    </a:lnTo>
                    <a:lnTo>
                      <a:pt x="1307" y="259"/>
                    </a:lnTo>
                    <a:lnTo>
                      <a:pt x="1300" y="257"/>
                    </a:lnTo>
                    <a:lnTo>
                      <a:pt x="1292" y="255"/>
                    </a:lnTo>
                    <a:lnTo>
                      <a:pt x="1292" y="255"/>
                    </a:lnTo>
                    <a:lnTo>
                      <a:pt x="1287" y="255"/>
                    </a:lnTo>
                    <a:lnTo>
                      <a:pt x="1283" y="255"/>
                    </a:lnTo>
                    <a:lnTo>
                      <a:pt x="1276" y="257"/>
                    </a:lnTo>
                    <a:lnTo>
                      <a:pt x="1276" y="257"/>
                    </a:lnTo>
                    <a:lnTo>
                      <a:pt x="1271" y="259"/>
                    </a:lnTo>
                    <a:lnTo>
                      <a:pt x="1265" y="259"/>
                    </a:lnTo>
                    <a:lnTo>
                      <a:pt x="1253" y="257"/>
                    </a:lnTo>
                    <a:lnTo>
                      <a:pt x="1253" y="257"/>
                    </a:lnTo>
                    <a:lnTo>
                      <a:pt x="1247" y="257"/>
                    </a:lnTo>
                    <a:lnTo>
                      <a:pt x="1242" y="259"/>
                    </a:lnTo>
                    <a:lnTo>
                      <a:pt x="1231" y="264"/>
                    </a:lnTo>
                    <a:lnTo>
                      <a:pt x="1231" y="264"/>
                    </a:lnTo>
                    <a:lnTo>
                      <a:pt x="1224" y="266"/>
                    </a:lnTo>
                    <a:lnTo>
                      <a:pt x="1215" y="268"/>
                    </a:lnTo>
                    <a:lnTo>
                      <a:pt x="1207" y="268"/>
                    </a:lnTo>
                    <a:lnTo>
                      <a:pt x="1200" y="264"/>
                    </a:lnTo>
                    <a:lnTo>
                      <a:pt x="1200" y="264"/>
                    </a:lnTo>
                    <a:lnTo>
                      <a:pt x="1195" y="261"/>
                    </a:lnTo>
                    <a:lnTo>
                      <a:pt x="1195" y="261"/>
                    </a:lnTo>
                    <a:lnTo>
                      <a:pt x="1187" y="259"/>
                    </a:lnTo>
                    <a:lnTo>
                      <a:pt x="1187" y="259"/>
                    </a:lnTo>
                    <a:lnTo>
                      <a:pt x="1186" y="255"/>
                    </a:lnTo>
                    <a:lnTo>
                      <a:pt x="1184" y="252"/>
                    </a:lnTo>
                    <a:lnTo>
                      <a:pt x="1182" y="244"/>
                    </a:lnTo>
                    <a:lnTo>
                      <a:pt x="1182" y="244"/>
                    </a:lnTo>
                    <a:lnTo>
                      <a:pt x="1178" y="239"/>
                    </a:lnTo>
                    <a:lnTo>
                      <a:pt x="1175" y="237"/>
                    </a:lnTo>
                    <a:lnTo>
                      <a:pt x="1169" y="237"/>
                    </a:lnTo>
                    <a:lnTo>
                      <a:pt x="1164" y="235"/>
                    </a:lnTo>
                    <a:lnTo>
                      <a:pt x="1164" y="235"/>
                    </a:lnTo>
                    <a:lnTo>
                      <a:pt x="1158" y="230"/>
                    </a:lnTo>
                    <a:lnTo>
                      <a:pt x="1155" y="228"/>
                    </a:lnTo>
                    <a:lnTo>
                      <a:pt x="1151" y="228"/>
                    </a:lnTo>
                    <a:lnTo>
                      <a:pt x="1151" y="228"/>
                    </a:lnTo>
                    <a:lnTo>
                      <a:pt x="1146" y="228"/>
                    </a:lnTo>
                    <a:lnTo>
                      <a:pt x="1139" y="230"/>
                    </a:lnTo>
                    <a:lnTo>
                      <a:pt x="1139" y="230"/>
                    </a:lnTo>
                    <a:lnTo>
                      <a:pt x="1135" y="230"/>
                    </a:lnTo>
                    <a:lnTo>
                      <a:pt x="1133" y="228"/>
                    </a:lnTo>
                    <a:lnTo>
                      <a:pt x="1131" y="226"/>
                    </a:lnTo>
                    <a:lnTo>
                      <a:pt x="1129" y="223"/>
                    </a:lnTo>
                    <a:lnTo>
                      <a:pt x="1129" y="223"/>
                    </a:lnTo>
                    <a:lnTo>
                      <a:pt x="1122" y="221"/>
                    </a:lnTo>
                    <a:lnTo>
                      <a:pt x="1115" y="219"/>
                    </a:lnTo>
                    <a:lnTo>
                      <a:pt x="1106" y="221"/>
                    </a:lnTo>
                    <a:lnTo>
                      <a:pt x="1099" y="224"/>
                    </a:lnTo>
                    <a:lnTo>
                      <a:pt x="1099" y="224"/>
                    </a:lnTo>
                    <a:lnTo>
                      <a:pt x="1097" y="226"/>
                    </a:lnTo>
                    <a:lnTo>
                      <a:pt x="1097" y="226"/>
                    </a:lnTo>
                    <a:lnTo>
                      <a:pt x="1095" y="230"/>
                    </a:lnTo>
                    <a:lnTo>
                      <a:pt x="1097" y="232"/>
                    </a:lnTo>
                    <a:lnTo>
                      <a:pt x="1100" y="235"/>
                    </a:lnTo>
                    <a:lnTo>
                      <a:pt x="1106" y="237"/>
                    </a:lnTo>
                    <a:lnTo>
                      <a:pt x="1111" y="237"/>
                    </a:lnTo>
                    <a:lnTo>
                      <a:pt x="1111" y="237"/>
                    </a:lnTo>
                    <a:lnTo>
                      <a:pt x="1133" y="237"/>
                    </a:lnTo>
                    <a:lnTo>
                      <a:pt x="1144" y="241"/>
                    </a:lnTo>
                    <a:lnTo>
                      <a:pt x="1148" y="242"/>
                    </a:lnTo>
                    <a:lnTo>
                      <a:pt x="1151" y="246"/>
                    </a:lnTo>
                    <a:lnTo>
                      <a:pt x="1151" y="246"/>
                    </a:lnTo>
                    <a:lnTo>
                      <a:pt x="1153" y="250"/>
                    </a:lnTo>
                    <a:lnTo>
                      <a:pt x="1153" y="257"/>
                    </a:lnTo>
                    <a:lnTo>
                      <a:pt x="1153" y="268"/>
                    </a:lnTo>
                    <a:lnTo>
                      <a:pt x="1153" y="268"/>
                    </a:lnTo>
                    <a:close/>
                    <a:moveTo>
                      <a:pt x="1032" y="226"/>
                    </a:moveTo>
                    <a:lnTo>
                      <a:pt x="1032" y="226"/>
                    </a:lnTo>
                    <a:lnTo>
                      <a:pt x="1028" y="228"/>
                    </a:lnTo>
                    <a:lnTo>
                      <a:pt x="1026" y="232"/>
                    </a:lnTo>
                    <a:lnTo>
                      <a:pt x="1026" y="233"/>
                    </a:lnTo>
                    <a:lnTo>
                      <a:pt x="1026" y="237"/>
                    </a:lnTo>
                    <a:lnTo>
                      <a:pt x="1030" y="242"/>
                    </a:lnTo>
                    <a:lnTo>
                      <a:pt x="1030" y="250"/>
                    </a:lnTo>
                    <a:lnTo>
                      <a:pt x="1030" y="250"/>
                    </a:lnTo>
                    <a:lnTo>
                      <a:pt x="1030" y="253"/>
                    </a:lnTo>
                    <a:lnTo>
                      <a:pt x="1028" y="255"/>
                    </a:lnTo>
                    <a:lnTo>
                      <a:pt x="1026" y="253"/>
                    </a:lnTo>
                    <a:lnTo>
                      <a:pt x="1023" y="252"/>
                    </a:lnTo>
                    <a:lnTo>
                      <a:pt x="1015" y="239"/>
                    </a:lnTo>
                    <a:lnTo>
                      <a:pt x="1015" y="239"/>
                    </a:lnTo>
                    <a:lnTo>
                      <a:pt x="1014" y="237"/>
                    </a:lnTo>
                    <a:lnTo>
                      <a:pt x="1008" y="235"/>
                    </a:lnTo>
                    <a:lnTo>
                      <a:pt x="1005" y="235"/>
                    </a:lnTo>
                    <a:lnTo>
                      <a:pt x="1003" y="237"/>
                    </a:lnTo>
                    <a:lnTo>
                      <a:pt x="1003" y="237"/>
                    </a:lnTo>
                    <a:lnTo>
                      <a:pt x="1001" y="241"/>
                    </a:lnTo>
                    <a:lnTo>
                      <a:pt x="1003" y="242"/>
                    </a:lnTo>
                    <a:lnTo>
                      <a:pt x="1005" y="246"/>
                    </a:lnTo>
                    <a:lnTo>
                      <a:pt x="1010" y="250"/>
                    </a:lnTo>
                    <a:lnTo>
                      <a:pt x="1012" y="255"/>
                    </a:lnTo>
                    <a:lnTo>
                      <a:pt x="1012" y="255"/>
                    </a:lnTo>
                    <a:lnTo>
                      <a:pt x="1012" y="259"/>
                    </a:lnTo>
                    <a:lnTo>
                      <a:pt x="1008" y="261"/>
                    </a:lnTo>
                    <a:lnTo>
                      <a:pt x="1001" y="262"/>
                    </a:lnTo>
                    <a:lnTo>
                      <a:pt x="1001" y="262"/>
                    </a:lnTo>
                    <a:lnTo>
                      <a:pt x="996" y="262"/>
                    </a:lnTo>
                    <a:lnTo>
                      <a:pt x="992" y="266"/>
                    </a:lnTo>
                    <a:lnTo>
                      <a:pt x="990" y="268"/>
                    </a:lnTo>
                    <a:lnTo>
                      <a:pt x="992" y="273"/>
                    </a:lnTo>
                    <a:lnTo>
                      <a:pt x="992" y="273"/>
                    </a:lnTo>
                    <a:lnTo>
                      <a:pt x="996" y="275"/>
                    </a:lnTo>
                    <a:lnTo>
                      <a:pt x="997" y="275"/>
                    </a:lnTo>
                    <a:lnTo>
                      <a:pt x="1003" y="273"/>
                    </a:lnTo>
                    <a:lnTo>
                      <a:pt x="1012" y="270"/>
                    </a:lnTo>
                    <a:lnTo>
                      <a:pt x="1012" y="270"/>
                    </a:lnTo>
                    <a:lnTo>
                      <a:pt x="1019" y="266"/>
                    </a:lnTo>
                    <a:lnTo>
                      <a:pt x="1023" y="266"/>
                    </a:lnTo>
                    <a:lnTo>
                      <a:pt x="1026" y="266"/>
                    </a:lnTo>
                    <a:lnTo>
                      <a:pt x="1026" y="266"/>
                    </a:lnTo>
                    <a:lnTo>
                      <a:pt x="1028" y="268"/>
                    </a:lnTo>
                    <a:lnTo>
                      <a:pt x="1028" y="270"/>
                    </a:lnTo>
                    <a:lnTo>
                      <a:pt x="1026" y="273"/>
                    </a:lnTo>
                    <a:lnTo>
                      <a:pt x="1026" y="273"/>
                    </a:lnTo>
                    <a:lnTo>
                      <a:pt x="1026" y="277"/>
                    </a:lnTo>
                    <a:lnTo>
                      <a:pt x="1026" y="280"/>
                    </a:lnTo>
                    <a:lnTo>
                      <a:pt x="1030" y="284"/>
                    </a:lnTo>
                    <a:lnTo>
                      <a:pt x="1035" y="286"/>
                    </a:lnTo>
                    <a:lnTo>
                      <a:pt x="1035" y="286"/>
                    </a:lnTo>
                    <a:lnTo>
                      <a:pt x="1048" y="286"/>
                    </a:lnTo>
                    <a:lnTo>
                      <a:pt x="1061" y="284"/>
                    </a:lnTo>
                    <a:lnTo>
                      <a:pt x="1061" y="284"/>
                    </a:lnTo>
                    <a:lnTo>
                      <a:pt x="1066" y="282"/>
                    </a:lnTo>
                    <a:lnTo>
                      <a:pt x="1072" y="275"/>
                    </a:lnTo>
                    <a:lnTo>
                      <a:pt x="1072" y="275"/>
                    </a:lnTo>
                    <a:lnTo>
                      <a:pt x="1073" y="270"/>
                    </a:lnTo>
                    <a:lnTo>
                      <a:pt x="1072" y="266"/>
                    </a:lnTo>
                    <a:lnTo>
                      <a:pt x="1068" y="262"/>
                    </a:lnTo>
                    <a:lnTo>
                      <a:pt x="1066" y="257"/>
                    </a:lnTo>
                    <a:lnTo>
                      <a:pt x="1066" y="257"/>
                    </a:lnTo>
                    <a:lnTo>
                      <a:pt x="1064" y="253"/>
                    </a:lnTo>
                    <a:lnTo>
                      <a:pt x="1066" y="248"/>
                    </a:lnTo>
                    <a:lnTo>
                      <a:pt x="1066" y="242"/>
                    </a:lnTo>
                    <a:lnTo>
                      <a:pt x="1066" y="237"/>
                    </a:lnTo>
                    <a:lnTo>
                      <a:pt x="1066" y="237"/>
                    </a:lnTo>
                    <a:lnTo>
                      <a:pt x="1061" y="232"/>
                    </a:lnTo>
                    <a:lnTo>
                      <a:pt x="1052" y="226"/>
                    </a:lnTo>
                    <a:lnTo>
                      <a:pt x="1052" y="226"/>
                    </a:lnTo>
                    <a:lnTo>
                      <a:pt x="1044" y="224"/>
                    </a:lnTo>
                    <a:lnTo>
                      <a:pt x="1035" y="224"/>
                    </a:lnTo>
                    <a:lnTo>
                      <a:pt x="1035" y="224"/>
                    </a:lnTo>
                    <a:lnTo>
                      <a:pt x="1032" y="226"/>
                    </a:lnTo>
                    <a:lnTo>
                      <a:pt x="1032" y="226"/>
                    </a:lnTo>
                    <a:close/>
                    <a:moveTo>
                      <a:pt x="1061" y="434"/>
                    </a:moveTo>
                    <a:lnTo>
                      <a:pt x="1061" y="434"/>
                    </a:lnTo>
                    <a:lnTo>
                      <a:pt x="1055" y="432"/>
                    </a:lnTo>
                    <a:lnTo>
                      <a:pt x="1048" y="434"/>
                    </a:lnTo>
                    <a:lnTo>
                      <a:pt x="1044" y="438"/>
                    </a:lnTo>
                    <a:lnTo>
                      <a:pt x="1041" y="443"/>
                    </a:lnTo>
                    <a:lnTo>
                      <a:pt x="1041" y="443"/>
                    </a:lnTo>
                    <a:lnTo>
                      <a:pt x="1041" y="451"/>
                    </a:lnTo>
                    <a:lnTo>
                      <a:pt x="1044" y="458"/>
                    </a:lnTo>
                    <a:lnTo>
                      <a:pt x="1050" y="463"/>
                    </a:lnTo>
                    <a:lnTo>
                      <a:pt x="1057" y="469"/>
                    </a:lnTo>
                    <a:lnTo>
                      <a:pt x="1066" y="472"/>
                    </a:lnTo>
                    <a:lnTo>
                      <a:pt x="1075" y="474"/>
                    </a:lnTo>
                    <a:lnTo>
                      <a:pt x="1082" y="474"/>
                    </a:lnTo>
                    <a:lnTo>
                      <a:pt x="1090" y="472"/>
                    </a:lnTo>
                    <a:lnTo>
                      <a:pt x="1090" y="472"/>
                    </a:lnTo>
                    <a:lnTo>
                      <a:pt x="1093" y="470"/>
                    </a:lnTo>
                    <a:lnTo>
                      <a:pt x="1095" y="469"/>
                    </a:lnTo>
                    <a:lnTo>
                      <a:pt x="1097" y="461"/>
                    </a:lnTo>
                    <a:lnTo>
                      <a:pt x="1095" y="454"/>
                    </a:lnTo>
                    <a:lnTo>
                      <a:pt x="1095" y="447"/>
                    </a:lnTo>
                    <a:lnTo>
                      <a:pt x="1095" y="447"/>
                    </a:lnTo>
                    <a:lnTo>
                      <a:pt x="1090" y="443"/>
                    </a:lnTo>
                    <a:lnTo>
                      <a:pt x="1082" y="440"/>
                    </a:lnTo>
                    <a:lnTo>
                      <a:pt x="1068" y="434"/>
                    </a:lnTo>
                    <a:lnTo>
                      <a:pt x="1068" y="434"/>
                    </a:lnTo>
                    <a:lnTo>
                      <a:pt x="1061" y="434"/>
                    </a:lnTo>
                    <a:lnTo>
                      <a:pt x="1061" y="434"/>
                    </a:lnTo>
                    <a:close/>
                    <a:moveTo>
                      <a:pt x="1077" y="346"/>
                    </a:moveTo>
                    <a:lnTo>
                      <a:pt x="1077" y="346"/>
                    </a:lnTo>
                    <a:lnTo>
                      <a:pt x="1072" y="344"/>
                    </a:lnTo>
                    <a:lnTo>
                      <a:pt x="1064" y="340"/>
                    </a:lnTo>
                    <a:lnTo>
                      <a:pt x="1061" y="335"/>
                    </a:lnTo>
                    <a:lnTo>
                      <a:pt x="1061" y="333"/>
                    </a:lnTo>
                    <a:lnTo>
                      <a:pt x="1062" y="329"/>
                    </a:lnTo>
                    <a:lnTo>
                      <a:pt x="1062" y="329"/>
                    </a:lnTo>
                    <a:lnTo>
                      <a:pt x="1066" y="326"/>
                    </a:lnTo>
                    <a:lnTo>
                      <a:pt x="1072" y="324"/>
                    </a:lnTo>
                    <a:lnTo>
                      <a:pt x="1072" y="324"/>
                    </a:lnTo>
                    <a:lnTo>
                      <a:pt x="1073" y="320"/>
                    </a:lnTo>
                    <a:lnTo>
                      <a:pt x="1073" y="315"/>
                    </a:lnTo>
                    <a:lnTo>
                      <a:pt x="1072" y="311"/>
                    </a:lnTo>
                    <a:lnTo>
                      <a:pt x="1070" y="308"/>
                    </a:lnTo>
                    <a:lnTo>
                      <a:pt x="1070" y="308"/>
                    </a:lnTo>
                    <a:lnTo>
                      <a:pt x="1068" y="306"/>
                    </a:lnTo>
                    <a:lnTo>
                      <a:pt x="1064" y="304"/>
                    </a:lnTo>
                    <a:lnTo>
                      <a:pt x="1057" y="304"/>
                    </a:lnTo>
                    <a:lnTo>
                      <a:pt x="1057" y="304"/>
                    </a:lnTo>
                    <a:lnTo>
                      <a:pt x="1052" y="306"/>
                    </a:lnTo>
                    <a:lnTo>
                      <a:pt x="1048" y="308"/>
                    </a:lnTo>
                    <a:lnTo>
                      <a:pt x="1048" y="308"/>
                    </a:lnTo>
                    <a:lnTo>
                      <a:pt x="1039" y="313"/>
                    </a:lnTo>
                    <a:lnTo>
                      <a:pt x="1030" y="315"/>
                    </a:lnTo>
                    <a:lnTo>
                      <a:pt x="1030" y="315"/>
                    </a:lnTo>
                    <a:lnTo>
                      <a:pt x="1023" y="317"/>
                    </a:lnTo>
                    <a:lnTo>
                      <a:pt x="1017" y="320"/>
                    </a:lnTo>
                    <a:lnTo>
                      <a:pt x="1015" y="322"/>
                    </a:lnTo>
                    <a:lnTo>
                      <a:pt x="1015" y="324"/>
                    </a:lnTo>
                    <a:lnTo>
                      <a:pt x="1017" y="328"/>
                    </a:lnTo>
                    <a:lnTo>
                      <a:pt x="1021" y="331"/>
                    </a:lnTo>
                    <a:lnTo>
                      <a:pt x="1021" y="331"/>
                    </a:lnTo>
                    <a:lnTo>
                      <a:pt x="1024" y="335"/>
                    </a:lnTo>
                    <a:lnTo>
                      <a:pt x="1026" y="340"/>
                    </a:lnTo>
                    <a:lnTo>
                      <a:pt x="1026" y="342"/>
                    </a:lnTo>
                    <a:lnTo>
                      <a:pt x="1024" y="346"/>
                    </a:lnTo>
                    <a:lnTo>
                      <a:pt x="1023" y="346"/>
                    </a:lnTo>
                    <a:lnTo>
                      <a:pt x="1019" y="347"/>
                    </a:lnTo>
                    <a:lnTo>
                      <a:pt x="1019" y="347"/>
                    </a:lnTo>
                    <a:lnTo>
                      <a:pt x="1015" y="347"/>
                    </a:lnTo>
                    <a:lnTo>
                      <a:pt x="1010" y="346"/>
                    </a:lnTo>
                    <a:lnTo>
                      <a:pt x="1006" y="344"/>
                    </a:lnTo>
                    <a:lnTo>
                      <a:pt x="1003" y="342"/>
                    </a:lnTo>
                    <a:lnTo>
                      <a:pt x="1003" y="342"/>
                    </a:lnTo>
                    <a:lnTo>
                      <a:pt x="997" y="344"/>
                    </a:lnTo>
                    <a:lnTo>
                      <a:pt x="996" y="346"/>
                    </a:lnTo>
                    <a:lnTo>
                      <a:pt x="994" y="349"/>
                    </a:lnTo>
                    <a:lnTo>
                      <a:pt x="992" y="355"/>
                    </a:lnTo>
                    <a:lnTo>
                      <a:pt x="992" y="355"/>
                    </a:lnTo>
                    <a:lnTo>
                      <a:pt x="994" y="360"/>
                    </a:lnTo>
                    <a:lnTo>
                      <a:pt x="997" y="362"/>
                    </a:lnTo>
                    <a:lnTo>
                      <a:pt x="1008" y="362"/>
                    </a:lnTo>
                    <a:lnTo>
                      <a:pt x="1008" y="362"/>
                    </a:lnTo>
                    <a:lnTo>
                      <a:pt x="1015" y="364"/>
                    </a:lnTo>
                    <a:lnTo>
                      <a:pt x="1021" y="369"/>
                    </a:lnTo>
                    <a:lnTo>
                      <a:pt x="1030" y="380"/>
                    </a:lnTo>
                    <a:lnTo>
                      <a:pt x="1030" y="380"/>
                    </a:lnTo>
                    <a:lnTo>
                      <a:pt x="1039" y="387"/>
                    </a:lnTo>
                    <a:lnTo>
                      <a:pt x="1043" y="391"/>
                    </a:lnTo>
                    <a:lnTo>
                      <a:pt x="1050" y="391"/>
                    </a:lnTo>
                    <a:lnTo>
                      <a:pt x="1050" y="391"/>
                    </a:lnTo>
                    <a:lnTo>
                      <a:pt x="1055" y="389"/>
                    </a:lnTo>
                    <a:lnTo>
                      <a:pt x="1061" y="387"/>
                    </a:lnTo>
                    <a:lnTo>
                      <a:pt x="1072" y="384"/>
                    </a:lnTo>
                    <a:lnTo>
                      <a:pt x="1072" y="384"/>
                    </a:lnTo>
                    <a:lnTo>
                      <a:pt x="1077" y="382"/>
                    </a:lnTo>
                    <a:lnTo>
                      <a:pt x="1079" y="380"/>
                    </a:lnTo>
                    <a:lnTo>
                      <a:pt x="1084" y="373"/>
                    </a:lnTo>
                    <a:lnTo>
                      <a:pt x="1088" y="364"/>
                    </a:lnTo>
                    <a:lnTo>
                      <a:pt x="1090" y="355"/>
                    </a:lnTo>
                    <a:lnTo>
                      <a:pt x="1090" y="355"/>
                    </a:lnTo>
                    <a:lnTo>
                      <a:pt x="1088" y="349"/>
                    </a:lnTo>
                    <a:lnTo>
                      <a:pt x="1086" y="347"/>
                    </a:lnTo>
                    <a:lnTo>
                      <a:pt x="1077" y="346"/>
                    </a:lnTo>
                    <a:lnTo>
                      <a:pt x="1077" y="346"/>
                    </a:lnTo>
                    <a:close/>
                    <a:moveTo>
                      <a:pt x="1068" y="183"/>
                    </a:moveTo>
                    <a:lnTo>
                      <a:pt x="1068" y="183"/>
                    </a:lnTo>
                    <a:lnTo>
                      <a:pt x="1072" y="185"/>
                    </a:lnTo>
                    <a:lnTo>
                      <a:pt x="1072" y="186"/>
                    </a:lnTo>
                    <a:lnTo>
                      <a:pt x="1072" y="190"/>
                    </a:lnTo>
                    <a:lnTo>
                      <a:pt x="1073" y="194"/>
                    </a:lnTo>
                    <a:lnTo>
                      <a:pt x="1073" y="194"/>
                    </a:lnTo>
                    <a:lnTo>
                      <a:pt x="1077" y="197"/>
                    </a:lnTo>
                    <a:lnTo>
                      <a:pt x="1081" y="199"/>
                    </a:lnTo>
                    <a:lnTo>
                      <a:pt x="1090" y="201"/>
                    </a:lnTo>
                    <a:lnTo>
                      <a:pt x="1099" y="199"/>
                    </a:lnTo>
                    <a:lnTo>
                      <a:pt x="1106" y="195"/>
                    </a:lnTo>
                    <a:lnTo>
                      <a:pt x="1106" y="195"/>
                    </a:lnTo>
                    <a:lnTo>
                      <a:pt x="1108" y="192"/>
                    </a:lnTo>
                    <a:lnTo>
                      <a:pt x="1108" y="190"/>
                    </a:lnTo>
                    <a:lnTo>
                      <a:pt x="1106" y="186"/>
                    </a:lnTo>
                    <a:lnTo>
                      <a:pt x="1104" y="183"/>
                    </a:lnTo>
                    <a:lnTo>
                      <a:pt x="1090" y="174"/>
                    </a:lnTo>
                    <a:lnTo>
                      <a:pt x="1090" y="174"/>
                    </a:lnTo>
                    <a:lnTo>
                      <a:pt x="1084" y="168"/>
                    </a:lnTo>
                    <a:lnTo>
                      <a:pt x="1075" y="165"/>
                    </a:lnTo>
                    <a:lnTo>
                      <a:pt x="1068" y="163"/>
                    </a:lnTo>
                    <a:lnTo>
                      <a:pt x="1064" y="163"/>
                    </a:lnTo>
                    <a:lnTo>
                      <a:pt x="1061" y="165"/>
                    </a:lnTo>
                    <a:lnTo>
                      <a:pt x="1061" y="165"/>
                    </a:lnTo>
                    <a:lnTo>
                      <a:pt x="1057" y="168"/>
                    </a:lnTo>
                    <a:lnTo>
                      <a:pt x="1057" y="168"/>
                    </a:lnTo>
                    <a:lnTo>
                      <a:pt x="1055" y="170"/>
                    </a:lnTo>
                    <a:lnTo>
                      <a:pt x="1055" y="172"/>
                    </a:lnTo>
                    <a:lnTo>
                      <a:pt x="1059" y="177"/>
                    </a:lnTo>
                    <a:lnTo>
                      <a:pt x="1068" y="183"/>
                    </a:lnTo>
                    <a:lnTo>
                      <a:pt x="1068" y="183"/>
                    </a:lnTo>
                    <a:close/>
                    <a:moveTo>
                      <a:pt x="679" y="391"/>
                    </a:moveTo>
                    <a:lnTo>
                      <a:pt x="679" y="391"/>
                    </a:lnTo>
                    <a:lnTo>
                      <a:pt x="691" y="393"/>
                    </a:lnTo>
                    <a:lnTo>
                      <a:pt x="702" y="391"/>
                    </a:lnTo>
                    <a:lnTo>
                      <a:pt x="702" y="391"/>
                    </a:lnTo>
                    <a:lnTo>
                      <a:pt x="710" y="391"/>
                    </a:lnTo>
                    <a:lnTo>
                      <a:pt x="711" y="389"/>
                    </a:lnTo>
                    <a:lnTo>
                      <a:pt x="713" y="389"/>
                    </a:lnTo>
                    <a:lnTo>
                      <a:pt x="713" y="389"/>
                    </a:lnTo>
                    <a:lnTo>
                      <a:pt x="715" y="384"/>
                    </a:lnTo>
                    <a:lnTo>
                      <a:pt x="715" y="380"/>
                    </a:lnTo>
                    <a:lnTo>
                      <a:pt x="719" y="371"/>
                    </a:lnTo>
                    <a:lnTo>
                      <a:pt x="719" y="371"/>
                    </a:lnTo>
                    <a:lnTo>
                      <a:pt x="724" y="362"/>
                    </a:lnTo>
                    <a:lnTo>
                      <a:pt x="731" y="355"/>
                    </a:lnTo>
                    <a:lnTo>
                      <a:pt x="731" y="355"/>
                    </a:lnTo>
                    <a:lnTo>
                      <a:pt x="740" y="347"/>
                    </a:lnTo>
                    <a:lnTo>
                      <a:pt x="751" y="342"/>
                    </a:lnTo>
                    <a:lnTo>
                      <a:pt x="751" y="342"/>
                    </a:lnTo>
                    <a:lnTo>
                      <a:pt x="771" y="335"/>
                    </a:lnTo>
                    <a:lnTo>
                      <a:pt x="780" y="329"/>
                    </a:lnTo>
                    <a:lnTo>
                      <a:pt x="784" y="326"/>
                    </a:lnTo>
                    <a:lnTo>
                      <a:pt x="786" y="320"/>
                    </a:lnTo>
                    <a:lnTo>
                      <a:pt x="786" y="320"/>
                    </a:lnTo>
                    <a:lnTo>
                      <a:pt x="787" y="317"/>
                    </a:lnTo>
                    <a:lnTo>
                      <a:pt x="786" y="313"/>
                    </a:lnTo>
                    <a:lnTo>
                      <a:pt x="786" y="309"/>
                    </a:lnTo>
                    <a:lnTo>
                      <a:pt x="782" y="308"/>
                    </a:lnTo>
                    <a:lnTo>
                      <a:pt x="776" y="306"/>
                    </a:lnTo>
                    <a:lnTo>
                      <a:pt x="769" y="308"/>
                    </a:lnTo>
                    <a:lnTo>
                      <a:pt x="769" y="308"/>
                    </a:lnTo>
                    <a:lnTo>
                      <a:pt x="764" y="311"/>
                    </a:lnTo>
                    <a:lnTo>
                      <a:pt x="760" y="313"/>
                    </a:lnTo>
                    <a:lnTo>
                      <a:pt x="755" y="313"/>
                    </a:lnTo>
                    <a:lnTo>
                      <a:pt x="755" y="313"/>
                    </a:lnTo>
                    <a:lnTo>
                      <a:pt x="746" y="311"/>
                    </a:lnTo>
                    <a:lnTo>
                      <a:pt x="737" y="309"/>
                    </a:lnTo>
                    <a:lnTo>
                      <a:pt x="737" y="309"/>
                    </a:lnTo>
                    <a:lnTo>
                      <a:pt x="720" y="304"/>
                    </a:lnTo>
                    <a:lnTo>
                      <a:pt x="708" y="299"/>
                    </a:lnTo>
                    <a:lnTo>
                      <a:pt x="708" y="299"/>
                    </a:lnTo>
                    <a:lnTo>
                      <a:pt x="700" y="297"/>
                    </a:lnTo>
                    <a:lnTo>
                      <a:pt x="693" y="297"/>
                    </a:lnTo>
                    <a:lnTo>
                      <a:pt x="693" y="297"/>
                    </a:lnTo>
                    <a:lnTo>
                      <a:pt x="684" y="300"/>
                    </a:lnTo>
                    <a:lnTo>
                      <a:pt x="675" y="306"/>
                    </a:lnTo>
                    <a:lnTo>
                      <a:pt x="670" y="313"/>
                    </a:lnTo>
                    <a:lnTo>
                      <a:pt x="666" y="320"/>
                    </a:lnTo>
                    <a:lnTo>
                      <a:pt x="666" y="320"/>
                    </a:lnTo>
                    <a:lnTo>
                      <a:pt x="664" y="337"/>
                    </a:lnTo>
                    <a:lnTo>
                      <a:pt x="664" y="337"/>
                    </a:lnTo>
                    <a:lnTo>
                      <a:pt x="661" y="347"/>
                    </a:lnTo>
                    <a:lnTo>
                      <a:pt x="657" y="360"/>
                    </a:lnTo>
                    <a:lnTo>
                      <a:pt x="657" y="360"/>
                    </a:lnTo>
                    <a:lnTo>
                      <a:pt x="659" y="369"/>
                    </a:lnTo>
                    <a:lnTo>
                      <a:pt x="662" y="378"/>
                    </a:lnTo>
                    <a:lnTo>
                      <a:pt x="670" y="387"/>
                    </a:lnTo>
                    <a:lnTo>
                      <a:pt x="679" y="391"/>
                    </a:lnTo>
                    <a:lnTo>
                      <a:pt x="679" y="391"/>
                    </a:lnTo>
                    <a:close/>
                    <a:moveTo>
                      <a:pt x="690" y="257"/>
                    </a:moveTo>
                    <a:lnTo>
                      <a:pt x="690" y="257"/>
                    </a:lnTo>
                    <a:lnTo>
                      <a:pt x="693" y="255"/>
                    </a:lnTo>
                    <a:lnTo>
                      <a:pt x="697" y="255"/>
                    </a:lnTo>
                    <a:lnTo>
                      <a:pt x="706" y="257"/>
                    </a:lnTo>
                    <a:lnTo>
                      <a:pt x="706" y="257"/>
                    </a:lnTo>
                    <a:lnTo>
                      <a:pt x="708" y="257"/>
                    </a:lnTo>
                    <a:lnTo>
                      <a:pt x="711" y="255"/>
                    </a:lnTo>
                    <a:lnTo>
                      <a:pt x="717" y="253"/>
                    </a:lnTo>
                    <a:lnTo>
                      <a:pt x="717" y="253"/>
                    </a:lnTo>
                    <a:lnTo>
                      <a:pt x="720" y="252"/>
                    </a:lnTo>
                    <a:lnTo>
                      <a:pt x="724" y="253"/>
                    </a:lnTo>
                    <a:lnTo>
                      <a:pt x="724" y="253"/>
                    </a:lnTo>
                    <a:lnTo>
                      <a:pt x="728" y="252"/>
                    </a:lnTo>
                    <a:lnTo>
                      <a:pt x="731" y="250"/>
                    </a:lnTo>
                    <a:lnTo>
                      <a:pt x="735" y="248"/>
                    </a:lnTo>
                    <a:lnTo>
                      <a:pt x="738" y="244"/>
                    </a:lnTo>
                    <a:lnTo>
                      <a:pt x="738" y="244"/>
                    </a:lnTo>
                    <a:lnTo>
                      <a:pt x="738" y="237"/>
                    </a:lnTo>
                    <a:lnTo>
                      <a:pt x="740" y="230"/>
                    </a:lnTo>
                    <a:lnTo>
                      <a:pt x="740" y="230"/>
                    </a:lnTo>
                    <a:lnTo>
                      <a:pt x="742" y="228"/>
                    </a:lnTo>
                    <a:lnTo>
                      <a:pt x="744" y="228"/>
                    </a:lnTo>
                    <a:lnTo>
                      <a:pt x="748" y="230"/>
                    </a:lnTo>
                    <a:lnTo>
                      <a:pt x="748" y="230"/>
                    </a:lnTo>
                    <a:lnTo>
                      <a:pt x="751" y="224"/>
                    </a:lnTo>
                    <a:lnTo>
                      <a:pt x="753" y="223"/>
                    </a:lnTo>
                    <a:lnTo>
                      <a:pt x="755" y="224"/>
                    </a:lnTo>
                    <a:lnTo>
                      <a:pt x="755" y="224"/>
                    </a:lnTo>
                    <a:lnTo>
                      <a:pt x="755" y="228"/>
                    </a:lnTo>
                    <a:lnTo>
                      <a:pt x="753" y="232"/>
                    </a:lnTo>
                    <a:lnTo>
                      <a:pt x="751" y="235"/>
                    </a:lnTo>
                    <a:lnTo>
                      <a:pt x="753" y="237"/>
                    </a:lnTo>
                    <a:lnTo>
                      <a:pt x="755" y="239"/>
                    </a:lnTo>
                    <a:lnTo>
                      <a:pt x="755" y="239"/>
                    </a:lnTo>
                    <a:lnTo>
                      <a:pt x="757" y="239"/>
                    </a:lnTo>
                    <a:lnTo>
                      <a:pt x="760" y="239"/>
                    </a:lnTo>
                    <a:lnTo>
                      <a:pt x="766" y="233"/>
                    </a:lnTo>
                    <a:lnTo>
                      <a:pt x="773" y="223"/>
                    </a:lnTo>
                    <a:lnTo>
                      <a:pt x="773" y="223"/>
                    </a:lnTo>
                    <a:lnTo>
                      <a:pt x="778" y="219"/>
                    </a:lnTo>
                    <a:lnTo>
                      <a:pt x="786" y="217"/>
                    </a:lnTo>
                    <a:lnTo>
                      <a:pt x="789" y="214"/>
                    </a:lnTo>
                    <a:lnTo>
                      <a:pt x="791" y="210"/>
                    </a:lnTo>
                    <a:lnTo>
                      <a:pt x="791" y="206"/>
                    </a:lnTo>
                    <a:lnTo>
                      <a:pt x="791" y="206"/>
                    </a:lnTo>
                    <a:lnTo>
                      <a:pt x="791" y="199"/>
                    </a:lnTo>
                    <a:lnTo>
                      <a:pt x="787" y="194"/>
                    </a:lnTo>
                    <a:lnTo>
                      <a:pt x="787" y="194"/>
                    </a:lnTo>
                    <a:lnTo>
                      <a:pt x="780" y="190"/>
                    </a:lnTo>
                    <a:lnTo>
                      <a:pt x="776" y="190"/>
                    </a:lnTo>
                    <a:lnTo>
                      <a:pt x="773" y="190"/>
                    </a:lnTo>
                    <a:lnTo>
                      <a:pt x="773" y="190"/>
                    </a:lnTo>
                    <a:lnTo>
                      <a:pt x="773" y="190"/>
                    </a:lnTo>
                    <a:lnTo>
                      <a:pt x="773" y="190"/>
                    </a:lnTo>
                    <a:lnTo>
                      <a:pt x="771" y="192"/>
                    </a:lnTo>
                    <a:lnTo>
                      <a:pt x="769" y="195"/>
                    </a:lnTo>
                    <a:lnTo>
                      <a:pt x="766" y="199"/>
                    </a:lnTo>
                    <a:lnTo>
                      <a:pt x="766" y="199"/>
                    </a:lnTo>
                    <a:lnTo>
                      <a:pt x="764" y="203"/>
                    </a:lnTo>
                    <a:lnTo>
                      <a:pt x="762" y="203"/>
                    </a:lnTo>
                    <a:lnTo>
                      <a:pt x="755" y="203"/>
                    </a:lnTo>
                    <a:lnTo>
                      <a:pt x="742" y="201"/>
                    </a:lnTo>
                    <a:lnTo>
                      <a:pt x="742" y="201"/>
                    </a:lnTo>
                    <a:lnTo>
                      <a:pt x="735" y="201"/>
                    </a:lnTo>
                    <a:lnTo>
                      <a:pt x="728" y="201"/>
                    </a:lnTo>
                    <a:lnTo>
                      <a:pt x="720" y="204"/>
                    </a:lnTo>
                    <a:lnTo>
                      <a:pt x="715" y="208"/>
                    </a:lnTo>
                    <a:lnTo>
                      <a:pt x="715" y="208"/>
                    </a:lnTo>
                    <a:lnTo>
                      <a:pt x="711" y="212"/>
                    </a:lnTo>
                    <a:lnTo>
                      <a:pt x="708" y="215"/>
                    </a:lnTo>
                    <a:lnTo>
                      <a:pt x="708" y="215"/>
                    </a:lnTo>
                    <a:lnTo>
                      <a:pt x="702" y="219"/>
                    </a:lnTo>
                    <a:lnTo>
                      <a:pt x="697" y="221"/>
                    </a:lnTo>
                    <a:lnTo>
                      <a:pt x="697" y="221"/>
                    </a:lnTo>
                    <a:lnTo>
                      <a:pt x="690" y="223"/>
                    </a:lnTo>
                    <a:lnTo>
                      <a:pt x="682" y="226"/>
                    </a:lnTo>
                    <a:lnTo>
                      <a:pt x="677" y="232"/>
                    </a:lnTo>
                    <a:lnTo>
                      <a:pt x="672" y="237"/>
                    </a:lnTo>
                    <a:lnTo>
                      <a:pt x="672" y="237"/>
                    </a:lnTo>
                    <a:lnTo>
                      <a:pt x="670" y="242"/>
                    </a:lnTo>
                    <a:lnTo>
                      <a:pt x="670" y="248"/>
                    </a:lnTo>
                    <a:lnTo>
                      <a:pt x="672" y="253"/>
                    </a:lnTo>
                    <a:lnTo>
                      <a:pt x="673" y="259"/>
                    </a:lnTo>
                    <a:lnTo>
                      <a:pt x="673" y="259"/>
                    </a:lnTo>
                    <a:lnTo>
                      <a:pt x="677" y="261"/>
                    </a:lnTo>
                    <a:lnTo>
                      <a:pt x="681" y="261"/>
                    </a:lnTo>
                    <a:lnTo>
                      <a:pt x="690" y="257"/>
                    </a:lnTo>
                    <a:lnTo>
                      <a:pt x="690" y="257"/>
                    </a:lnTo>
                    <a:close/>
                    <a:moveTo>
                      <a:pt x="776" y="259"/>
                    </a:moveTo>
                    <a:lnTo>
                      <a:pt x="776" y="259"/>
                    </a:lnTo>
                    <a:lnTo>
                      <a:pt x="775" y="264"/>
                    </a:lnTo>
                    <a:lnTo>
                      <a:pt x="776" y="268"/>
                    </a:lnTo>
                    <a:lnTo>
                      <a:pt x="778" y="271"/>
                    </a:lnTo>
                    <a:lnTo>
                      <a:pt x="782" y="275"/>
                    </a:lnTo>
                    <a:lnTo>
                      <a:pt x="786" y="277"/>
                    </a:lnTo>
                    <a:lnTo>
                      <a:pt x="791" y="277"/>
                    </a:lnTo>
                    <a:lnTo>
                      <a:pt x="796" y="275"/>
                    </a:lnTo>
                    <a:lnTo>
                      <a:pt x="800" y="271"/>
                    </a:lnTo>
                    <a:lnTo>
                      <a:pt x="800" y="271"/>
                    </a:lnTo>
                    <a:lnTo>
                      <a:pt x="804" y="266"/>
                    </a:lnTo>
                    <a:lnTo>
                      <a:pt x="805" y="264"/>
                    </a:lnTo>
                    <a:lnTo>
                      <a:pt x="807" y="262"/>
                    </a:lnTo>
                    <a:lnTo>
                      <a:pt x="807" y="262"/>
                    </a:lnTo>
                    <a:lnTo>
                      <a:pt x="813" y="261"/>
                    </a:lnTo>
                    <a:lnTo>
                      <a:pt x="815" y="264"/>
                    </a:lnTo>
                    <a:lnTo>
                      <a:pt x="818" y="268"/>
                    </a:lnTo>
                    <a:lnTo>
                      <a:pt x="820" y="271"/>
                    </a:lnTo>
                    <a:lnTo>
                      <a:pt x="820" y="271"/>
                    </a:lnTo>
                    <a:lnTo>
                      <a:pt x="825" y="273"/>
                    </a:lnTo>
                    <a:lnTo>
                      <a:pt x="829" y="273"/>
                    </a:lnTo>
                    <a:lnTo>
                      <a:pt x="840" y="271"/>
                    </a:lnTo>
                    <a:lnTo>
                      <a:pt x="840" y="271"/>
                    </a:lnTo>
                    <a:lnTo>
                      <a:pt x="858" y="271"/>
                    </a:lnTo>
                    <a:lnTo>
                      <a:pt x="858" y="271"/>
                    </a:lnTo>
                    <a:lnTo>
                      <a:pt x="863" y="271"/>
                    </a:lnTo>
                    <a:lnTo>
                      <a:pt x="863" y="273"/>
                    </a:lnTo>
                    <a:lnTo>
                      <a:pt x="863" y="275"/>
                    </a:lnTo>
                    <a:lnTo>
                      <a:pt x="863" y="275"/>
                    </a:lnTo>
                    <a:lnTo>
                      <a:pt x="860" y="279"/>
                    </a:lnTo>
                    <a:lnTo>
                      <a:pt x="854" y="280"/>
                    </a:lnTo>
                    <a:lnTo>
                      <a:pt x="843" y="282"/>
                    </a:lnTo>
                    <a:lnTo>
                      <a:pt x="843" y="282"/>
                    </a:lnTo>
                    <a:lnTo>
                      <a:pt x="834" y="284"/>
                    </a:lnTo>
                    <a:lnTo>
                      <a:pt x="824" y="288"/>
                    </a:lnTo>
                    <a:lnTo>
                      <a:pt x="818" y="291"/>
                    </a:lnTo>
                    <a:lnTo>
                      <a:pt x="815" y="295"/>
                    </a:lnTo>
                    <a:lnTo>
                      <a:pt x="815" y="299"/>
                    </a:lnTo>
                    <a:lnTo>
                      <a:pt x="816" y="302"/>
                    </a:lnTo>
                    <a:lnTo>
                      <a:pt x="816" y="302"/>
                    </a:lnTo>
                    <a:lnTo>
                      <a:pt x="822" y="304"/>
                    </a:lnTo>
                    <a:lnTo>
                      <a:pt x="825" y="306"/>
                    </a:lnTo>
                    <a:lnTo>
                      <a:pt x="831" y="304"/>
                    </a:lnTo>
                    <a:lnTo>
                      <a:pt x="836" y="302"/>
                    </a:lnTo>
                    <a:lnTo>
                      <a:pt x="847" y="297"/>
                    </a:lnTo>
                    <a:lnTo>
                      <a:pt x="856" y="291"/>
                    </a:lnTo>
                    <a:lnTo>
                      <a:pt x="856" y="291"/>
                    </a:lnTo>
                    <a:lnTo>
                      <a:pt x="869" y="286"/>
                    </a:lnTo>
                    <a:lnTo>
                      <a:pt x="876" y="284"/>
                    </a:lnTo>
                    <a:lnTo>
                      <a:pt x="883" y="284"/>
                    </a:lnTo>
                    <a:lnTo>
                      <a:pt x="883" y="284"/>
                    </a:lnTo>
                    <a:lnTo>
                      <a:pt x="894" y="284"/>
                    </a:lnTo>
                    <a:lnTo>
                      <a:pt x="905" y="282"/>
                    </a:lnTo>
                    <a:lnTo>
                      <a:pt x="905" y="282"/>
                    </a:lnTo>
                    <a:lnTo>
                      <a:pt x="912" y="280"/>
                    </a:lnTo>
                    <a:lnTo>
                      <a:pt x="923" y="275"/>
                    </a:lnTo>
                    <a:lnTo>
                      <a:pt x="932" y="270"/>
                    </a:lnTo>
                    <a:lnTo>
                      <a:pt x="934" y="264"/>
                    </a:lnTo>
                    <a:lnTo>
                      <a:pt x="936" y="261"/>
                    </a:lnTo>
                    <a:lnTo>
                      <a:pt x="936" y="261"/>
                    </a:lnTo>
                    <a:lnTo>
                      <a:pt x="936" y="255"/>
                    </a:lnTo>
                    <a:lnTo>
                      <a:pt x="934" y="248"/>
                    </a:lnTo>
                    <a:lnTo>
                      <a:pt x="932" y="246"/>
                    </a:lnTo>
                    <a:lnTo>
                      <a:pt x="930" y="246"/>
                    </a:lnTo>
                    <a:lnTo>
                      <a:pt x="927" y="246"/>
                    </a:lnTo>
                    <a:lnTo>
                      <a:pt x="925" y="250"/>
                    </a:lnTo>
                    <a:lnTo>
                      <a:pt x="925" y="250"/>
                    </a:lnTo>
                    <a:lnTo>
                      <a:pt x="921" y="257"/>
                    </a:lnTo>
                    <a:lnTo>
                      <a:pt x="919" y="259"/>
                    </a:lnTo>
                    <a:lnTo>
                      <a:pt x="914" y="259"/>
                    </a:lnTo>
                    <a:lnTo>
                      <a:pt x="914" y="259"/>
                    </a:lnTo>
                    <a:lnTo>
                      <a:pt x="912" y="255"/>
                    </a:lnTo>
                    <a:lnTo>
                      <a:pt x="910" y="250"/>
                    </a:lnTo>
                    <a:lnTo>
                      <a:pt x="909" y="246"/>
                    </a:lnTo>
                    <a:lnTo>
                      <a:pt x="907" y="241"/>
                    </a:lnTo>
                    <a:lnTo>
                      <a:pt x="907" y="241"/>
                    </a:lnTo>
                    <a:lnTo>
                      <a:pt x="900" y="235"/>
                    </a:lnTo>
                    <a:lnTo>
                      <a:pt x="900" y="235"/>
                    </a:lnTo>
                    <a:lnTo>
                      <a:pt x="892" y="226"/>
                    </a:lnTo>
                    <a:lnTo>
                      <a:pt x="892" y="226"/>
                    </a:lnTo>
                    <a:lnTo>
                      <a:pt x="887" y="224"/>
                    </a:lnTo>
                    <a:lnTo>
                      <a:pt x="883" y="223"/>
                    </a:lnTo>
                    <a:lnTo>
                      <a:pt x="883" y="223"/>
                    </a:lnTo>
                    <a:lnTo>
                      <a:pt x="878" y="224"/>
                    </a:lnTo>
                    <a:lnTo>
                      <a:pt x="876" y="226"/>
                    </a:lnTo>
                    <a:lnTo>
                      <a:pt x="874" y="228"/>
                    </a:lnTo>
                    <a:lnTo>
                      <a:pt x="874" y="228"/>
                    </a:lnTo>
                    <a:lnTo>
                      <a:pt x="874" y="233"/>
                    </a:lnTo>
                    <a:lnTo>
                      <a:pt x="876" y="235"/>
                    </a:lnTo>
                    <a:lnTo>
                      <a:pt x="881" y="242"/>
                    </a:lnTo>
                    <a:lnTo>
                      <a:pt x="887" y="248"/>
                    </a:lnTo>
                    <a:lnTo>
                      <a:pt x="889" y="252"/>
                    </a:lnTo>
                    <a:lnTo>
                      <a:pt x="891" y="255"/>
                    </a:lnTo>
                    <a:lnTo>
                      <a:pt x="891" y="255"/>
                    </a:lnTo>
                    <a:lnTo>
                      <a:pt x="889" y="259"/>
                    </a:lnTo>
                    <a:lnTo>
                      <a:pt x="887" y="261"/>
                    </a:lnTo>
                    <a:lnTo>
                      <a:pt x="881" y="264"/>
                    </a:lnTo>
                    <a:lnTo>
                      <a:pt x="874" y="266"/>
                    </a:lnTo>
                    <a:lnTo>
                      <a:pt x="869" y="266"/>
                    </a:lnTo>
                    <a:lnTo>
                      <a:pt x="869" y="266"/>
                    </a:lnTo>
                    <a:lnTo>
                      <a:pt x="862" y="264"/>
                    </a:lnTo>
                    <a:lnTo>
                      <a:pt x="856" y="259"/>
                    </a:lnTo>
                    <a:lnTo>
                      <a:pt x="851" y="255"/>
                    </a:lnTo>
                    <a:lnTo>
                      <a:pt x="843" y="252"/>
                    </a:lnTo>
                    <a:lnTo>
                      <a:pt x="843" y="252"/>
                    </a:lnTo>
                    <a:lnTo>
                      <a:pt x="838" y="252"/>
                    </a:lnTo>
                    <a:lnTo>
                      <a:pt x="833" y="252"/>
                    </a:lnTo>
                    <a:lnTo>
                      <a:pt x="833" y="252"/>
                    </a:lnTo>
                    <a:lnTo>
                      <a:pt x="825" y="248"/>
                    </a:lnTo>
                    <a:lnTo>
                      <a:pt x="820" y="244"/>
                    </a:lnTo>
                    <a:lnTo>
                      <a:pt x="820" y="244"/>
                    </a:lnTo>
                    <a:lnTo>
                      <a:pt x="813" y="242"/>
                    </a:lnTo>
                    <a:lnTo>
                      <a:pt x="807" y="242"/>
                    </a:lnTo>
                    <a:lnTo>
                      <a:pt x="795" y="244"/>
                    </a:lnTo>
                    <a:lnTo>
                      <a:pt x="795" y="244"/>
                    </a:lnTo>
                    <a:lnTo>
                      <a:pt x="787" y="246"/>
                    </a:lnTo>
                    <a:lnTo>
                      <a:pt x="782" y="248"/>
                    </a:lnTo>
                    <a:lnTo>
                      <a:pt x="778" y="252"/>
                    </a:lnTo>
                    <a:lnTo>
                      <a:pt x="776" y="259"/>
                    </a:lnTo>
                    <a:lnTo>
                      <a:pt x="776" y="259"/>
                    </a:lnTo>
                    <a:close/>
                    <a:moveTo>
                      <a:pt x="952" y="166"/>
                    </a:moveTo>
                    <a:lnTo>
                      <a:pt x="952" y="166"/>
                    </a:lnTo>
                    <a:lnTo>
                      <a:pt x="956" y="170"/>
                    </a:lnTo>
                    <a:lnTo>
                      <a:pt x="959" y="176"/>
                    </a:lnTo>
                    <a:lnTo>
                      <a:pt x="959" y="176"/>
                    </a:lnTo>
                    <a:lnTo>
                      <a:pt x="965" y="179"/>
                    </a:lnTo>
                    <a:lnTo>
                      <a:pt x="972" y="179"/>
                    </a:lnTo>
                    <a:lnTo>
                      <a:pt x="985" y="177"/>
                    </a:lnTo>
                    <a:lnTo>
                      <a:pt x="985" y="177"/>
                    </a:lnTo>
                    <a:lnTo>
                      <a:pt x="990" y="177"/>
                    </a:lnTo>
                    <a:lnTo>
                      <a:pt x="996" y="177"/>
                    </a:lnTo>
                    <a:lnTo>
                      <a:pt x="999" y="179"/>
                    </a:lnTo>
                    <a:lnTo>
                      <a:pt x="1005" y="183"/>
                    </a:lnTo>
                    <a:lnTo>
                      <a:pt x="1005" y="183"/>
                    </a:lnTo>
                    <a:lnTo>
                      <a:pt x="1017" y="195"/>
                    </a:lnTo>
                    <a:lnTo>
                      <a:pt x="1024" y="201"/>
                    </a:lnTo>
                    <a:lnTo>
                      <a:pt x="1034" y="203"/>
                    </a:lnTo>
                    <a:lnTo>
                      <a:pt x="1034" y="203"/>
                    </a:lnTo>
                    <a:lnTo>
                      <a:pt x="1037" y="201"/>
                    </a:lnTo>
                    <a:lnTo>
                      <a:pt x="1039" y="197"/>
                    </a:lnTo>
                    <a:lnTo>
                      <a:pt x="1039" y="194"/>
                    </a:lnTo>
                    <a:lnTo>
                      <a:pt x="1037" y="190"/>
                    </a:lnTo>
                    <a:lnTo>
                      <a:pt x="1037" y="190"/>
                    </a:lnTo>
                    <a:lnTo>
                      <a:pt x="1034" y="185"/>
                    </a:lnTo>
                    <a:lnTo>
                      <a:pt x="1028" y="181"/>
                    </a:lnTo>
                    <a:lnTo>
                      <a:pt x="1015" y="176"/>
                    </a:lnTo>
                    <a:lnTo>
                      <a:pt x="1015" y="176"/>
                    </a:lnTo>
                    <a:lnTo>
                      <a:pt x="1008" y="170"/>
                    </a:lnTo>
                    <a:lnTo>
                      <a:pt x="1001" y="165"/>
                    </a:lnTo>
                    <a:lnTo>
                      <a:pt x="1001" y="165"/>
                    </a:lnTo>
                    <a:lnTo>
                      <a:pt x="992" y="161"/>
                    </a:lnTo>
                    <a:lnTo>
                      <a:pt x="976" y="156"/>
                    </a:lnTo>
                    <a:lnTo>
                      <a:pt x="959" y="154"/>
                    </a:lnTo>
                    <a:lnTo>
                      <a:pt x="952" y="154"/>
                    </a:lnTo>
                    <a:lnTo>
                      <a:pt x="947" y="156"/>
                    </a:lnTo>
                    <a:lnTo>
                      <a:pt x="947" y="156"/>
                    </a:lnTo>
                    <a:lnTo>
                      <a:pt x="945" y="157"/>
                    </a:lnTo>
                    <a:lnTo>
                      <a:pt x="945" y="161"/>
                    </a:lnTo>
                    <a:lnTo>
                      <a:pt x="945" y="161"/>
                    </a:lnTo>
                    <a:lnTo>
                      <a:pt x="947" y="165"/>
                    </a:lnTo>
                    <a:lnTo>
                      <a:pt x="952" y="166"/>
                    </a:lnTo>
                    <a:lnTo>
                      <a:pt x="952" y="166"/>
                    </a:lnTo>
                    <a:close/>
                    <a:moveTo>
                      <a:pt x="918" y="346"/>
                    </a:moveTo>
                    <a:lnTo>
                      <a:pt x="918" y="346"/>
                    </a:lnTo>
                    <a:lnTo>
                      <a:pt x="923" y="353"/>
                    </a:lnTo>
                    <a:lnTo>
                      <a:pt x="930" y="358"/>
                    </a:lnTo>
                    <a:lnTo>
                      <a:pt x="930" y="358"/>
                    </a:lnTo>
                    <a:lnTo>
                      <a:pt x="936" y="360"/>
                    </a:lnTo>
                    <a:lnTo>
                      <a:pt x="938" y="362"/>
                    </a:lnTo>
                    <a:lnTo>
                      <a:pt x="938" y="366"/>
                    </a:lnTo>
                    <a:lnTo>
                      <a:pt x="938" y="366"/>
                    </a:lnTo>
                    <a:lnTo>
                      <a:pt x="932" y="367"/>
                    </a:lnTo>
                    <a:lnTo>
                      <a:pt x="929" y="366"/>
                    </a:lnTo>
                    <a:lnTo>
                      <a:pt x="923" y="366"/>
                    </a:lnTo>
                    <a:lnTo>
                      <a:pt x="919" y="367"/>
                    </a:lnTo>
                    <a:lnTo>
                      <a:pt x="919" y="367"/>
                    </a:lnTo>
                    <a:lnTo>
                      <a:pt x="918" y="369"/>
                    </a:lnTo>
                    <a:lnTo>
                      <a:pt x="914" y="375"/>
                    </a:lnTo>
                    <a:lnTo>
                      <a:pt x="910" y="378"/>
                    </a:lnTo>
                    <a:lnTo>
                      <a:pt x="907" y="378"/>
                    </a:lnTo>
                    <a:lnTo>
                      <a:pt x="907" y="378"/>
                    </a:lnTo>
                    <a:lnTo>
                      <a:pt x="905" y="376"/>
                    </a:lnTo>
                    <a:lnTo>
                      <a:pt x="903" y="371"/>
                    </a:lnTo>
                    <a:lnTo>
                      <a:pt x="903" y="367"/>
                    </a:lnTo>
                    <a:lnTo>
                      <a:pt x="903" y="364"/>
                    </a:lnTo>
                    <a:lnTo>
                      <a:pt x="903" y="364"/>
                    </a:lnTo>
                    <a:lnTo>
                      <a:pt x="909" y="360"/>
                    </a:lnTo>
                    <a:lnTo>
                      <a:pt x="910" y="356"/>
                    </a:lnTo>
                    <a:lnTo>
                      <a:pt x="912" y="355"/>
                    </a:lnTo>
                    <a:lnTo>
                      <a:pt x="912" y="355"/>
                    </a:lnTo>
                    <a:lnTo>
                      <a:pt x="910" y="351"/>
                    </a:lnTo>
                    <a:lnTo>
                      <a:pt x="909" y="349"/>
                    </a:lnTo>
                    <a:lnTo>
                      <a:pt x="905" y="344"/>
                    </a:lnTo>
                    <a:lnTo>
                      <a:pt x="905" y="344"/>
                    </a:lnTo>
                    <a:lnTo>
                      <a:pt x="900" y="342"/>
                    </a:lnTo>
                    <a:lnTo>
                      <a:pt x="894" y="344"/>
                    </a:lnTo>
                    <a:lnTo>
                      <a:pt x="883" y="349"/>
                    </a:lnTo>
                    <a:lnTo>
                      <a:pt x="878" y="353"/>
                    </a:lnTo>
                    <a:lnTo>
                      <a:pt x="874" y="353"/>
                    </a:lnTo>
                    <a:lnTo>
                      <a:pt x="869" y="351"/>
                    </a:lnTo>
                    <a:lnTo>
                      <a:pt x="865" y="344"/>
                    </a:lnTo>
                    <a:lnTo>
                      <a:pt x="865" y="344"/>
                    </a:lnTo>
                    <a:lnTo>
                      <a:pt x="865" y="340"/>
                    </a:lnTo>
                    <a:lnTo>
                      <a:pt x="863" y="338"/>
                    </a:lnTo>
                    <a:lnTo>
                      <a:pt x="863" y="338"/>
                    </a:lnTo>
                    <a:lnTo>
                      <a:pt x="858" y="335"/>
                    </a:lnTo>
                    <a:lnTo>
                      <a:pt x="853" y="335"/>
                    </a:lnTo>
                    <a:lnTo>
                      <a:pt x="853" y="335"/>
                    </a:lnTo>
                    <a:lnTo>
                      <a:pt x="849" y="335"/>
                    </a:lnTo>
                    <a:lnTo>
                      <a:pt x="847" y="337"/>
                    </a:lnTo>
                    <a:lnTo>
                      <a:pt x="845" y="342"/>
                    </a:lnTo>
                    <a:lnTo>
                      <a:pt x="845" y="349"/>
                    </a:lnTo>
                    <a:lnTo>
                      <a:pt x="845" y="353"/>
                    </a:lnTo>
                    <a:lnTo>
                      <a:pt x="842" y="355"/>
                    </a:lnTo>
                    <a:lnTo>
                      <a:pt x="842" y="355"/>
                    </a:lnTo>
                    <a:lnTo>
                      <a:pt x="836" y="356"/>
                    </a:lnTo>
                    <a:lnTo>
                      <a:pt x="831" y="356"/>
                    </a:lnTo>
                    <a:lnTo>
                      <a:pt x="825" y="353"/>
                    </a:lnTo>
                    <a:lnTo>
                      <a:pt x="822" y="347"/>
                    </a:lnTo>
                    <a:lnTo>
                      <a:pt x="822" y="347"/>
                    </a:lnTo>
                    <a:lnTo>
                      <a:pt x="818" y="338"/>
                    </a:lnTo>
                    <a:lnTo>
                      <a:pt x="816" y="335"/>
                    </a:lnTo>
                    <a:lnTo>
                      <a:pt x="811" y="333"/>
                    </a:lnTo>
                    <a:lnTo>
                      <a:pt x="811" y="333"/>
                    </a:lnTo>
                    <a:lnTo>
                      <a:pt x="805" y="335"/>
                    </a:lnTo>
                    <a:lnTo>
                      <a:pt x="805" y="335"/>
                    </a:lnTo>
                    <a:lnTo>
                      <a:pt x="796" y="338"/>
                    </a:lnTo>
                    <a:lnTo>
                      <a:pt x="793" y="342"/>
                    </a:lnTo>
                    <a:lnTo>
                      <a:pt x="787" y="344"/>
                    </a:lnTo>
                    <a:lnTo>
                      <a:pt x="787" y="344"/>
                    </a:lnTo>
                    <a:lnTo>
                      <a:pt x="773" y="347"/>
                    </a:lnTo>
                    <a:lnTo>
                      <a:pt x="767" y="351"/>
                    </a:lnTo>
                    <a:lnTo>
                      <a:pt x="762" y="355"/>
                    </a:lnTo>
                    <a:lnTo>
                      <a:pt x="762" y="355"/>
                    </a:lnTo>
                    <a:lnTo>
                      <a:pt x="758" y="360"/>
                    </a:lnTo>
                    <a:lnTo>
                      <a:pt x="755" y="364"/>
                    </a:lnTo>
                    <a:lnTo>
                      <a:pt x="755" y="364"/>
                    </a:lnTo>
                    <a:lnTo>
                      <a:pt x="749" y="367"/>
                    </a:lnTo>
                    <a:lnTo>
                      <a:pt x="748" y="371"/>
                    </a:lnTo>
                    <a:lnTo>
                      <a:pt x="746" y="375"/>
                    </a:lnTo>
                    <a:lnTo>
                      <a:pt x="746" y="375"/>
                    </a:lnTo>
                    <a:lnTo>
                      <a:pt x="748" y="378"/>
                    </a:lnTo>
                    <a:lnTo>
                      <a:pt x="749" y="380"/>
                    </a:lnTo>
                    <a:lnTo>
                      <a:pt x="753" y="384"/>
                    </a:lnTo>
                    <a:lnTo>
                      <a:pt x="760" y="384"/>
                    </a:lnTo>
                    <a:lnTo>
                      <a:pt x="766" y="385"/>
                    </a:lnTo>
                    <a:lnTo>
                      <a:pt x="766" y="385"/>
                    </a:lnTo>
                    <a:lnTo>
                      <a:pt x="782" y="382"/>
                    </a:lnTo>
                    <a:lnTo>
                      <a:pt x="782" y="382"/>
                    </a:lnTo>
                    <a:lnTo>
                      <a:pt x="795" y="382"/>
                    </a:lnTo>
                    <a:lnTo>
                      <a:pt x="807" y="384"/>
                    </a:lnTo>
                    <a:lnTo>
                      <a:pt x="807" y="384"/>
                    </a:lnTo>
                    <a:lnTo>
                      <a:pt x="807" y="387"/>
                    </a:lnTo>
                    <a:lnTo>
                      <a:pt x="807" y="389"/>
                    </a:lnTo>
                    <a:lnTo>
                      <a:pt x="802" y="393"/>
                    </a:lnTo>
                    <a:lnTo>
                      <a:pt x="795" y="394"/>
                    </a:lnTo>
                    <a:lnTo>
                      <a:pt x="786" y="394"/>
                    </a:lnTo>
                    <a:lnTo>
                      <a:pt x="776" y="396"/>
                    </a:lnTo>
                    <a:lnTo>
                      <a:pt x="769" y="398"/>
                    </a:lnTo>
                    <a:lnTo>
                      <a:pt x="764" y="400"/>
                    </a:lnTo>
                    <a:lnTo>
                      <a:pt x="762" y="402"/>
                    </a:lnTo>
                    <a:lnTo>
                      <a:pt x="762" y="405"/>
                    </a:lnTo>
                    <a:lnTo>
                      <a:pt x="762" y="405"/>
                    </a:lnTo>
                    <a:lnTo>
                      <a:pt x="764" y="409"/>
                    </a:lnTo>
                    <a:lnTo>
                      <a:pt x="769" y="411"/>
                    </a:lnTo>
                    <a:lnTo>
                      <a:pt x="775" y="411"/>
                    </a:lnTo>
                    <a:lnTo>
                      <a:pt x="784" y="411"/>
                    </a:lnTo>
                    <a:lnTo>
                      <a:pt x="798" y="407"/>
                    </a:lnTo>
                    <a:lnTo>
                      <a:pt x="809" y="405"/>
                    </a:lnTo>
                    <a:lnTo>
                      <a:pt x="809" y="405"/>
                    </a:lnTo>
                    <a:lnTo>
                      <a:pt x="818" y="402"/>
                    </a:lnTo>
                    <a:lnTo>
                      <a:pt x="829" y="400"/>
                    </a:lnTo>
                    <a:lnTo>
                      <a:pt x="834" y="400"/>
                    </a:lnTo>
                    <a:lnTo>
                      <a:pt x="840" y="402"/>
                    </a:lnTo>
                    <a:lnTo>
                      <a:pt x="845" y="404"/>
                    </a:lnTo>
                    <a:lnTo>
                      <a:pt x="849" y="407"/>
                    </a:lnTo>
                    <a:lnTo>
                      <a:pt x="849" y="407"/>
                    </a:lnTo>
                    <a:lnTo>
                      <a:pt x="851" y="411"/>
                    </a:lnTo>
                    <a:lnTo>
                      <a:pt x="851" y="414"/>
                    </a:lnTo>
                    <a:lnTo>
                      <a:pt x="851" y="416"/>
                    </a:lnTo>
                    <a:lnTo>
                      <a:pt x="849" y="418"/>
                    </a:lnTo>
                    <a:lnTo>
                      <a:pt x="842" y="420"/>
                    </a:lnTo>
                    <a:lnTo>
                      <a:pt x="834" y="420"/>
                    </a:lnTo>
                    <a:lnTo>
                      <a:pt x="834" y="420"/>
                    </a:lnTo>
                    <a:lnTo>
                      <a:pt x="820" y="420"/>
                    </a:lnTo>
                    <a:lnTo>
                      <a:pt x="798" y="422"/>
                    </a:lnTo>
                    <a:lnTo>
                      <a:pt x="787" y="423"/>
                    </a:lnTo>
                    <a:lnTo>
                      <a:pt x="780" y="427"/>
                    </a:lnTo>
                    <a:lnTo>
                      <a:pt x="778" y="429"/>
                    </a:lnTo>
                    <a:lnTo>
                      <a:pt x="778" y="432"/>
                    </a:lnTo>
                    <a:lnTo>
                      <a:pt x="778" y="436"/>
                    </a:lnTo>
                    <a:lnTo>
                      <a:pt x="780" y="442"/>
                    </a:lnTo>
                    <a:lnTo>
                      <a:pt x="780" y="442"/>
                    </a:lnTo>
                    <a:lnTo>
                      <a:pt x="782" y="445"/>
                    </a:lnTo>
                    <a:lnTo>
                      <a:pt x="786" y="449"/>
                    </a:lnTo>
                    <a:lnTo>
                      <a:pt x="795" y="452"/>
                    </a:lnTo>
                    <a:lnTo>
                      <a:pt x="795" y="452"/>
                    </a:lnTo>
                    <a:lnTo>
                      <a:pt x="809" y="460"/>
                    </a:lnTo>
                    <a:lnTo>
                      <a:pt x="824" y="465"/>
                    </a:lnTo>
                    <a:lnTo>
                      <a:pt x="824" y="465"/>
                    </a:lnTo>
                    <a:lnTo>
                      <a:pt x="834" y="465"/>
                    </a:lnTo>
                    <a:lnTo>
                      <a:pt x="843" y="465"/>
                    </a:lnTo>
                    <a:lnTo>
                      <a:pt x="863" y="461"/>
                    </a:lnTo>
                    <a:lnTo>
                      <a:pt x="863" y="461"/>
                    </a:lnTo>
                    <a:lnTo>
                      <a:pt x="872" y="460"/>
                    </a:lnTo>
                    <a:lnTo>
                      <a:pt x="880" y="456"/>
                    </a:lnTo>
                    <a:lnTo>
                      <a:pt x="880" y="456"/>
                    </a:lnTo>
                    <a:lnTo>
                      <a:pt x="891" y="451"/>
                    </a:lnTo>
                    <a:lnTo>
                      <a:pt x="901" y="447"/>
                    </a:lnTo>
                    <a:lnTo>
                      <a:pt x="901" y="447"/>
                    </a:lnTo>
                    <a:lnTo>
                      <a:pt x="914" y="445"/>
                    </a:lnTo>
                    <a:lnTo>
                      <a:pt x="927" y="443"/>
                    </a:lnTo>
                    <a:lnTo>
                      <a:pt x="927" y="443"/>
                    </a:lnTo>
                    <a:lnTo>
                      <a:pt x="930" y="443"/>
                    </a:lnTo>
                    <a:lnTo>
                      <a:pt x="932" y="440"/>
                    </a:lnTo>
                    <a:lnTo>
                      <a:pt x="936" y="438"/>
                    </a:lnTo>
                    <a:lnTo>
                      <a:pt x="939" y="438"/>
                    </a:lnTo>
                    <a:lnTo>
                      <a:pt x="939" y="438"/>
                    </a:lnTo>
                    <a:lnTo>
                      <a:pt x="945" y="440"/>
                    </a:lnTo>
                    <a:lnTo>
                      <a:pt x="948" y="443"/>
                    </a:lnTo>
                    <a:lnTo>
                      <a:pt x="956" y="452"/>
                    </a:lnTo>
                    <a:lnTo>
                      <a:pt x="956" y="452"/>
                    </a:lnTo>
                    <a:lnTo>
                      <a:pt x="963" y="458"/>
                    </a:lnTo>
                    <a:lnTo>
                      <a:pt x="972" y="461"/>
                    </a:lnTo>
                    <a:lnTo>
                      <a:pt x="979" y="463"/>
                    </a:lnTo>
                    <a:lnTo>
                      <a:pt x="988" y="463"/>
                    </a:lnTo>
                    <a:lnTo>
                      <a:pt x="988" y="463"/>
                    </a:lnTo>
                    <a:lnTo>
                      <a:pt x="994" y="461"/>
                    </a:lnTo>
                    <a:lnTo>
                      <a:pt x="997" y="460"/>
                    </a:lnTo>
                    <a:lnTo>
                      <a:pt x="999" y="456"/>
                    </a:lnTo>
                    <a:lnTo>
                      <a:pt x="996" y="452"/>
                    </a:lnTo>
                    <a:lnTo>
                      <a:pt x="996" y="452"/>
                    </a:lnTo>
                    <a:lnTo>
                      <a:pt x="986" y="447"/>
                    </a:lnTo>
                    <a:lnTo>
                      <a:pt x="983" y="443"/>
                    </a:lnTo>
                    <a:lnTo>
                      <a:pt x="983" y="442"/>
                    </a:lnTo>
                    <a:lnTo>
                      <a:pt x="985" y="440"/>
                    </a:lnTo>
                    <a:lnTo>
                      <a:pt x="985" y="440"/>
                    </a:lnTo>
                    <a:lnTo>
                      <a:pt x="988" y="438"/>
                    </a:lnTo>
                    <a:lnTo>
                      <a:pt x="994" y="438"/>
                    </a:lnTo>
                    <a:lnTo>
                      <a:pt x="1006" y="438"/>
                    </a:lnTo>
                    <a:lnTo>
                      <a:pt x="1012" y="438"/>
                    </a:lnTo>
                    <a:lnTo>
                      <a:pt x="1015" y="436"/>
                    </a:lnTo>
                    <a:lnTo>
                      <a:pt x="1017" y="432"/>
                    </a:lnTo>
                    <a:lnTo>
                      <a:pt x="1015" y="427"/>
                    </a:lnTo>
                    <a:lnTo>
                      <a:pt x="1015" y="427"/>
                    </a:lnTo>
                    <a:lnTo>
                      <a:pt x="1010" y="422"/>
                    </a:lnTo>
                    <a:lnTo>
                      <a:pt x="1003" y="418"/>
                    </a:lnTo>
                    <a:lnTo>
                      <a:pt x="990" y="414"/>
                    </a:lnTo>
                    <a:lnTo>
                      <a:pt x="990" y="414"/>
                    </a:lnTo>
                    <a:lnTo>
                      <a:pt x="974" y="407"/>
                    </a:lnTo>
                    <a:lnTo>
                      <a:pt x="968" y="402"/>
                    </a:lnTo>
                    <a:lnTo>
                      <a:pt x="961" y="396"/>
                    </a:lnTo>
                    <a:lnTo>
                      <a:pt x="961" y="396"/>
                    </a:lnTo>
                    <a:lnTo>
                      <a:pt x="957" y="391"/>
                    </a:lnTo>
                    <a:lnTo>
                      <a:pt x="956" y="384"/>
                    </a:lnTo>
                    <a:lnTo>
                      <a:pt x="956" y="384"/>
                    </a:lnTo>
                    <a:lnTo>
                      <a:pt x="954" y="376"/>
                    </a:lnTo>
                    <a:lnTo>
                      <a:pt x="954" y="373"/>
                    </a:lnTo>
                    <a:lnTo>
                      <a:pt x="952" y="369"/>
                    </a:lnTo>
                    <a:lnTo>
                      <a:pt x="952" y="369"/>
                    </a:lnTo>
                    <a:lnTo>
                      <a:pt x="947" y="367"/>
                    </a:lnTo>
                    <a:lnTo>
                      <a:pt x="945" y="366"/>
                    </a:lnTo>
                    <a:lnTo>
                      <a:pt x="943" y="362"/>
                    </a:lnTo>
                    <a:lnTo>
                      <a:pt x="943" y="362"/>
                    </a:lnTo>
                    <a:lnTo>
                      <a:pt x="943" y="358"/>
                    </a:lnTo>
                    <a:lnTo>
                      <a:pt x="945" y="356"/>
                    </a:lnTo>
                    <a:lnTo>
                      <a:pt x="945" y="353"/>
                    </a:lnTo>
                    <a:lnTo>
                      <a:pt x="945" y="349"/>
                    </a:lnTo>
                    <a:lnTo>
                      <a:pt x="945" y="349"/>
                    </a:lnTo>
                    <a:lnTo>
                      <a:pt x="939" y="340"/>
                    </a:lnTo>
                    <a:lnTo>
                      <a:pt x="932" y="335"/>
                    </a:lnTo>
                    <a:lnTo>
                      <a:pt x="932" y="335"/>
                    </a:lnTo>
                    <a:lnTo>
                      <a:pt x="927" y="333"/>
                    </a:lnTo>
                    <a:lnTo>
                      <a:pt x="921" y="337"/>
                    </a:lnTo>
                    <a:lnTo>
                      <a:pt x="918" y="340"/>
                    </a:lnTo>
                    <a:lnTo>
                      <a:pt x="918" y="344"/>
                    </a:lnTo>
                    <a:lnTo>
                      <a:pt x="918" y="346"/>
                    </a:lnTo>
                    <a:lnTo>
                      <a:pt x="918" y="346"/>
                    </a:lnTo>
                    <a:close/>
                    <a:moveTo>
                      <a:pt x="858" y="223"/>
                    </a:moveTo>
                    <a:lnTo>
                      <a:pt x="858" y="223"/>
                    </a:lnTo>
                    <a:lnTo>
                      <a:pt x="865" y="221"/>
                    </a:lnTo>
                    <a:lnTo>
                      <a:pt x="869" y="219"/>
                    </a:lnTo>
                    <a:lnTo>
                      <a:pt x="871" y="217"/>
                    </a:lnTo>
                    <a:lnTo>
                      <a:pt x="871" y="217"/>
                    </a:lnTo>
                    <a:lnTo>
                      <a:pt x="872" y="212"/>
                    </a:lnTo>
                    <a:lnTo>
                      <a:pt x="874" y="208"/>
                    </a:lnTo>
                    <a:lnTo>
                      <a:pt x="874" y="203"/>
                    </a:lnTo>
                    <a:lnTo>
                      <a:pt x="876" y="199"/>
                    </a:lnTo>
                    <a:lnTo>
                      <a:pt x="876" y="199"/>
                    </a:lnTo>
                    <a:lnTo>
                      <a:pt x="880" y="195"/>
                    </a:lnTo>
                    <a:lnTo>
                      <a:pt x="881" y="194"/>
                    </a:lnTo>
                    <a:lnTo>
                      <a:pt x="883" y="192"/>
                    </a:lnTo>
                    <a:lnTo>
                      <a:pt x="883" y="192"/>
                    </a:lnTo>
                    <a:lnTo>
                      <a:pt x="881" y="190"/>
                    </a:lnTo>
                    <a:lnTo>
                      <a:pt x="878" y="186"/>
                    </a:lnTo>
                    <a:lnTo>
                      <a:pt x="869" y="185"/>
                    </a:lnTo>
                    <a:lnTo>
                      <a:pt x="869" y="185"/>
                    </a:lnTo>
                    <a:lnTo>
                      <a:pt x="863" y="186"/>
                    </a:lnTo>
                    <a:lnTo>
                      <a:pt x="858" y="190"/>
                    </a:lnTo>
                    <a:lnTo>
                      <a:pt x="858" y="190"/>
                    </a:lnTo>
                    <a:lnTo>
                      <a:pt x="851" y="195"/>
                    </a:lnTo>
                    <a:lnTo>
                      <a:pt x="843" y="199"/>
                    </a:lnTo>
                    <a:lnTo>
                      <a:pt x="843" y="199"/>
                    </a:lnTo>
                    <a:lnTo>
                      <a:pt x="838" y="201"/>
                    </a:lnTo>
                    <a:lnTo>
                      <a:pt x="834" y="201"/>
                    </a:lnTo>
                    <a:lnTo>
                      <a:pt x="833" y="203"/>
                    </a:lnTo>
                    <a:lnTo>
                      <a:pt x="833" y="203"/>
                    </a:lnTo>
                    <a:lnTo>
                      <a:pt x="831" y="208"/>
                    </a:lnTo>
                    <a:lnTo>
                      <a:pt x="831" y="212"/>
                    </a:lnTo>
                    <a:lnTo>
                      <a:pt x="833" y="215"/>
                    </a:lnTo>
                    <a:lnTo>
                      <a:pt x="838" y="219"/>
                    </a:lnTo>
                    <a:lnTo>
                      <a:pt x="849" y="221"/>
                    </a:lnTo>
                    <a:lnTo>
                      <a:pt x="858" y="223"/>
                    </a:lnTo>
                    <a:lnTo>
                      <a:pt x="858" y="223"/>
                    </a:lnTo>
                    <a:close/>
                    <a:moveTo>
                      <a:pt x="872" y="181"/>
                    </a:moveTo>
                    <a:lnTo>
                      <a:pt x="872" y="181"/>
                    </a:lnTo>
                    <a:lnTo>
                      <a:pt x="876" y="183"/>
                    </a:lnTo>
                    <a:lnTo>
                      <a:pt x="880" y="183"/>
                    </a:lnTo>
                    <a:lnTo>
                      <a:pt x="883" y="183"/>
                    </a:lnTo>
                    <a:lnTo>
                      <a:pt x="883" y="183"/>
                    </a:lnTo>
                    <a:lnTo>
                      <a:pt x="889" y="181"/>
                    </a:lnTo>
                    <a:lnTo>
                      <a:pt x="892" y="176"/>
                    </a:lnTo>
                    <a:lnTo>
                      <a:pt x="891" y="170"/>
                    </a:lnTo>
                    <a:lnTo>
                      <a:pt x="887" y="166"/>
                    </a:lnTo>
                    <a:lnTo>
                      <a:pt x="887" y="166"/>
                    </a:lnTo>
                    <a:lnTo>
                      <a:pt x="883" y="165"/>
                    </a:lnTo>
                    <a:lnTo>
                      <a:pt x="880" y="165"/>
                    </a:lnTo>
                    <a:lnTo>
                      <a:pt x="880" y="165"/>
                    </a:lnTo>
                    <a:lnTo>
                      <a:pt x="872" y="168"/>
                    </a:lnTo>
                    <a:lnTo>
                      <a:pt x="867" y="174"/>
                    </a:lnTo>
                    <a:lnTo>
                      <a:pt x="865" y="176"/>
                    </a:lnTo>
                    <a:lnTo>
                      <a:pt x="867" y="177"/>
                    </a:lnTo>
                    <a:lnTo>
                      <a:pt x="869" y="179"/>
                    </a:lnTo>
                    <a:lnTo>
                      <a:pt x="872" y="181"/>
                    </a:lnTo>
                    <a:lnTo>
                      <a:pt x="872" y="181"/>
                    </a:lnTo>
                    <a:close/>
                    <a:moveTo>
                      <a:pt x="1624" y="532"/>
                    </a:moveTo>
                    <a:lnTo>
                      <a:pt x="1624" y="532"/>
                    </a:lnTo>
                    <a:lnTo>
                      <a:pt x="1624" y="527"/>
                    </a:lnTo>
                    <a:lnTo>
                      <a:pt x="1624" y="521"/>
                    </a:lnTo>
                    <a:lnTo>
                      <a:pt x="1624" y="517"/>
                    </a:lnTo>
                    <a:lnTo>
                      <a:pt x="1620" y="514"/>
                    </a:lnTo>
                    <a:lnTo>
                      <a:pt x="1618" y="510"/>
                    </a:lnTo>
                    <a:lnTo>
                      <a:pt x="1613" y="508"/>
                    </a:lnTo>
                    <a:lnTo>
                      <a:pt x="1604" y="507"/>
                    </a:lnTo>
                    <a:lnTo>
                      <a:pt x="1604" y="507"/>
                    </a:lnTo>
                    <a:lnTo>
                      <a:pt x="1584" y="507"/>
                    </a:lnTo>
                    <a:lnTo>
                      <a:pt x="1575" y="505"/>
                    </a:lnTo>
                    <a:lnTo>
                      <a:pt x="1566" y="501"/>
                    </a:lnTo>
                    <a:lnTo>
                      <a:pt x="1566" y="501"/>
                    </a:lnTo>
                    <a:lnTo>
                      <a:pt x="1548" y="492"/>
                    </a:lnTo>
                    <a:lnTo>
                      <a:pt x="1539" y="489"/>
                    </a:lnTo>
                    <a:lnTo>
                      <a:pt x="1531" y="483"/>
                    </a:lnTo>
                    <a:lnTo>
                      <a:pt x="1531" y="483"/>
                    </a:lnTo>
                    <a:lnTo>
                      <a:pt x="1528" y="478"/>
                    </a:lnTo>
                    <a:lnTo>
                      <a:pt x="1524" y="472"/>
                    </a:lnTo>
                    <a:lnTo>
                      <a:pt x="1519" y="460"/>
                    </a:lnTo>
                    <a:lnTo>
                      <a:pt x="1513" y="447"/>
                    </a:lnTo>
                    <a:lnTo>
                      <a:pt x="1510" y="434"/>
                    </a:lnTo>
                    <a:lnTo>
                      <a:pt x="1510" y="434"/>
                    </a:lnTo>
                    <a:lnTo>
                      <a:pt x="1499" y="418"/>
                    </a:lnTo>
                    <a:lnTo>
                      <a:pt x="1493" y="411"/>
                    </a:lnTo>
                    <a:lnTo>
                      <a:pt x="1486" y="405"/>
                    </a:lnTo>
                    <a:lnTo>
                      <a:pt x="1486" y="405"/>
                    </a:lnTo>
                    <a:lnTo>
                      <a:pt x="1477" y="400"/>
                    </a:lnTo>
                    <a:lnTo>
                      <a:pt x="1466" y="396"/>
                    </a:lnTo>
                    <a:lnTo>
                      <a:pt x="1466" y="396"/>
                    </a:lnTo>
                    <a:lnTo>
                      <a:pt x="1455" y="393"/>
                    </a:lnTo>
                    <a:lnTo>
                      <a:pt x="1455" y="393"/>
                    </a:lnTo>
                    <a:lnTo>
                      <a:pt x="1450" y="391"/>
                    </a:lnTo>
                    <a:lnTo>
                      <a:pt x="1450" y="391"/>
                    </a:lnTo>
                    <a:lnTo>
                      <a:pt x="1450" y="387"/>
                    </a:lnTo>
                    <a:lnTo>
                      <a:pt x="1448" y="387"/>
                    </a:lnTo>
                    <a:lnTo>
                      <a:pt x="1450" y="389"/>
                    </a:lnTo>
                    <a:lnTo>
                      <a:pt x="1450" y="389"/>
                    </a:lnTo>
                    <a:lnTo>
                      <a:pt x="1444" y="385"/>
                    </a:lnTo>
                    <a:lnTo>
                      <a:pt x="1441" y="380"/>
                    </a:lnTo>
                    <a:lnTo>
                      <a:pt x="1432" y="369"/>
                    </a:lnTo>
                    <a:lnTo>
                      <a:pt x="1432" y="369"/>
                    </a:lnTo>
                    <a:lnTo>
                      <a:pt x="1426" y="364"/>
                    </a:lnTo>
                    <a:lnTo>
                      <a:pt x="1419" y="362"/>
                    </a:lnTo>
                    <a:lnTo>
                      <a:pt x="1403" y="358"/>
                    </a:lnTo>
                    <a:lnTo>
                      <a:pt x="1403" y="358"/>
                    </a:lnTo>
                    <a:lnTo>
                      <a:pt x="1390" y="356"/>
                    </a:lnTo>
                    <a:lnTo>
                      <a:pt x="1374" y="353"/>
                    </a:lnTo>
                    <a:lnTo>
                      <a:pt x="1367" y="351"/>
                    </a:lnTo>
                    <a:lnTo>
                      <a:pt x="1361" y="346"/>
                    </a:lnTo>
                    <a:lnTo>
                      <a:pt x="1359" y="340"/>
                    </a:lnTo>
                    <a:lnTo>
                      <a:pt x="1363" y="333"/>
                    </a:lnTo>
                    <a:lnTo>
                      <a:pt x="1363" y="333"/>
                    </a:lnTo>
                    <a:lnTo>
                      <a:pt x="1368" y="328"/>
                    </a:lnTo>
                    <a:lnTo>
                      <a:pt x="1370" y="324"/>
                    </a:lnTo>
                    <a:lnTo>
                      <a:pt x="1372" y="320"/>
                    </a:lnTo>
                    <a:lnTo>
                      <a:pt x="1372" y="320"/>
                    </a:lnTo>
                    <a:lnTo>
                      <a:pt x="1370" y="317"/>
                    </a:lnTo>
                    <a:lnTo>
                      <a:pt x="1368" y="315"/>
                    </a:lnTo>
                    <a:lnTo>
                      <a:pt x="1361" y="313"/>
                    </a:lnTo>
                    <a:lnTo>
                      <a:pt x="1354" y="313"/>
                    </a:lnTo>
                    <a:lnTo>
                      <a:pt x="1348" y="315"/>
                    </a:lnTo>
                    <a:lnTo>
                      <a:pt x="1348" y="315"/>
                    </a:lnTo>
                    <a:lnTo>
                      <a:pt x="1338" y="318"/>
                    </a:lnTo>
                    <a:lnTo>
                      <a:pt x="1325" y="320"/>
                    </a:lnTo>
                    <a:lnTo>
                      <a:pt x="1325" y="320"/>
                    </a:lnTo>
                    <a:lnTo>
                      <a:pt x="1316" y="320"/>
                    </a:lnTo>
                    <a:lnTo>
                      <a:pt x="1305" y="320"/>
                    </a:lnTo>
                    <a:lnTo>
                      <a:pt x="1305" y="320"/>
                    </a:lnTo>
                    <a:lnTo>
                      <a:pt x="1294" y="320"/>
                    </a:lnTo>
                    <a:lnTo>
                      <a:pt x="1281" y="322"/>
                    </a:lnTo>
                    <a:lnTo>
                      <a:pt x="1271" y="328"/>
                    </a:lnTo>
                    <a:lnTo>
                      <a:pt x="1265" y="329"/>
                    </a:lnTo>
                    <a:lnTo>
                      <a:pt x="1263" y="335"/>
                    </a:lnTo>
                    <a:lnTo>
                      <a:pt x="1263" y="335"/>
                    </a:lnTo>
                    <a:lnTo>
                      <a:pt x="1262" y="340"/>
                    </a:lnTo>
                    <a:lnTo>
                      <a:pt x="1263" y="347"/>
                    </a:lnTo>
                    <a:lnTo>
                      <a:pt x="1267" y="362"/>
                    </a:lnTo>
                    <a:lnTo>
                      <a:pt x="1267" y="362"/>
                    </a:lnTo>
                    <a:lnTo>
                      <a:pt x="1271" y="375"/>
                    </a:lnTo>
                    <a:lnTo>
                      <a:pt x="1271" y="382"/>
                    </a:lnTo>
                    <a:lnTo>
                      <a:pt x="1271" y="384"/>
                    </a:lnTo>
                    <a:lnTo>
                      <a:pt x="1269" y="385"/>
                    </a:lnTo>
                    <a:lnTo>
                      <a:pt x="1269" y="385"/>
                    </a:lnTo>
                    <a:lnTo>
                      <a:pt x="1263" y="387"/>
                    </a:lnTo>
                    <a:lnTo>
                      <a:pt x="1258" y="385"/>
                    </a:lnTo>
                    <a:lnTo>
                      <a:pt x="1253" y="384"/>
                    </a:lnTo>
                    <a:lnTo>
                      <a:pt x="1249" y="380"/>
                    </a:lnTo>
                    <a:lnTo>
                      <a:pt x="1249" y="380"/>
                    </a:lnTo>
                    <a:lnTo>
                      <a:pt x="1247" y="375"/>
                    </a:lnTo>
                    <a:lnTo>
                      <a:pt x="1245" y="367"/>
                    </a:lnTo>
                    <a:lnTo>
                      <a:pt x="1245" y="355"/>
                    </a:lnTo>
                    <a:lnTo>
                      <a:pt x="1245" y="355"/>
                    </a:lnTo>
                    <a:lnTo>
                      <a:pt x="1247" y="337"/>
                    </a:lnTo>
                    <a:lnTo>
                      <a:pt x="1247" y="326"/>
                    </a:lnTo>
                    <a:lnTo>
                      <a:pt x="1243" y="322"/>
                    </a:lnTo>
                    <a:lnTo>
                      <a:pt x="1242" y="318"/>
                    </a:lnTo>
                    <a:lnTo>
                      <a:pt x="1242" y="318"/>
                    </a:lnTo>
                    <a:lnTo>
                      <a:pt x="1236" y="317"/>
                    </a:lnTo>
                    <a:lnTo>
                      <a:pt x="1233" y="317"/>
                    </a:lnTo>
                    <a:lnTo>
                      <a:pt x="1227" y="317"/>
                    </a:lnTo>
                    <a:lnTo>
                      <a:pt x="1224" y="318"/>
                    </a:lnTo>
                    <a:lnTo>
                      <a:pt x="1218" y="326"/>
                    </a:lnTo>
                    <a:lnTo>
                      <a:pt x="1213" y="333"/>
                    </a:lnTo>
                    <a:lnTo>
                      <a:pt x="1213" y="333"/>
                    </a:lnTo>
                    <a:lnTo>
                      <a:pt x="1205" y="344"/>
                    </a:lnTo>
                    <a:lnTo>
                      <a:pt x="1202" y="347"/>
                    </a:lnTo>
                    <a:lnTo>
                      <a:pt x="1198" y="355"/>
                    </a:lnTo>
                    <a:lnTo>
                      <a:pt x="1198" y="355"/>
                    </a:lnTo>
                    <a:lnTo>
                      <a:pt x="1195" y="369"/>
                    </a:lnTo>
                    <a:lnTo>
                      <a:pt x="1195" y="376"/>
                    </a:lnTo>
                    <a:lnTo>
                      <a:pt x="1195" y="380"/>
                    </a:lnTo>
                    <a:lnTo>
                      <a:pt x="1198" y="382"/>
                    </a:lnTo>
                    <a:lnTo>
                      <a:pt x="1198" y="382"/>
                    </a:lnTo>
                    <a:lnTo>
                      <a:pt x="1205" y="387"/>
                    </a:lnTo>
                    <a:lnTo>
                      <a:pt x="1207" y="389"/>
                    </a:lnTo>
                    <a:lnTo>
                      <a:pt x="1211" y="393"/>
                    </a:lnTo>
                    <a:lnTo>
                      <a:pt x="1211" y="393"/>
                    </a:lnTo>
                    <a:lnTo>
                      <a:pt x="1215" y="398"/>
                    </a:lnTo>
                    <a:lnTo>
                      <a:pt x="1216" y="405"/>
                    </a:lnTo>
                    <a:lnTo>
                      <a:pt x="1218" y="411"/>
                    </a:lnTo>
                    <a:lnTo>
                      <a:pt x="1224" y="414"/>
                    </a:lnTo>
                    <a:lnTo>
                      <a:pt x="1224" y="414"/>
                    </a:lnTo>
                    <a:lnTo>
                      <a:pt x="1231" y="420"/>
                    </a:lnTo>
                    <a:lnTo>
                      <a:pt x="1238" y="420"/>
                    </a:lnTo>
                    <a:lnTo>
                      <a:pt x="1245" y="418"/>
                    </a:lnTo>
                    <a:lnTo>
                      <a:pt x="1254" y="418"/>
                    </a:lnTo>
                    <a:lnTo>
                      <a:pt x="1254" y="418"/>
                    </a:lnTo>
                    <a:lnTo>
                      <a:pt x="1262" y="420"/>
                    </a:lnTo>
                    <a:lnTo>
                      <a:pt x="1267" y="423"/>
                    </a:lnTo>
                    <a:lnTo>
                      <a:pt x="1267" y="423"/>
                    </a:lnTo>
                    <a:lnTo>
                      <a:pt x="1274" y="425"/>
                    </a:lnTo>
                    <a:lnTo>
                      <a:pt x="1281" y="427"/>
                    </a:lnTo>
                    <a:lnTo>
                      <a:pt x="1281" y="427"/>
                    </a:lnTo>
                    <a:lnTo>
                      <a:pt x="1296" y="427"/>
                    </a:lnTo>
                    <a:lnTo>
                      <a:pt x="1296" y="427"/>
                    </a:lnTo>
                    <a:lnTo>
                      <a:pt x="1303" y="429"/>
                    </a:lnTo>
                    <a:lnTo>
                      <a:pt x="1312" y="431"/>
                    </a:lnTo>
                    <a:lnTo>
                      <a:pt x="1312" y="431"/>
                    </a:lnTo>
                    <a:lnTo>
                      <a:pt x="1318" y="429"/>
                    </a:lnTo>
                    <a:lnTo>
                      <a:pt x="1323" y="427"/>
                    </a:lnTo>
                    <a:lnTo>
                      <a:pt x="1332" y="422"/>
                    </a:lnTo>
                    <a:lnTo>
                      <a:pt x="1332" y="422"/>
                    </a:lnTo>
                    <a:lnTo>
                      <a:pt x="1339" y="420"/>
                    </a:lnTo>
                    <a:lnTo>
                      <a:pt x="1347" y="420"/>
                    </a:lnTo>
                    <a:lnTo>
                      <a:pt x="1361" y="420"/>
                    </a:lnTo>
                    <a:lnTo>
                      <a:pt x="1374" y="425"/>
                    </a:lnTo>
                    <a:lnTo>
                      <a:pt x="1386" y="429"/>
                    </a:lnTo>
                    <a:lnTo>
                      <a:pt x="1386" y="429"/>
                    </a:lnTo>
                    <a:lnTo>
                      <a:pt x="1397" y="434"/>
                    </a:lnTo>
                    <a:lnTo>
                      <a:pt x="1406" y="442"/>
                    </a:lnTo>
                    <a:lnTo>
                      <a:pt x="1415" y="447"/>
                    </a:lnTo>
                    <a:lnTo>
                      <a:pt x="1424" y="456"/>
                    </a:lnTo>
                    <a:lnTo>
                      <a:pt x="1432" y="465"/>
                    </a:lnTo>
                    <a:lnTo>
                      <a:pt x="1437" y="474"/>
                    </a:lnTo>
                    <a:lnTo>
                      <a:pt x="1441" y="485"/>
                    </a:lnTo>
                    <a:lnTo>
                      <a:pt x="1444" y="496"/>
                    </a:lnTo>
                    <a:lnTo>
                      <a:pt x="1444" y="496"/>
                    </a:lnTo>
                    <a:lnTo>
                      <a:pt x="1443" y="507"/>
                    </a:lnTo>
                    <a:lnTo>
                      <a:pt x="1441" y="517"/>
                    </a:lnTo>
                    <a:lnTo>
                      <a:pt x="1435" y="539"/>
                    </a:lnTo>
                    <a:lnTo>
                      <a:pt x="1435" y="539"/>
                    </a:lnTo>
                    <a:lnTo>
                      <a:pt x="1434" y="545"/>
                    </a:lnTo>
                    <a:lnTo>
                      <a:pt x="1432" y="552"/>
                    </a:lnTo>
                    <a:lnTo>
                      <a:pt x="1432" y="552"/>
                    </a:lnTo>
                    <a:lnTo>
                      <a:pt x="1434" y="555"/>
                    </a:lnTo>
                    <a:lnTo>
                      <a:pt x="1435" y="561"/>
                    </a:lnTo>
                    <a:lnTo>
                      <a:pt x="1435" y="561"/>
                    </a:lnTo>
                    <a:lnTo>
                      <a:pt x="1434" y="566"/>
                    </a:lnTo>
                    <a:lnTo>
                      <a:pt x="1430" y="572"/>
                    </a:lnTo>
                    <a:lnTo>
                      <a:pt x="1424" y="577"/>
                    </a:lnTo>
                    <a:lnTo>
                      <a:pt x="1421" y="581"/>
                    </a:lnTo>
                    <a:lnTo>
                      <a:pt x="1421" y="581"/>
                    </a:lnTo>
                    <a:lnTo>
                      <a:pt x="1414" y="583"/>
                    </a:lnTo>
                    <a:lnTo>
                      <a:pt x="1405" y="583"/>
                    </a:lnTo>
                    <a:lnTo>
                      <a:pt x="1388" y="583"/>
                    </a:lnTo>
                    <a:lnTo>
                      <a:pt x="1388" y="583"/>
                    </a:lnTo>
                    <a:lnTo>
                      <a:pt x="1376" y="583"/>
                    </a:lnTo>
                    <a:lnTo>
                      <a:pt x="1368" y="583"/>
                    </a:lnTo>
                    <a:lnTo>
                      <a:pt x="1363" y="586"/>
                    </a:lnTo>
                    <a:lnTo>
                      <a:pt x="1363" y="586"/>
                    </a:lnTo>
                    <a:lnTo>
                      <a:pt x="1361" y="588"/>
                    </a:lnTo>
                    <a:lnTo>
                      <a:pt x="1359" y="592"/>
                    </a:lnTo>
                    <a:lnTo>
                      <a:pt x="1359" y="599"/>
                    </a:lnTo>
                    <a:lnTo>
                      <a:pt x="1365" y="606"/>
                    </a:lnTo>
                    <a:lnTo>
                      <a:pt x="1370" y="612"/>
                    </a:lnTo>
                    <a:lnTo>
                      <a:pt x="1370" y="612"/>
                    </a:lnTo>
                    <a:lnTo>
                      <a:pt x="1377" y="613"/>
                    </a:lnTo>
                    <a:lnTo>
                      <a:pt x="1385" y="613"/>
                    </a:lnTo>
                    <a:lnTo>
                      <a:pt x="1399" y="610"/>
                    </a:lnTo>
                    <a:lnTo>
                      <a:pt x="1414" y="606"/>
                    </a:lnTo>
                    <a:lnTo>
                      <a:pt x="1421" y="608"/>
                    </a:lnTo>
                    <a:lnTo>
                      <a:pt x="1428" y="610"/>
                    </a:lnTo>
                    <a:lnTo>
                      <a:pt x="1428" y="610"/>
                    </a:lnTo>
                    <a:lnTo>
                      <a:pt x="1437" y="619"/>
                    </a:lnTo>
                    <a:lnTo>
                      <a:pt x="1448" y="628"/>
                    </a:lnTo>
                    <a:lnTo>
                      <a:pt x="1448" y="628"/>
                    </a:lnTo>
                    <a:lnTo>
                      <a:pt x="1455" y="631"/>
                    </a:lnTo>
                    <a:lnTo>
                      <a:pt x="1462" y="635"/>
                    </a:lnTo>
                    <a:lnTo>
                      <a:pt x="1462" y="635"/>
                    </a:lnTo>
                    <a:lnTo>
                      <a:pt x="1470" y="635"/>
                    </a:lnTo>
                    <a:lnTo>
                      <a:pt x="1477" y="635"/>
                    </a:lnTo>
                    <a:lnTo>
                      <a:pt x="1491" y="633"/>
                    </a:lnTo>
                    <a:lnTo>
                      <a:pt x="1491" y="633"/>
                    </a:lnTo>
                    <a:lnTo>
                      <a:pt x="1506" y="635"/>
                    </a:lnTo>
                    <a:lnTo>
                      <a:pt x="1519" y="639"/>
                    </a:lnTo>
                    <a:lnTo>
                      <a:pt x="1519" y="639"/>
                    </a:lnTo>
                    <a:lnTo>
                      <a:pt x="1528" y="641"/>
                    </a:lnTo>
                    <a:lnTo>
                      <a:pt x="1537" y="644"/>
                    </a:lnTo>
                    <a:lnTo>
                      <a:pt x="1537" y="644"/>
                    </a:lnTo>
                    <a:lnTo>
                      <a:pt x="1544" y="642"/>
                    </a:lnTo>
                    <a:lnTo>
                      <a:pt x="1546" y="642"/>
                    </a:lnTo>
                    <a:lnTo>
                      <a:pt x="1546" y="639"/>
                    </a:lnTo>
                    <a:lnTo>
                      <a:pt x="1546" y="639"/>
                    </a:lnTo>
                    <a:lnTo>
                      <a:pt x="1546" y="635"/>
                    </a:lnTo>
                    <a:lnTo>
                      <a:pt x="1542" y="633"/>
                    </a:lnTo>
                    <a:lnTo>
                      <a:pt x="1535" y="630"/>
                    </a:lnTo>
                    <a:lnTo>
                      <a:pt x="1535" y="630"/>
                    </a:lnTo>
                    <a:lnTo>
                      <a:pt x="1517" y="624"/>
                    </a:lnTo>
                    <a:lnTo>
                      <a:pt x="1510" y="619"/>
                    </a:lnTo>
                    <a:lnTo>
                      <a:pt x="1508" y="615"/>
                    </a:lnTo>
                    <a:lnTo>
                      <a:pt x="1508" y="612"/>
                    </a:lnTo>
                    <a:lnTo>
                      <a:pt x="1508" y="612"/>
                    </a:lnTo>
                    <a:lnTo>
                      <a:pt x="1510" y="608"/>
                    </a:lnTo>
                    <a:lnTo>
                      <a:pt x="1515" y="606"/>
                    </a:lnTo>
                    <a:lnTo>
                      <a:pt x="1526" y="606"/>
                    </a:lnTo>
                    <a:lnTo>
                      <a:pt x="1526" y="606"/>
                    </a:lnTo>
                    <a:lnTo>
                      <a:pt x="1537" y="604"/>
                    </a:lnTo>
                    <a:lnTo>
                      <a:pt x="1548" y="603"/>
                    </a:lnTo>
                    <a:lnTo>
                      <a:pt x="1548" y="603"/>
                    </a:lnTo>
                    <a:lnTo>
                      <a:pt x="1557" y="599"/>
                    </a:lnTo>
                    <a:lnTo>
                      <a:pt x="1558" y="597"/>
                    </a:lnTo>
                    <a:lnTo>
                      <a:pt x="1560" y="592"/>
                    </a:lnTo>
                    <a:lnTo>
                      <a:pt x="1560" y="592"/>
                    </a:lnTo>
                    <a:lnTo>
                      <a:pt x="1558" y="586"/>
                    </a:lnTo>
                    <a:lnTo>
                      <a:pt x="1557" y="581"/>
                    </a:lnTo>
                    <a:lnTo>
                      <a:pt x="1548" y="574"/>
                    </a:lnTo>
                    <a:lnTo>
                      <a:pt x="1548" y="574"/>
                    </a:lnTo>
                    <a:lnTo>
                      <a:pt x="1540" y="568"/>
                    </a:lnTo>
                    <a:lnTo>
                      <a:pt x="1531" y="559"/>
                    </a:lnTo>
                    <a:lnTo>
                      <a:pt x="1528" y="555"/>
                    </a:lnTo>
                    <a:lnTo>
                      <a:pt x="1524" y="550"/>
                    </a:lnTo>
                    <a:lnTo>
                      <a:pt x="1524" y="545"/>
                    </a:lnTo>
                    <a:lnTo>
                      <a:pt x="1526" y="539"/>
                    </a:lnTo>
                    <a:lnTo>
                      <a:pt x="1526" y="539"/>
                    </a:lnTo>
                    <a:lnTo>
                      <a:pt x="1528" y="537"/>
                    </a:lnTo>
                    <a:lnTo>
                      <a:pt x="1531" y="536"/>
                    </a:lnTo>
                    <a:lnTo>
                      <a:pt x="1537" y="536"/>
                    </a:lnTo>
                    <a:lnTo>
                      <a:pt x="1542" y="536"/>
                    </a:lnTo>
                    <a:lnTo>
                      <a:pt x="1551" y="539"/>
                    </a:lnTo>
                    <a:lnTo>
                      <a:pt x="1560" y="543"/>
                    </a:lnTo>
                    <a:lnTo>
                      <a:pt x="1560" y="543"/>
                    </a:lnTo>
                    <a:lnTo>
                      <a:pt x="1575" y="555"/>
                    </a:lnTo>
                    <a:lnTo>
                      <a:pt x="1582" y="559"/>
                    </a:lnTo>
                    <a:lnTo>
                      <a:pt x="1591" y="563"/>
                    </a:lnTo>
                    <a:lnTo>
                      <a:pt x="1591" y="563"/>
                    </a:lnTo>
                    <a:lnTo>
                      <a:pt x="1596" y="561"/>
                    </a:lnTo>
                    <a:lnTo>
                      <a:pt x="1602" y="559"/>
                    </a:lnTo>
                    <a:lnTo>
                      <a:pt x="1611" y="552"/>
                    </a:lnTo>
                    <a:lnTo>
                      <a:pt x="1618" y="541"/>
                    </a:lnTo>
                    <a:lnTo>
                      <a:pt x="1624" y="532"/>
                    </a:lnTo>
                    <a:lnTo>
                      <a:pt x="1624" y="532"/>
                    </a:lnTo>
                    <a:close/>
                    <a:moveTo>
                      <a:pt x="1115" y="101"/>
                    </a:moveTo>
                    <a:lnTo>
                      <a:pt x="1115" y="101"/>
                    </a:lnTo>
                    <a:lnTo>
                      <a:pt x="1122" y="103"/>
                    </a:lnTo>
                    <a:lnTo>
                      <a:pt x="1129" y="107"/>
                    </a:lnTo>
                    <a:lnTo>
                      <a:pt x="1133" y="109"/>
                    </a:lnTo>
                    <a:lnTo>
                      <a:pt x="1133" y="112"/>
                    </a:lnTo>
                    <a:lnTo>
                      <a:pt x="1129" y="114"/>
                    </a:lnTo>
                    <a:lnTo>
                      <a:pt x="1129" y="114"/>
                    </a:lnTo>
                    <a:lnTo>
                      <a:pt x="1124" y="114"/>
                    </a:lnTo>
                    <a:lnTo>
                      <a:pt x="1119" y="114"/>
                    </a:lnTo>
                    <a:lnTo>
                      <a:pt x="1111" y="114"/>
                    </a:lnTo>
                    <a:lnTo>
                      <a:pt x="1110" y="116"/>
                    </a:lnTo>
                    <a:lnTo>
                      <a:pt x="1108" y="118"/>
                    </a:lnTo>
                    <a:lnTo>
                      <a:pt x="1108" y="118"/>
                    </a:lnTo>
                    <a:lnTo>
                      <a:pt x="1108" y="121"/>
                    </a:lnTo>
                    <a:lnTo>
                      <a:pt x="1110" y="123"/>
                    </a:lnTo>
                    <a:lnTo>
                      <a:pt x="1113" y="127"/>
                    </a:lnTo>
                    <a:lnTo>
                      <a:pt x="1126" y="127"/>
                    </a:lnTo>
                    <a:lnTo>
                      <a:pt x="1126" y="127"/>
                    </a:lnTo>
                    <a:lnTo>
                      <a:pt x="1133" y="128"/>
                    </a:lnTo>
                    <a:lnTo>
                      <a:pt x="1135" y="130"/>
                    </a:lnTo>
                    <a:lnTo>
                      <a:pt x="1133" y="134"/>
                    </a:lnTo>
                    <a:lnTo>
                      <a:pt x="1133" y="134"/>
                    </a:lnTo>
                    <a:lnTo>
                      <a:pt x="1131" y="136"/>
                    </a:lnTo>
                    <a:lnTo>
                      <a:pt x="1128" y="136"/>
                    </a:lnTo>
                    <a:lnTo>
                      <a:pt x="1124" y="136"/>
                    </a:lnTo>
                    <a:lnTo>
                      <a:pt x="1120" y="138"/>
                    </a:lnTo>
                    <a:lnTo>
                      <a:pt x="1120" y="138"/>
                    </a:lnTo>
                    <a:lnTo>
                      <a:pt x="1117" y="143"/>
                    </a:lnTo>
                    <a:lnTo>
                      <a:pt x="1119" y="147"/>
                    </a:lnTo>
                    <a:lnTo>
                      <a:pt x="1122" y="150"/>
                    </a:lnTo>
                    <a:lnTo>
                      <a:pt x="1128" y="150"/>
                    </a:lnTo>
                    <a:lnTo>
                      <a:pt x="1144" y="152"/>
                    </a:lnTo>
                    <a:lnTo>
                      <a:pt x="1153" y="152"/>
                    </a:lnTo>
                    <a:lnTo>
                      <a:pt x="1153" y="152"/>
                    </a:lnTo>
                    <a:lnTo>
                      <a:pt x="1160" y="156"/>
                    </a:lnTo>
                    <a:lnTo>
                      <a:pt x="1162" y="157"/>
                    </a:lnTo>
                    <a:lnTo>
                      <a:pt x="1160" y="159"/>
                    </a:lnTo>
                    <a:lnTo>
                      <a:pt x="1160" y="159"/>
                    </a:lnTo>
                    <a:lnTo>
                      <a:pt x="1158" y="161"/>
                    </a:lnTo>
                    <a:lnTo>
                      <a:pt x="1153" y="163"/>
                    </a:lnTo>
                    <a:lnTo>
                      <a:pt x="1149" y="163"/>
                    </a:lnTo>
                    <a:lnTo>
                      <a:pt x="1146" y="166"/>
                    </a:lnTo>
                    <a:lnTo>
                      <a:pt x="1146" y="166"/>
                    </a:lnTo>
                    <a:lnTo>
                      <a:pt x="1144" y="170"/>
                    </a:lnTo>
                    <a:lnTo>
                      <a:pt x="1142" y="176"/>
                    </a:lnTo>
                    <a:lnTo>
                      <a:pt x="1142" y="179"/>
                    </a:lnTo>
                    <a:lnTo>
                      <a:pt x="1144" y="181"/>
                    </a:lnTo>
                    <a:lnTo>
                      <a:pt x="1148" y="186"/>
                    </a:lnTo>
                    <a:lnTo>
                      <a:pt x="1157" y="190"/>
                    </a:lnTo>
                    <a:lnTo>
                      <a:pt x="1166" y="192"/>
                    </a:lnTo>
                    <a:lnTo>
                      <a:pt x="1175" y="190"/>
                    </a:lnTo>
                    <a:lnTo>
                      <a:pt x="1182" y="188"/>
                    </a:lnTo>
                    <a:lnTo>
                      <a:pt x="1189" y="183"/>
                    </a:lnTo>
                    <a:lnTo>
                      <a:pt x="1189" y="183"/>
                    </a:lnTo>
                    <a:lnTo>
                      <a:pt x="1195" y="174"/>
                    </a:lnTo>
                    <a:lnTo>
                      <a:pt x="1198" y="170"/>
                    </a:lnTo>
                    <a:lnTo>
                      <a:pt x="1202" y="168"/>
                    </a:lnTo>
                    <a:lnTo>
                      <a:pt x="1202" y="168"/>
                    </a:lnTo>
                    <a:lnTo>
                      <a:pt x="1213" y="165"/>
                    </a:lnTo>
                    <a:lnTo>
                      <a:pt x="1213" y="165"/>
                    </a:lnTo>
                    <a:lnTo>
                      <a:pt x="1225" y="161"/>
                    </a:lnTo>
                    <a:lnTo>
                      <a:pt x="1233" y="161"/>
                    </a:lnTo>
                    <a:lnTo>
                      <a:pt x="1236" y="163"/>
                    </a:lnTo>
                    <a:lnTo>
                      <a:pt x="1236" y="163"/>
                    </a:lnTo>
                    <a:lnTo>
                      <a:pt x="1238" y="165"/>
                    </a:lnTo>
                    <a:lnTo>
                      <a:pt x="1238" y="166"/>
                    </a:lnTo>
                    <a:lnTo>
                      <a:pt x="1231" y="172"/>
                    </a:lnTo>
                    <a:lnTo>
                      <a:pt x="1222" y="177"/>
                    </a:lnTo>
                    <a:lnTo>
                      <a:pt x="1216" y="179"/>
                    </a:lnTo>
                    <a:lnTo>
                      <a:pt x="1216" y="179"/>
                    </a:lnTo>
                    <a:lnTo>
                      <a:pt x="1215" y="183"/>
                    </a:lnTo>
                    <a:lnTo>
                      <a:pt x="1216" y="186"/>
                    </a:lnTo>
                    <a:lnTo>
                      <a:pt x="1225" y="188"/>
                    </a:lnTo>
                    <a:lnTo>
                      <a:pt x="1225" y="188"/>
                    </a:lnTo>
                    <a:lnTo>
                      <a:pt x="1233" y="188"/>
                    </a:lnTo>
                    <a:lnTo>
                      <a:pt x="1240" y="186"/>
                    </a:lnTo>
                    <a:lnTo>
                      <a:pt x="1240" y="186"/>
                    </a:lnTo>
                    <a:lnTo>
                      <a:pt x="1251" y="181"/>
                    </a:lnTo>
                    <a:lnTo>
                      <a:pt x="1258" y="179"/>
                    </a:lnTo>
                    <a:lnTo>
                      <a:pt x="1263" y="179"/>
                    </a:lnTo>
                    <a:lnTo>
                      <a:pt x="1263" y="179"/>
                    </a:lnTo>
                    <a:lnTo>
                      <a:pt x="1265" y="181"/>
                    </a:lnTo>
                    <a:lnTo>
                      <a:pt x="1265" y="183"/>
                    </a:lnTo>
                    <a:lnTo>
                      <a:pt x="1265" y="186"/>
                    </a:lnTo>
                    <a:lnTo>
                      <a:pt x="1265" y="192"/>
                    </a:lnTo>
                    <a:lnTo>
                      <a:pt x="1267" y="197"/>
                    </a:lnTo>
                    <a:lnTo>
                      <a:pt x="1267" y="197"/>
                    </a:lnTo>
                    <a:lnTo>
                      <a:pt x="1271" y="199"/>
                    </a:lnTo>
                    <a:lnTo>
                      <a:pt x="1274" y="199"/>
                    </a:lnTo>
                    <a:lnTo>
                      <a:pt x="1278" y="197"/>
                    </a:lnTo>
                    <a:lnTo>
                      <a:pt x="1283" y="199"/>
                    </a:lnTo>
                    <a:lnTo>
                      <a:pt x="1283" y="199"/>
                    </a:lnTo>
                    <a:lnTo>
                      <a:pt x="1287" y="201"/>
                    </a:lnTo>
                    <a:lnTo>
                      <a:pt x="1289" y="204"/>
                    </a:lnTo>
                    <a:lnTo>
                      <a:pt x="1287" y="210"/>
                    </a:lnTo>
                    <a:lnTo>
                      <a:pt x="1283" y="212"/>
                    </a:lnTo>
                    <a:lnTo>
                      <a:pt x="1283" y="212"/>
                    </a:lnTo>
                    <a:lnTo>
                      <a:pt x="1278" y="215"/>
                    </a:lnTo>
                    <a:lnTo>
                      <a:pt x="1272" y="214"/>
                    </a:lnTo>
                    <a:lnTo>
                      <a:pt x="1267" y="212"/>
                    </a:lnTo>
                    <a:lnTo>
                      <a:pt x="1260" y="208"/>
                    </a:lnTo>
                    <a:lnTo>
                      <a:pt x="1249" y="201"/>
                    </a:lnTo>
                    <a:lnTo>
                      <a:pt x="1243" y="197"/>
                    </a:lnTo>
                    <a:lnTo>
                      <a:pt x="1238" y="195"/>
                    </a:lnTo>
                    <a:lnTo>
                      <a:pt x="1238" y="195"/>
                    </a:lnTo>
                    <a:lnTo>
                      <a:pt x="1227" y="194"/>
                    </a:lnTo>
                    <a:lnTo>
                      <a:pt x="1222" y="194"/>
                    </a:lnTo>
                    <a:lnTo>
                      <a:pt x="1216" y="195"/>
                    </a:lnTo>
                    <a:lnTo>
                      <a:pt x="1216" y="195"/>
                    </a:lnTo>
                    <a:lnTo>
                      <a:pt x="1215" y="197"/>
                    </a:lnTo>
                    <a:lnTo>
                      <a:pt x="1213" y="201"/>
                    </a:lnTo>
                    <a:lnTo>
                      <a:pt x="1213" y="204"/>
                    </a:lnTo>
                    <a:lnTo>
                      <a:pt x="1215" y="208"/>
                    </a:lnTo>
                    <a:lnTo>
                      <a:pt x="1215" y="208"/>
                    </a:lnTo>
                    <a:lnTo>
                      <a:pt x="1222" y="212"/>
                    </a:lnTo>
                    <a:lnTo>
                      <a:pt x="1222" y="214"/>
                    </a:lnTo>
                    <a:lnTo>
                      <a:pt x="1220" y="217"/>
                    </a:lnTo>
                    <a:lnTo>
                      <a:pt x="1220" y="217"/>
                    </a:lnTo>
                    <a:lnTo>
                      <a:pt x="1216" y="219"/>
                    </a:lnTo>
                    <a:lnTo>
                      <a:pt x="1211" y="219"/>
                    </a:lnTo>
                    <a:lnTo>
                      <a:pt x="1202" y="221"/>
                    </a:lnTo>
                    <a:lnTo>
                      <a:pt x="1202" y="221"/>
                    </a:lnTo>
                    <a:lnTo>
                      <a:pt x="1196" y="223"/>
                    </a:lnTo>
                    <a:lnTo>
                      <a:pt x="1193" y="224"/>
                    </a:lnTo>
                    <a:lnTo>
                      <a:pt x="1189" y="230"/>
                    </a:lnTo>
                    <a:lnTo>
                      <a:pt x="1191" y="235"/>
                    </a:lnTo>
                    <a:lnTo>
                      <a:pt x="1191" y="235"/>
                    </a:lnTo>
                    <a:lnTo>
                      <a:pt x="1195" y="239"/>
                    </a:lnTo>
                    <a:lnTo>
                      <a:pt x="1202" y="242"/>
                    </a:lnTo>
                    <a:lnTo>
                      <a:pt x="1209" y="244"/>
                    </a:lnTo>
                    <a:lnTo>
                      <a:pt x="1215" y="244"/>
                    </a:lnTo>
                    <a:lnTo>
                      <a:pt x="1215" y="244"/>
                    </a:lnTo>
                    <a:lnTo>
                      <a:pt x="1218" y="242"/>
                    </a:lnTo>
                    <a:lnTo>
                      <a:pt x="1222" y="241"/>
                    </a:lnTo>
                    <a:lnTo>
                      <a:pt x="1222" y="241"/>
                    </a:lnTo>
                    <a:lnTo>
                      <a:pt x="1227" y="241"/>
                    </a:lnTo>
                    <a:lnTo>
                      <a:pt x="1233" y="242"/>
                    </a:lnTo>
                    <a:lnTo>
                      <a:pt x="1238" y="244"/>
                    </a:lnTo>
                    <a:lnTo>
                      <a:pt x="1243" y="244"/>
                    </a:lnTo>
                    <a:lnTo>
                      <a:pt x="1243" y="244"/>
                    </a:lnTo>
                    <a:lnTo>
                      <a:pt x="1249" y="241"/>
                    </a:lnTo>
                    <a:lnTo>
                      <a:pt x="1254" y="237"/>
                    </a:lnTo>
                    <a:lnTo>
                      <a:pt x="1260" y="232"/>
                    </a:lnTo>
                    <a:lnTo>
                      <a:pt x="1267" y="230"/>
                    </a:lnTo>
                    <a:lnTo>
                      <a:pt x="1267" y="230"/>
                    </a:lnTo>
                    <a:lnTo>
                      <a:pt x="1272" y="232"/>
                    </a:lnTo>
                    <a:lnTo>
                      <a:pt x="1278" y="233"/>
                    </a:lnTo>
                    <a:lnTo>
                      <a:pt x="1287" y="239"/>
                    </a:lnTo>
                    <a:lnTo>
                      <a:pt x="1287" y="239"/>
                    </a:lnTo>
                    <a:lnTo>
                      <a:pt x="1291" y="239"/>
                    </a:lnTo>
                    <a:lnTo>
                      <a:pt x="1294" y="239"/>
                    </a:lnTo>
                    <a:lnTo>
                      <a:pt x="1300" y="237"/>
                    </a:lnTo>
                    <a:lnTo>
                      <a:pt x="1305" y="233"/>
                    </a:lnTo>
                    <a:lnTo>
                      <a:pt x="1312" y="232"/>
                    </a:lnTo>
                    <a:lnTo>
                      <a:pt x="1312" y="232"/>
                    </a:lnTo>
                    <a:lnTo>
                      <a:pt x="1318" y="235"/>
                    </a:lnTo>
                    <a:lnTo>
                      <a:pt x="1321" y="239"/>
                    </a:lnTo>
                    <a:lnTo>
                      <a:pt x="1321" y="239"/>
                    </a:lnTo>
                    <a:lnTo>
                      <a:pt x="1329" y="244"/>
                    </a:lnTo>
                    <a:lnTo>
                      <a:pt x="1338" y="248"/>
                    </a:lnTo>
                    <a:lnTo>
                      <a:pt x="1338" y="248"/>
                    </a:lnTo>
                    <a:lnTo>
                      <a:pt x="1347" y="246"/>
                    </a:lnTo>
                    <a:lnTo>
                      <a:pt x="1354" y="242"/>
                    </a:lnTo>
                    <a:lnTo>
                      <a:pt x="1358" y="235"/>
                    </a:lnTo>
                    <a:lnTo>
                      <a:pt x="1359" y="232"/>
                    </a:lnTo>
                    <a:lnTo>
                      <a:pt x="1359" y="228"/>
                    </a:lnTo>
                    <a:lnTo>
                      <a:pt x="1359" y="228"/>
                    </a:lnTo>
                    <a:lnTo>
                      <a:pt x="1358" y="223"/>
                    </a:lnTo>
                    <a:lnTo>
                      <a:pt x="1352" y="219"/>
                    </a:lnTo>
                    <a:lnTo>
                      <a:pt x="1352" y="219"/>
                    </a:lnTo>
                    <a:lnTo>
                      <a:pt x="1347" y="215"/>
                    </a:lnTo>
                    <a:lnTo>
                      <a:pt x="1345" y="214"/>
                    </a:lnTo>
                    <a:lnTo>
                      <a:pt x="1347" y="210"/>
                    </a:lnTo>
                    <a:lnTo>
                      <a:pt x="1347" y="210"/>
                    </a:lnTo>
                    <a:lnTo>
                      <a:pt x="1348" y="208"/>
                    </a:lnTo>
                    <a:lnTo>
                      <a:pt x="1352" y="208"/>
                    </a:lnTo>
                    <a:lnTo>
                      <a:pt x="1359" y="206"/>
                    </a:lnTo>
                    <a:lnTo>
                      <a:pt x="1359" y="206"/>
                    </a:lnTo>
                    <a:lnTo>
                      <a:pt x="1367" y="201"/>
                    </a:lnTo>
                    <a:lnTo>
                      <a:pt x="1370" y="197"/>
                    </a:lnTo>
                    <a:lnTo>
                      <a:pt x="1374" y="195"/>
                    </a:lnTo>
                    <a:lnTo>
                      <a:pt x="1374" y="195"/>
                    </a:lnTo>
                    <a:lnTo>
                      <a:pt x="1381" y="195"/>
                    </a:lnTo>
                    <a:lnTo>
                      <a:pt x="1386" y="194"/>
                    </a:lnTo>
                    <a:lnTo>
                      <a:pt x="1386" y="194"/>
                    </a:lnTo>
                    <a:lnTo>
                      <a:pt x="1392" y="192"/>
                    </a:lnTo>
                    <a:lnTo>
                      <a:pt x="1396" y="190"/>
                    </a:lnTo>
                    <a:lnTo>
                      <a:pt x="1396" y="190"/>
                    </a:lnTo>
                    <a:lnTo>
                      <a:pt x="1401" y="186"/>
                    </a:lnTo>
                    <a:lnTo>
                      <a:pt x="1408" y="183"/>
                    </a:lnTo>
                    <a:lnTo>
                      <a:pt x="1408" y="183"/>
                    </a:lnTo>
                    <a:lnTo>
                      <a:pt x="1417" y="177"/>
                    </a:lnTo>
                    <a:lnTo>
                      <a:pt x="1423" y="174"/>
                    </a:lnTo>
                    <a:lnTo>
                      <a:pt x="1426" y="170"/>
                    </a:lnTo>
                    <a:lnTo>
                      <a:pt x="1426" y="170"/>
                    </a:lnTo>
                    <a:lnTo>
                      <a:pt x="1426" y="166"/>
                    </a:lnTo>
                    <a:lnTo>
                      <a:pt x="1426" y="165"/>
                    </a:lnTo>
                    <a:lnTo>
                      <a:pt x="1421" y="161"/>
                    </a:lnTo>
                    <a:lnTo>
                      <a:pt x="1415" y="159"/>
                    </a:lnTo>
                    <a:lnTo>
                      <a:pt x="1410" y="159"/>
                    </a:lnTo>
                    <a:lnTo>
                      <a:pt x="1410" y="159"/>
                    </a:lnTo>
                    <a:lnTo>
                      <a:pt x="1406" y="159"/>
                    </a:lnTo>
                    <a:lnTo>
                      <a:pt x="1401" y="161"/>
                    </a:lnTo>
                    <a:lnTo>
                      <a:pt x="1394" y="166"/>
                    </a:lnTo>
                    <a:lnTo>
                      <a:pt x="1394" y="166"/>
                    </a:lnTo>
                    <a:lnTo>
                      <a:pt x="1386" y="170"/>
                    </a:lnTo>
                    <a:lnTo>
                      <a:pt x="1379" y="172"/>
                    </a:lnTo>
                    <a:lnTo>
                      <a:pt x="1372" y="170"/>
                    </a:lnTo>
                    <a:lnTo>
                      <a:pt x="1367" y="166"/>
                    </a:lnTo>
                    <a:lnTo>
                      <a:pt x="1367" y="166"/>
                    </a:lnTo>
                    <a:lnTo>
                      <a:pt x="1363" y="165"/>
                    </a:lnTo>
                    <a:lnTo>
                      <a:pt x="1363" y="161"/>
                    </a:lnTo>
                    <a:lnTo>
                      <a:pt x="1365" y="159"/>
                    </a:lnTo>
                    <a:lnTo>
                      <a:pt x="1368" y="159"/>
                    </a:lnTo>
                    <a:lnTo>
                      <a:pt x="1385" y="157"/>
                    </a:lnTo>
                    <a:lnTo>
                      <a:pt x="1385" y="157"/>
                    </a:lnTo>
                    <a:lnTo>
                      <a:pt x="1388" y="154"/>
                    </a:lnTo>
                    <a:lnTo>
                      <a:pt x="1388" y="150"/>
                    </a:lnTo>
                    <a:lnTo>
                      <a:pt x="1390" y="147"/>
                    </a:lnTo>
                    <a:lnTo>
                      <a:pt x="1394" y="143"/>
                    </a:lnTo>
                    <a:lnTo>
                      <a:pt x="1394" y="143"/>
                    </a:lnTo>
                    <a:lnTo>
                      <a:pt x="1399" y="141"/>
                    </a:lnTo>
                    <a:lnTo>
                      <a:pt x="1405" y="141"/>
                    </a:lnTo>
                    <a:lnTo>
                      <a:pt x="1415" y="145"/>
                    </a:lnTo>
                    <a:lnTo>
                      <a:pt x="1415" y="145"/>
                    </a:lnTo>
                    <a:lnTo>
                      <a:pt x="1423" y="145"/>
                    </a:lnTo>
                    <a:lnTo>
                      <a:pt x="1430" y="145"/>
                    </a:lnTo>
                    <a:lnTo>
                      <a:pt x="1443" y="143"/>
                    </a:lnTo>
                    <a:lnTo>
                      <a:pt x="1443" y="143"/>
                    </a:lnTo>
                    <a:lnTo>
                      <a:pt x="1452" y="139"/>
                    </a:lnTo>
                    <a:lnTo>
                      <a:pt x="1459" y="136"/>
                    </a:lnTo>
                    <a:lnTo>
                      <a:pt x="1472" y="123"/>
                    </a:lnTo>
                    <a:lnTo>
                      <a:pt x="1472" y="123"/>
                    </a:lnTo>
                    <a:lnTo>
                      <a:pt x="1482" y="116"/>
                    </a:lnTo>
                    <a:lnTo>
                      <a:pt x="1493" y="112"/>
                    </a:lnTo>
                    <a:lnTo>
                      <a:pt x="1493" y="112"/>
                    </a:lnTo>
                    <a:lnTo>
                      <a:pt x="1502" y="109"/>
                    </a:lnTo>
                    <a:lnTo>
                      <a:pt x="1511" y="107"/>
                    </a:lnTo>
                    <a:lnTo>
                      <a:pt x="1511" y="107"/>
                    </a:lnTo>
                    <a:lnTo>
                      <a:pt x="1524" y="100"/>
                    </a:lnTo>
                    <a:lnTo>
                      <a:pt x="1529" y="96"/>
                    </a:lnTo>
                    <a:lnTo>
                      <a:pt x="1535" y="94"/>
                    </a:lnTo>
                    <a:lnTo>
                      <a:pt x="1535" y="94"/>
                    </a:lnTo>
                    <a:lnTo>
                      <a:pt x="1546" y="94"/>
                    </a:lnTo>
                    <a:lnTo>
                      <a:pt x="1557" y="94"/>
                    </a:lnTo>
                    <a:lnTo>
                      <a:pt x="1557" y="94"/>
                    </a:lnTo>
                    <a:lnTo>
                      <a:pt x="1564" y="90"/>
                    </a:lnTo>
                    <a:lnTo>
                      <a:pt x="1571" y="85"/>
                    </a:lnTo>
                    <a:lnTo>
                      <a:pt x="1571" y="85"/>
                    </a:lnTo>
                    <a:lnTo>
                      <a:pt x="1575" y="81"/>
                    </a:lnTo>
                    <a:lnTo>
                      <a:pt x="1577" y="76"/>
                    </a:lnTo>
                    <a:lnTo>
                      <a:pt x="1580" y="72"/>
                    </a:lnTo>
                    <a:lnTo>
                      <a:pt x="1587" y="71"/>
                    </a:lnTo>
                    <a:lnTo>
                      <a:pt x="1587" y="71"/>
                    </a:lnTo>
                    <a:lnTo>
                      <a:pt x="1595" y="69"/>
                    </a:lnTo>
                    <a:lnTo>
                      <a:pt x="1600" y="69"/>
                    </a:lnTo>
                    <a:lnTo>
                      <a:pt x="1604" y="67"/>
                    </a:lnTo>
                    <a:lnTo>
                      <a:pt x="1604" y="67"/>
                    </a:lnTo>
                    <a:lnTo>
                      <a:pt x="1607" y="63"/>
                    </a:lnTo>
                    <a:lnTo>
                      <a:pt x="1611" y="62"/>
                    </a:lnTo>
                    <a:lnTo>
                      <a:pt x="1611" y="62"/>
                    </a:lnTo>
                    <a:lnTo>
                      <a:pt x="1618" y="62"/>
                    </a:lnTo>
                    <a:lnTo>
                      <a:pt x="1620" y="60"/>
                    </a:lnTo>
                    <a:lnTo>
                      <a:pt x="1624" y="58"/>
                    </a:lnTo>
                    <a:lnTo>
                      <a:pt x="1624" y="58"/>
                    </a:lnTo>
                    <a:lnTo>
                      <a:pt x="1625" y="54"/>
                    </a:lnTo>
                    <a:lnTo>
                      <a:pt x="1625" y="51"/>
                    </a:lnTo>
                    <a:lnTo>
                      <a:pt x="1625" y="49"/>
                    </a:lnTo>
                    <a:lnTo>
                      <a:pt x="1622" y="45"/>
                    </a:lnTo>
                    <a:lnTo>
                      <a:pt x="1622" y="45"/>
                    </a:lnTo>
                    <a:lnTo>
                      <a:pt x="1616" y="45"/>
                    </a:lnTo>
                    <a:lnTo>
                      <a:pt x="1611" y="45"/>
                    </a:lnTo>
                    <a:lnTo>
                      <a:pt x="1607" y="45"/>
                    </a:lnTo>
                    <a:lnTo>
                      <a:pt x="1602" y="43"/>
                    </a:lnTo>
                    <a:lnTo>
                      <a:pt x="1602" y="43"/>
                    </a:lnTo>
                    <a:lnTo>
                      <a:pt x="1600" y="40"/>
                    </a:lnTo>
                    <a:lnTo>
                      <a:pt x="1598" y="36"/>
                    </a:lnTo>
                    <a:lnTo>
                      <a:pt x="1595" y="31"/>
                    </a:lnTo>
                    <a:lnTo>
                      <a:pt x="1595" y="31"/>
                    </a:lnTo>
                    <a:lnTo>
                      <a:pt x="1591" y="29"/>
                    </a:lnTo>
                    <a:lnTo>
                      <a:pt x="1587" y="27"/>
                    </a:lnTo>
                    <a:lnTo>
                      <a:pt x="1578" y="27"/>
                    </a:lnTo>
                    <a:lnTo>
                      <a:pt x="1558" y="29"/>
                    </a:lnTo>
                    <a:lnTo>
                      <a:pt x="1558" y="29"/>
                    </a:lnTo>
                    <a:lnTo>
                      <a:pt x="1553" y="31"/>
                    </a:lnTo>
                    <a:lnTo>
                      <a:pt x="1548" y="33"/>
                    </a:lnTo>
                    <a:lnTo>
                      <a:pt x="1539" y="38"/>
                    </a:lnTo>
                    <a:lnTo>
                      <a:pt x="1539" y="38"/>
                    </a:lnTo>
                    <a:lnTo>
                      <a:pt x="1535" y="40"/>
                    </a:lnTo>
                    <a:lnTo>
                      <a:pt x="1531" y="42"/>
                    </a:lnTo>
                    <a:lnTo>
                      <a:pt x="1528" y="42"/>
                    </a:lnTo>
                    <a:lnTo>
                      <a:pt x="1524" y="40"/>
                    </a:lnTo>
                    <a:lnTo>
                      <a:pt x="1524" y="40"/>
                    </a:lnTo>
                    <a:lnTo>
                      <a:pt x="1529" y="34"/>
                    </a:lnTo>
                    <a:lnTo>
                      <a:pt x="1531" y="33"/>
                    </a:lnTo>
                    <a:lnTo>
                      <a:pt x="1531" y="29"/>
                    </a:lnTo>
                    <a:lnTo>
                      <a:pt x="1531" y="29"/>
                    </a:lnTo>
                    <a:lnTo>
                      <a:pt x="1529" y="25"/>
                    </a:lnTo>
                    <a:lnTo>
                      <a:pt x="1526" y="25"/>
                    </a:lnTo>
                    <a:lnTo>
                      <a:pt x="1519" y="25"/>
                    </a:lnTo>
                    <a:lnTo>
                      <a:pt x="1504" y="29"/>
                    </a:lnTo>
                    <a:lnTo>
                      <a:pt x="1504" y="29"/>
                    </a:lnTo>
                    <a:lnTo>
                      <a:pt x="1497" y="29"/>
                    </a:lnTo>
                    <a:lnTo>
                      <a:pt x="1497" y="29"/>
                    </a:lnTo>
                    <a:lnTo>
                      <a:pt x="1488" y="27"/>
                    </a:lnTo>
                    <a:lnTo>
                      <a:pt x="1481" y="22"/>
                    </a:lnTo>
                    <a:lnTo>
                      <a:pt x="1473" y="20"/>
                    </a:lnTo>
                    <a:lnTo>
                      <a:pt x="1470" y="18"/>
                    </a:lnTo>
                    <a:lnTo>
                      <a:pt x="1464" y="20"/>
                    </a:lnTo>
                    <a:lnTo>
                      <a:pt x="1464" y="20"/>
                    </a:lnTo>
                    <a:lnTo>
                      <a:pt x="1461" y="22"/>
                    </a:lnTo>
                    <a:lnTo>
                      <a:pt x="1459" y="24"/>
                    </a:lnTo>
                    <a:lnTo>
                      <a:pt x="1455" y="29"/>
                    </a:lnTo>
                    <a:lnTo>
                      <a:pt x="1452" y="34"/>
                    </a:lnTo>
                    <a:lnTo>
                      <a:pt x="1446" y="38"/>
                    </a:lnTo>
                    <a:lnTo>
                      <a:pt x="1446" y="38"/>
                    </a:lnTo>
                    <a:lnTo>
                      <a:pt x="1443" y="38"/>
                    </a:lnTo>
                    <a:lnTo>
                      <a:pt x="1441" y="38"/>
                    </a:lnTo>
                    <a:lnTo>
                      <a:pt x="1434" y="36"/>
                    </a:lnTo>
                    <a:lnTo>
                      <a:pt x="1428" y="33"/>
                    </a:lnTo>
                    <a:lnTo>
                      <a:pt x="1423" y="29"/>
                    </a:lnTo>
                    <a:lnTo>
                      <a:pt x="1423" y="29"/>
                    </a:lnTo>
                    <a:lnTo>
                      <a:pt x="1415" y="29"/>
                    </a:lnTo>
                    <a:lnTo>
                      <a:pt x="1408" y="31"/>
                    </a:lnTo>
                    <a:lnTo>
                      <a:pt x="1403" y="33"/>
                    </a:lnTo>
                    <a:lnTo>
                      <a:pt x="1396" y="34"/>
                    </a:lnTo>
                    <a:lnTo>
                      <a:pt x="1396" y="34"/>
                    </a:lnTo>
                    <a:lnTo>
                      <a:pt x="1386" y="34"/>
                    </a:lnTo>
                    <a:lnTo>
                      <a:pt x="1383" y="36"/>
                    </a:lnTo>
                    <a:lnTo>
                      <a:pt x="1381" y="38"/>
                    </a:lnTo>
                    <a:lnTo>
                      <a:pt x="1383" y="42"/>
                    </a:lnTo>
                    <a:lnTo>
                      <a:pt x="1383" y="42"/>
                    </a:lnTo>
                    <a:lnTo>
                      <a:pt x="1386" y="47"/>
                    </a:lnTo>
                    <a:lnTo>
                      <a:pt x="1386" y="49"/>
                    </a:lnTo>
                    <a:lnTo>
                      <a:pt x="1383" y="51"/>
                    </a:lnTo>
                    <a:lnTo>
                      <a:pt x="1383" y="51"/>
                    </a:lnTo>
                    <a:lnTo>
                      <a:pt x="1381" y="51"/>
                    </a:lnTo>
                    <a:lnTo>
                      <a:pt x="1377" y="49"/>
                    </a:lnTo>
                    <a:lnTo>
                      <a:pt x="1374" y="45"/>
                    </a:lnTo>
                    <a:lnTo>
                      <a:pt x="1374" y="45"/>
                    </a:lnTo>
                    <a:lnTo>
                      <a:pt x="1370" y="43"/>
                    </a:lnTo>
                    <a:lnTo>
                      <a:pt x="1365" y="43"/>
                    </a:lnTo>
                    <a:lnTo>
                      <a:pt x="1365" y="43"/>
                    </a:lnTo>
                    <a:lnTo>
                      <a:pt x="1358" y="45"/>
                    </a:lnTo>
                    <a:lnTo>
                      <a:pt x="1350" y="49"/>
                    </a:lnTo>
                    <a:lnTo>
                      <a:pt x="1350" y="49"/>
                    </a:lnTo>
                    <a:lnTo>
                      <a:pt x="1348" y="51"/>
                    </a:lnTo>
                    <a:lnTo>
                      <a:pt x="1345" y="51"/>
                    </a:lnTo>
                    <a:lnTo>
                      <a:pt x="1338" y="49"/>
                    </a:lnTo>
                    <a:lnTo>
                      <a:pt x="1338" y="49"/>
                    </a:lnTo>
                    <a:lnTo>
                      <a:pt x="1334" y="49"/>
                    </a:lnTo>
                    <a:lnTo>
                      <a:pt x="1330" y="51"/>
                    </a:lnTo>
                    <a:lnTo>
                      <a:pt x="1327" y="52"/>
                    </a:lnTo>
                    <a:lnTo>
                      <a:pt x="1323" y="52"/>
                    </a:lnTo>
                    <a:lnTo>
                      <a:pt x="1323" y="52"/>
                    </a:lnTo>
                    <a:lnTo>
                      <a:pt x="1316" y="51"/>
                    </a:lnTo>
                    <a:lnTo>
                      <a:pt x="1312" y="51"/>
                    </a:lnTo>
                    <a:lnTo>
                      <a:pt x="1309" y="52"/>
                    </a:lnTo>
                    <a:lnTo>
                      <a:pt x="1309" y="52"/>
                    </a:lnTo>
                    <a:lnTo>
                      <a:pt x="1309" y="56"/>
                    </a:lnTo>
                    <a:lnTo>
                      <a:pt x="1309" y="60"/>
                    </a:lnTo>
                    <a:lnTo>
                      <a:pt x="1307" y="63"/>
                    </a:lnTo>
                    <a:lnTo>
                      <a:pt x="1301" y="65"/>
                    </a:lnTo>
                    <a:lnTo>
                      <a:pt x="1301" y="65"/>
                    </a:lnTo>
                    <a:lnTo>
                      <a:pt x="1298" y="63"/>
                    </a:lnTo>
                    <a:lnTo>
                      <a:pt x="1294" y="62"/>
                    </a:lnTo>
                    <a:lnTo>
                      <a:pt x="1291" y="58"/>
                    </a:lnTo>
                    <a:lnTo>
                      <a:pt x="1287" y="56"/>
                    </a:lnTo>
                    <a:lnTo>
                      <a:pt x="1287" y="56"/>
                    </a:lnTo>
                    <a:lnTo>
                      <a:pt x="1278" y="54"/>
                    </a:lnTo>
                    <a:lnTo>
                      <a:pt x="1269" y="52"/>
                    </a:lnTo>
                    <a:lnTo>
                      <a:pt x="1269" y="52"/>
                    </a:lnTo>
                    <a:lnTo>
                      <a:pt x="1260" y="47"/>
                    </a:lnTo>
                    <a:lnTo>
                      <a:pt x="1256" y="45"/>
                    </a:lnTo>
                    <a:lnTo>
                      <a:pt x="1251" y="49"/>
                    </a:lnTo>
                    <a:lnTo>
                      <a:pt x="1251" y="49"/>
                    </a:lnTo>
                    <a:lnTo>
                      <a:pt x="1249" y="51"/>
                    </a:lnTo>
                    <a:lnTo>
                      <a:pt x="1247" y="54"/>
                    </a:lnTo>
                    <a:lnTo>
                      <a:pt x="1247" y="54"/>
                    </a:lnTo>
                    <a:lnTo>
                      <a:pt x="1243" y="54"/>
                    </a:lnTo>
                    <a:lnTo>
                      <a:pt x="1240" y="54"/>
                    </a:lnTo>
                    <a:lnTo>
                      <a:pt x="1240" y="54"/>
                    </a:lnTo>
                    <a:lnTo>
                      <a:pt x="1236" y="56"/>
                    </a:lnTo>
                    <a:lnTo>
                      <a:pt x="1236" y="58"/>
                    </a:lnTo>
                    <a:lnTo>
                      <a:pt x="1238" y="62"/>
                    </a:lnTo>
                    <a:lnTo>
                      <a:pt x="1242" y="62"/>
                    </a:lnTo>
                    <a:lnTo>
                      <a:pt x="1242" y="62"/>
                    </a:lnTo>
                    <a:lnTo>
                      <a:pt x="1253" y="62"/>
                    </a:lnTo>
                    <a:lnTo>
                      <a:pt x="1258" y="62"/>
                    </a:lnTo>
                    <a:lnTo>
                      <a:pt x="1263" y="63"/>
                    </a:lnTo>
                    <a:lnTo>
                      <a:pt x="1263" y="63"/>
                    </a:lnTo>
                    <a:lnTo>
                      <a:pt x="1267" y="65"/>
                    </a:lnTo>
                    <a:lnTo>
                      <a:pt x="1269" y="69"/>
                    </a:lnTo>
                    <a:lnTo>
                      <a:pt x="1267" y="71"/>
                    </a:lnTo>
                    <a:lnTo>
                      <a:pt x="1265" y="74"/>
                    </a:lnTo>
                    <a:lnTo>
                      <a:pt x="1265" y="74"/>
                    </a:lnTo>
                    <a:lnTo>
                      <a:pt x="1260" y="76"/>
                    </a:lnTo>
                    <a:lnTo>
                      <a:pt x="1254" y="74"/>
                    </a:lnTo>
                    <a:lnTo>
                      <a:pt x="1243" y="71"/>
                    </a:lnTo>
                    <a:lnTo>
                      <a:pt x="1243" y="71"/>
                    </a:lnTo>
                    <a:lnTo>
                      <a:pt x="1234" y="71"/>
                    </a:lnTo>
                    <a:lnTo>
                      <a:pt x="1229" y="71"/>
                    </a:lnTo>
                    <a:lnTo>
                      <a:pt x="1225" y="71"/>
                    </a:lnTo>
                    <a:lnTo>
                      <a:pt x="1225" y="71"/>
                    </a:lnTo>
                    <a:lnTo>
                      <a:pt x="1220" y="67"/>
                    </a:lnTo>
                    <a:lnTo>
                      <a:pt x="1216" y="63"/>
                    </a:lnTo>
                    <a:lnTo>
                      <a:pt x="1216" y="63"/>
                    </a:lnTo>
                    <a:lnTo>
                      <a:pt x="1213" y="62"/>
                    </a:lnTo>
                    <a:lnTo>
                      <a:pt x="1209" y="62"/>
                    </a:lnTo>
                    <a:lnTo>
                      <a:pt x="1202" y="65"/>
                    </a:lnTo>
                    <a:lnTo>
                      <a:pt x="1196" y="71"/>
                    </a:lnTo>
                    <a:lnTo>
                      <a:pt x="1189" y="76"/>
                    </a:lnTo>
                    <a:lnTo>
                      <a:pt x="1189" y="76"/>
                    </a:lnTo>
                    <a:lnTo>
                      <a:pt x="1186" y="76"/>
                    </a:lnTo>
                    <a:lnTo>
                      <a:pt x="1182" y="74"/>
                    </a:lnTo>
                    <a:lnTo>
                      <a:pt x="1178" y="74"/>
                    </a:lnTo>
                    <a:lnTo>
                      <a:pt x="1175" y="74"/>
                    </a:lnTo>
                    <a:lnTo>
                      <a:pt x="1175" y="74"/>
                    </a:lnTo>
                    <a:lnTo>
                      <a:pt x="1173" y="78"/>
                    </a:lnTo>
                    <a:lnTo>
                      <a:pt x="1175" y="80"/>
                    </a:lnTo>
                    <a:lnTo>
                      <a:pt x="1182" y="81"/>
                    </a:lnTo>
                    <a:lnTo>
                      <a:pt x="1182" y="81"/>
                    </a:lnTo>
                    <a:lnTo>
                      <a:pt x="1187" y="81"/>
                    </a:lnTo>
                    <a:lnTo>
                      <a:pt x="1191" y="81"/>
                    </a:lnTo>
                    <a:lnTo>
                      <a:pt x="1191" y="85"/>
                    </a:lnTo>
                    <a:lnTo>
                      <a:pt x="1191" y="85"/>
                    </a:lnTo>
                    <a:lnTo>
                      <a:pt x="1182" y="85"/>
                    </a:lnTo>
                    <a:lnTo>
                      <a:pt x="1177" y="87"/>
                    </a:lnTo>
                    <a:lnTo>
                      <a:pt x="1177" y="89"/>
                    </a:lnTo>
                    <a:lnTo>
                      <a:pt x="1177" y="90"/>
                    </a:lnTo>
                    <a:lnTo>
                      <a:pt x="1177" y="90"/>
                    </a:lnTo>
                    <a:lnTo>
                      <a:pt x="1184" y="89"/>
                    </a:lnTo>
                    <a:lnTo>
                      <a:pt x="1195" y="87"/>
                    </a:lnTo>
                    <a:lnTo>
                      <a:pt x="1205" y="87"/>
                    </a:lnTo>
                    <a:lnTo>
                      <a:pt x="1207" y="89"/>
                    </a:lnTo>
                    <a:lnTo>
                      <a:pt x="1209" y="92"/>
                    </a:lnTo>
                    <a:lnTo>
                      <a:pt x="1209" y="92"/>
                    </a:lnTo>
                    <a:lnTo>
                      <a:pt x="1207" y="94"/>
                    </a:lnTo>
                    <a:lnTo>
                      <a:pt x="1204" y="96"/>
                    </a:lnTo>
                    <a:lnTo>
                      <a:pt x="1195" y="98"/>
                    </a:lnTo>
                    <a:lnTo>
                      <a:pt x="1186" y="98"/>
                    </a:lnTo>
                    <a:lnTo>
                      <a:pt x="1184" y="98"/>
                    </a:lnTo>
                    <a:lnTo>
                      <a:pt x="1182" y="101"/>
                    </a:lnTo>
                    <a:lnTo>
                      <a:pt x="1182" y="101"/>
                    </a:lnTo>
                    <a:lnTo>
                      <a:pt x="1184" y="103"/>
                    </a:lnTo>
                    <a:lnTo>
                      <a:pt x="1186" y="105"/>
                    </a:lnTo>
                    <a:lnTo>
                      <a:pt x="1193" y="103"/>
                    </a:lnTo>
                    <a:lnTo>
                      <a:pt x="1193" y="103"/>
                    </a:lnTo>
                    <a:lnTo>
                      <a:pt x="1200" y="101"/>
                    </a:lnTo>
                    <a:lnTo>
                      <a:pt x="1200" y="101"/>
                    </a:lnTo>
                    <a:lnTo>
                      <a:pt x="1209" y="101"/>
                    </a:lnTo>
                    <a:lnTo>
                      <a:pt x="1216" y="101"/>
                    </a:lnTo>
                    <a:lnTo>
                      <a:pt x="1216" y="101"/>
                    </a:lnTo>
                    <a:lnTo>
                      <a:pt x="1224" y="105"/>
                    </a:lnTo>
                    <a:lnTo>
                      <a:pt x="1227" y="105"/>
                    </a:lnTo>
                    <a:lnTo>
                      <a:pt x="1231" y="103"/>
                    </a:lnTo>
                    <a:lnTo>
                      <a:pt x="1231" y="103"/>
                    </a:lnTo>
                    <a:lnTo>
                      <a:pt x="1234" y="100"/>
                    </a:lnTo>
                    <a:lnTo>
                      <a:pt x="1238" y="101"/>
                    </a:lnTo>
                    <a:lnTo>
                      <a:pt x="1240" y="103"/>
                    </a:lnTo>
                    <a:lnTo>
                      <a:pt x="1240" y="103"/>
                    </a:lnTo>
                    <a:lnTo>
                      <a:pt x="1242" y="107"/>
                    </a:lnTo>
                    <a:lnTo>
                      <a:pt x="1243" y="109"/>
                    </a:lnTo>
                    <a:lnTo>
                      <a:pt x="1247" y="110"/>
                    </a:lnTo>
                    <a:lnTo>
                      <a:pt x="1247" y="110"/>
                    </a:lnTo>
                    <a:lnTo>
                      <a:pt x="1251" y="112"/>
                    </a:lnTo>
                    <a:lnTo>
                      <a:pt x="1256" y="110"/>
                    </a:lnTo>
                    <a:lnTo>
                      <a:pt x="1265" y="107"/>
                    </a:lnTo>
                    <a:lnTo>
                      <a:pt x="1265" y="107"/>
                    </a:lnTo>
                    <a:lnTo>
                      <a:pt x="1267" y="103"/>
                    </a:lnTo>
                    <a:lnTo>
                      <a:pt x="1269" y="101"/>
                    </a:lnTo>
                    <a:lnTo>
                      <a:pt x="1271" y="100"/>
                    </a:lnTo>
                    <a:lnTo>
                      <a:pt x="1274" y="98"/>
                    </a:lnTo>
                    <a:lnTo>
                      <a:pt x="1274" y="98"/>
                    </a:lnTo>
                    <a:lnTo>
                      <a:pt x="1281" y="100"/>
                    </a:lnTo>
                    <a:lnTo>
                      <a:pt x="1291" y="101"/>
                    </a:lnTo>
                    <a:lnTo>
                      <a:pt x="1291" y="101"/>
                    </a:lnTo>
                    <a:lnTo>
                      <a:pt x="1309" y="101"/>
                    </a:lnTo>
                    <a:lnTo>
                      <a:pt x="1325" y="101"/>
                    </a:lnTo>
                    <a:lnTo>
                      <a:pt x="1325" y="101"/>
                    </a:lnTo>
                    <a:lnTo>
                      <a:pt x="1336" y="100"/>
                    </a:lnTo>
                    <a:lnTo>
                      <a:pt x="1347" y="96"/>
                    </a:lnTo>
                    <a:lnTo>
                      <a:pt x="1347" y="96"/>
                    </a:lnTo>
                    <a:lnTo>
                      <a:pt x="1354" y="92"/>
                    </a:lnTo>
                    <a:lnTo>
                      <a:pt x="1363" y="89"/>
                    </a:lnTo>
                    <a:lnTo>
                      <a:pt x="1363" y="89"/>
                    </a:lnTo>
                    <a:lnTo>
                      <a:pt x="1368" y="87"/>
                    </a:lnTo>
                    <a:lnTo>
                      <a:pt x="1376" y="87"/>
                    </a:lnTo>
                    <a:lnTo>
                      <a:pt x="1383" y="87"/>
                    </a:lnTo>
                    <a:lnTo>
                      <a:pt x="1388" y="89"/>
                    </a:lnTo>
                    <a:lnTo>
                      <a:pt x="1388" y="89"/>
                    </a:lnTo>
                    <a:lnTo>
                      <a:pt x="1392" y="92"/>
                    </a:lnTo>
                    <a:lnTo>
                      <a:pt x="1394" y="96"/>
                    </a:lnTo>
                    <a:lnTo>
                      <a:pt x="1390" y="98"/>
                    </a:lnTo>
                    <a:lnTo>
                      <a:pt x="1386" y="100"/>
                    </a:lnTo>
                    <a:lnTo>
                      <a:pt x="1374" y="101"/>
                    </a:lnTo>
                    <a:lnTo>
                      <a:pt x="1367" y="103"/>
                    </a:lnTo>
                    <a:lnTo>
                      <a:pt x="1367" y="103"/>
                    </a:lnTo>
                    <a:lnTo>
                      <a:pt x="1376" y="105"/>
                    </a:lnTo>
                    <a:lnTo>
                      <a:pt x="1379" y="109"/>
                    </a:lnTo>
                    <a:lnTo>
                      <a:pt x="1379" y="109"/>
                    </a:lnTo>
                    <a:lnTo>
                      <a:pt x="1377" y="112"/>
                    </a:lnTo>
                    <a:lnTo>
                      <a:pt x="1377" y="112"/>
                    </a:lnTo>
                    <a:lnTo>
                      <a:pt x="1374" y="112"/>
                    </a:lnTo>
                    <a:lnTo>
                      <a:pt x="1368" y="112"/>
                    </a:lnTo>
                    <a:lnTo>
                      <a:pt x="1358" y="112"/>
                    </a:lnTo>
                    <a:lnTo>
                      <a:pt x="1358" y="112"/>
                    </a:lnTo>
                    <a:lnTo>
                      <a:pt x="1348" y="112"/>
                    </a:lnTo>
                    <a:lnTo>
                      <a:pt x="1332" y="112"/>
                    </a:lnTo>
                    <a:lnTo>
                      <a:pt x="1323" y="114"/>
                    </a:lnTo>
                    <a:lnTo>
                      <a:pt x="1318" y="116"/>
                    </a:lnTo>
                    <a:lnTo>
                      <a:pt x="1314" y="119"/>
                    </a:lnTo>
                    <a:lnTo>
                      <a:pt x="1312" y="121"/>
                    </a:lnTo>
                    <a:lnTo>
                      <a:pt x="1314" y="123"/>
                    </a:lnTo>
                    <a:lnTo>
                      <a:pt x="1314" y="123"/>
                    </a:lnTo>
                    <a:lnTo>
                      <a:pt x="1316" y="128"/>
                    </a:lnTo>
                    <a:lnTo>
                      <a:pt x="1320" y="132"/>
                    </a:lnTo>
                    <a:lnTo>
                      <a:pt x="1320" y="132"/>
                    </a:lnTo>
                    <a:lnTo>
                      <a:pt x="1327" y="134"/>
                    </a:lnTo>
                    <a:lnTo>
                      <a:pt x="1329" y="134"/>
                    </a:lnTo>
                    <a:lnTo>
                      <a:pt x="1330" y="136"/>
                    </a:lnTo>
                    <a:lnTo>
                      <a:pt x="1330" y="136"/>
                    </a:lnTo>
                    <a:lnTo>
                      <a:pt x="1330" y="139"/>
                    </a:lnTo>
                    <a:lnTo>
                      <a:pt x="1329" y="139"/>
                    </a:lnTo>
                    <a:lnTo>
                      <a:pt x="1321" y="139"/>
                    </a:lnTo>
                    <a:lnTo>
                      <a:pt x="1321" y="139"/>
                    </a:lnTo>
                    <a:lnTo>
                      <a:pt x="1310" y="136"/>
                    </a:lnTo>
                    <a:lnTo>
                      <a:pt x="1301" y="130"/>
                    </a:lnTo>
                    <a:lnTo>
                      <a:pt x="1292" y="123"/>
                    </a:lnTo>
                    <a:lnTo>
                      <a:pt x="1281" y="116"/>
                    </a:lnTo>
                    <a:lnTo>
                      <a:pt x="1281" y="116"/>
                    </a:lnTo>
                    <a:lnTo>
                      <a:pt x="1274" y="114"/>
                    </a:lnTo>
                    <a:lnTo>
                      <a:pt x="1267" y="114"/>
                    </a:lnTo>
                    <a:lnTo>
                      <a:pt x="1260" y="114"/>
                    </a:lnTo>
                    <a:lnTo>
                      <a:pt x="1254" y="116"/>
                    </a:lnTo>
                    <a:lnTo>
                      <a:pt x="1254" y="116"/>
                    </a:lnTo>
                    <a:lnTo>
                      <a:pt x="1249" y="118"/>
                    </a:lnTo>
                    <a:lnTo>
                      <a:pt x="1245" y="123"/>
                    </a:lnTo>
                    <a:lnTo>
                      <a:pt x="1245" y="123"/>
                    </a:lnTo>
                    <a:lnTo>
                      <a:pt x="1243" y="130"/>
                    </a:lnTo>
                    <a:lnTo>
                      <a:pt x="1242" y="132"/>
                    </a:lnTo>
                    <a:lnTo>
                      <a:pt x="1240" y="134"/>
                    </a:lnTo>
                    <a:lnTo>
                      <a:pt x="1240" y="134"/>
                    </a:lnTo>
                    <a:lnTo>
                      <a:pt x="1236" y="134"/>
                    </a:lnTo>
                    <a:lnTo>
                      <a:pt x="1233" y="132"/>
                    </a:lnTo>
                    <a:lnTo>
                      <a:pt x="1229" y="128"/>
                    </a:lnTo>
                    <a:lnTo>
                      <a:pt x="1220" y="118"/>
                    </a:lnTo>
                    <a:lnTo>
                      <a:pt x="1220" y="118"/>
                    </a:lnTo>
                    <a:lnTo>
                      <a:pt x="1216" y="116"/>
                    </a:lnTo>
                    <a:lnTo>
                      <a:pt x="1213" y="116"/>
                    </a:lnTo>
                    <a:lnTo>
                      <a:pt x="1204" y="116"/>
                    </a:lnTo>
                    <a:lnTo>
                      <a:pt x="1204" y="116"/>
                    </a:lnTo>
                    <a:lnTo>
                      <a:pt x="1191" y="118"/>
                    </a:lnTo>
                    <a:lnTo>
                      <a:pt x="1186" y="118"/>
                    </a:lnTo>
                    <a:lnTo>
                      <a:pt x="1180" y="116"/>
                    </a:lnTo>
                    <a:lnTo>
                      <a:pt x="1180" y="116"/>
                    </a:lnTo>
                    <a:lnTo>
                      <a:pt x="1171" y="110"/>
                    </a:lnTo>
                    <a:lnTo>
                      <a:pt x="1164" y="103"/>
                    </a:lnTo>
                    <a:lnTo>
                      <a:pt x="1158" y="94"/>
                    </a:lnTo>
                    <a:lnTo>
                      <a:pt x="1151" y="87"/>
                    </a:lnTo>
                    <a:lnTo>
                      <a:pt x="1151" y="87"/>
                    </a:lnTo>
                    <a:lnTo>
                      <a:pt x="1144" y="83"/>
                    </a:lnTo>
                    <a:lnTo>
                      <a:pt x="1137" y="81"/>
                    </a:lnTo>
                    <a:lnTo>
                      <a:pt x="1122" y="78"/>
                    </a:lnTo>
                    <a:lnTo>
                      <a:pt x="1122" y="78"/>
                    </a:lnTo>
                    <a:lnTo>
                      <a:pt x="1115" y="78"/>
                    </a:lnTo>
                    <a:lnTo>
                      <a:pt x="1106" y="81"/>
                    </a:lnTo>
                    <a:lnTo>
                      <a:pt x="1104" y="81"/>
                    </a:lnTo>
                    <a:lnTo>
                      <a:pt x="1104" y="83"/>
                    </a:lnTo>
                    <a:lnTo>
                      <a:pt x="1106" y="85"/>
                    </a:lnTo>
                    <a:lnTo>
                      <a:pt x="1110" y="87"/>
                    </a:lnTo>
                    <a:lnTo>
                      <a:pt x="1110" y="87"/>
                    </a:lnTo>
                    <a:lnTo>
                      <a:pt x="1115" y="87"/>
                    </a:lnTo>
                    <a:lnTo>
                      <a:pt x="1117" y="89"/>
                    </a:lnTo>
                    <a:lnTo>
                      <a:pt x="1117" y="92"/>
                    </a:lnTo>
                    <a:lnTo>
                      <a:pt x="1113" y="92"/>
                    </a:lnTo>
                    <a:lnTo>
                      <a:pt x="1113" y="92"/>
                    </a:lnTo>
                    <a:lnTo>
                      <a:pt x="1102" y="92"/>
                    </a:lnTo>
                    <a:lnTo>
                      <a:pt x="1099" y="94"/>
                    </a:lnTo>
                    <a:lnTo>
                      <a:pt x="1097" y="96"/>
                    </a:lnTo>
                    <a:lnTo>
                      <a:pt x="1097" y="98"/>
                    </a:lnTo>
                    <a:lnTo>
                      <a:pt x="1097" y="98"/>
                    </a:lnTo>
                    <a:lnTo>
                      <a:pt x="1100" y="101"/>
                    </a:lnTo>
                    <a:lnTo>
                      <a:pt x="1106" y="101"/>
                    </a:lnTo>
                    <a:lnTo>
                      <a:pt x="1115" y="101"/>
                    </a:lnTo>
                    <a:lnTo>
                      <a:pt x="1115" y="101"/>
                    </a:lnTo>
                    <a:close/>
                    <a:moveTo>
                      <a:pt x="1240" y="597"/>
                    </a:moveTo>
                    <a:lnTo>
                      <a:pt x="1240" y="597"/>
                    </a:lnTo>
                    <a:lnTo>
                      <a:pt x="1236" y="601"/>
                    </a:lnTo>
                    <a:lnTo>
                      <a:pt x="1236" y="604"/>
                    </a:lnTo>
                    <a:lnTo>
                      <a:pt x="1238" y="608"/>
                    </a:lnTo>
                    <a:lnTo>
                      <a:pt x="1242" y="612"/>
                    </a:lnTo>
                    <a:lnTo>
                      <a:pt x="1247" y="615"/>
                    </a:lnTo>
                    <a:lnTo>
                      <a:pt x="1251" y="615"/>
                    </a:lnTo>
                    <a:lnTo>
                      <a:pt x="1256" y="615"/>
                    </a:lnTo>
                    <a:lnTo>
                      <a:pt x="1260" y="613"/>
                    </a:lnTo>
                    <a:lnTo>
                      <a:pt x="1260" y="613"/>
                    </a:lnTo>
                    <a:lnTo>
                      <a:pt x="1263" y="610"/>
                    </a:lnTo>
                    <a:lnTo>
                      <a:pt x="1265" y="606"/>
                    </a:lnTo>
                    <a:lnTo>
                      <a:pt x="1265" y="597"/>
                    </a:lnTo>
                    <a:lnTo>
                      <a:pt x="1265" y="593"/>
                    </a:lnTo>
                    <a:lnTo>
                      <a:pt x="1267" y="590"/>
                    </a:lnTo>
                    <a:lnTo>
                      <a:pt x="1271" y="588"/>
                    </a:lnTo>
                    <a:lnTo>
                      <a:pt x="1276" y="588"/>
                    </a:lnTo>
                    <a:lnTo>
                      <a:pt x="1276" y="588"/>
                    </a:lnTo>
                    <a:lnTo>
                      <a:pt x="1278" y="590"/>
                    </a:lnTo>
                    <a:lnTo>
                      <a:pt x="1280" y="595"/>
                    </a:lnTo>
                    <a:lnTo>
                      <a:pt x="1281" y="603"/>
                    </a:lnTo>
                    <a:lnTo>
                      <a:pt x="1283" y="606"/>
                    </a:lnTo>
                    <a:lnTo>
                      <a:pt x="1283" y="606"/>
                    </a:lnTo>
                    <a:lnTo>
                      <a:pt x="1291" y="610"/>
                    </a:lnTo>
                    <a:lnTo>
                      <a:pt x="1298" y="610"/>
                    </a:lnTo>
                    <a:lnTo>
                      <a:pt x="1298" y="610"/>
                    </a:lnTo>
                    <a:lnTo>
                      <a:pt x="1301" y="610"/>
                    </a:lnTo>
                    <a:lnTo>
                      <a:pt x="1307" y="610"/>
                    </a:lnTo>
                    <a:lnTo>
                      <a:pt x="1307" y="610"/>
                    </a:lnTo>
                    <a:lnTo>
                      <a:pt x="1307" y="606"/>
                    </a:lnTo>
                    <a:lnTo>
                      <a:pt x="1307" y="603"/>
                    </a:lnTo>
                    <a:lnTo>
                      <a:pt x="1307" y="599"/>
                    </a:lnTo>
                    <a:lnTo>
                      <a:pt x="1303" y="597"/>
                    </a:lnTo>
                    <a:lnTo>
                      <a:pt x="1303" y="597"/>
                    </a:lnTo>
                    <a:lnTo>
                      <a:pt x="1301" y="597"/>
                    </a:lnTo>
                    <a:lnTo>
                      <a:pt x="1298" y="595"/>
                    </a:lnTo>
                    <a:lnTo>
                      <a:pt x="1298" y="595"/>
                    </a:lnTo>
                    <a:lnTo>
                      <a:pt x="1291" y="592"/>
                    </a:lnTo>
                    <a:lnTo>
                      <a:pt x="1287" y="586"/>
                    </a:lnTo>
                    <a:lnTo>
                      <a:pt x="1287" y="586"/>
                    </a:lnTo>
                    <a:lnTo>
                      <a:pt x="1278" y="575"/>
                    </a:lnTo>
                    <a:lnTo>
                      <a:pt x="1272" y="570"/>
                    </a:lnTo>
                    <a:lnTo>
                      <a:pt x="1267" y="566"/>
                    </a:lnTo>
                    <a:lnTo>
                      <a:pt x="1267" y="566"/>
                    </a:lnTo>
                    <a:lnTo>
                      <a:pt x="1260" y="566"/>
                    </a:lnTo>
                    <a:lnTo>
                      <a:pt x="1251" y="570"/>
                    </a:lnTo>
                    <a:lnTo>
                      <a:pt x="1251" y="570"/>
                    </a:lnTo>
                    <a:lnTo>
                      <a:pt x="1245" y="574"/>
                    </a:lnTo>
                    <a:lnTo>
                      <a:pt x="1245" y="574"/>
                    </a:lnTo>
                    <a:lnTo>
                      <a:pt x="1243" y="577"/>
                    </a:lnTo>
                    <a:lnTo>
                      <a:pt x="1245" y="581"/>
                    </a:lnTo>
                    <a:lnTo>
                      <a:pt x="1247" y="588"/>
                    </a:lnTo>
                    <a:lnTo>
                      <a:pt x="1247" y="588"/>
                    </a:lnTo>
                    <a:lnTo>
                      <a:pt x="1247" y="592"/>
                    </a:lnTo>
                    <a:lnTo>
                      <a:pt x="1245" y="593"/>
                    </a:lnTo>
                    <a:lnTo>
                      <a:pt x="1240" y="597"/>
                    </a:lnTo>
                    <a:lnTo>
                      <a:pt x="1240" y="597"/>
                    </a:lnTo>
                    <a:close/>
                    <a:moveTo>
                      <a:pt x="1577" y="631"/>
                    </a:moveTo>
                    <a:lnTo>
                      <a:pt x="1577" y="631"/>
                    </a:lnTo>
                    <a:lnTo>
                      <a:pt x="1580" y="633"/>
                    </a:lnTo>
                    <a:lnTo>
                      <a:pt x="1582" y="633"/>
                    </a:lnTo>
                    <a:lnTo>
                      <a:pt x="1584" y="630"/>
                    </a:lnTo>
                    <a:lnTo>
                      <a:pt x="1586" y="624"/>
                    </a:lnTo>
                    <a:lnTo>
                      <a:pt x="1584" y="621"/>
                    </a:lnTo>
                    <a:lnTo>
                      <a:pt x="1580" y="621"/>
                    </a:lnTo>
                    <a:lnTo>
                      <a:pt x="1580" y="621"/>
                    </a:lnTo>
                    <a:lnTo>
                      <a:pt x="1578" y="621"/>
                    </a:lnTo>
                    <a:lnTo>
                      <a:pt x="1577" y="621"/>
                    </a:lnTo>
                    <a:lnTo>
                      <a:pt x="1575" y="624"/>
                    </a:lnTo>
                    <a:lnTo>
                      <a:pt x="1575" y="628"/>
                    </a:lnTo>
                    <a:lnTo>
                      <a:pt x="1577" y="631"/>
                    </a:lnTo>
                    <a:lnTo>
                      <a:pt x="1577" y="631"/>
                    </a:lnTo>
                    <a:close/>
                    <a:moveTo>
                      <a:pt x="1354" y="434"/>
                    </a:moveTo>
                    <a:lnTo>
                      <a:pt x="1354" y="434"/>
                    </a:lnTo>
                    <a:lnTo>
                      <a:pt x="1350" y="434"/>
                    </a:lnTo>
                    <a:lnTo>
                      <a:pt x="1350" y="434"/>
                    </a:lnTo>
                    <a:lnTo>
                      <a:pt x="1343" y="434"/>
                    </a:lnTo>
                    <a:lnTo>
                      <a:pt x="1336" y="436"/>
                    </a:lnTo>
                    <a:lnTo>
                      <a:pt x="1332" y="440"/>
                    </a:lnTo>
                    <a:lnTo>
                      <a:pt x="1330" y="443"/>
                    </a:lnTo>
                    <a:lnTo>
                      <a:pt x="1330" y="445"/>
                    </a:lnTo>
                    <a:lnTo>
                      <a:pt x="1330" y="445"/>
                    </a:lnTo>
                    <a:lnTo>
                      <a:pt x="1334" y="451"/>
                    </a:lnTo>
                    <a:lnTo>
                      <a:pt x="1339" y="454"/>
                    </a:lnTo>
                    <a:lnTo>
                      <a:pt x="1347" y="456"/>
                    </a:lnTo>
                    <a:lnTo>
                      <a:pt x="1352" y="456"/>
                    </a:lnTo>
                    <a:lnTo>
                      <a:pt x="1352" y="456"/>
                    </a:lnTo>
                    <a:lnTo>
                      <a:pt x="1358" y="451"/>
                    </a:lnTo>
                    <a:lnTo>
                      <a:pt x="1361" y="445"/>
                    </a:lnTo>
                    <a:lnTo>
                      <a:pt x="1359" y="438"/>
                    </a:lnTo>
                    <a:lnTo>
                      <a:pt x="1358" y="436"/>
                    </a:lnTo>
                    <a:lnTo>
                      <a:pt x="1354" y="434"/>
                    </a:lnTo>
                    <a:lnTo>
                      <a:pt x="1354" y="434"/>
                    </a:lnTo>
                    <a:close/>
                    <a:moveTo>
                      <a:pt x="1709" y="919"/>
                    </a:moveTo>
                    <a:lnTo>
                      <a:pt x="1709" y="919"/>
                    </a:lnTo>
                    <a:lnTo>
                      <a:pt x="1710" y="912"/>
                    </a:lnTo>
                    <a:lnTo>
                      <a:pt x="1709" y="908"/>
                    </a:lnTo>
                    <a:lnTo>
                      <a:pt x="1705" y="907"/>
                    </a:lnTo>
                    <a:lnTo>
                      <a:pt x="1705" y="907"/>
                    </a:lnTo>
                    <a:lnTo>
                      <a:pt x="1700" y="907"/>
                    </a:lnTo>
                    <a:lnTo>
                      <a:pt x="1700" y="907"/>
                    </a:lnTo>
                    <a:lnTo>
                      <a:pt x="1696" y="908"/>
                    </a:lnTo>
                    <a:lnTo>
                      <a:pt x="1694" y="910"/>
                    </a:lnTo>
                    <a:lnTo>
                      <a:pt x="1691" y="917"/>
                    </a:lnTo>
                    <a:lnTo>
                      <a:pt x="1689" y="932"/>
                    </a:lnTo>
                    <a:lnTo>
                      <a:pt x="1689" y="932"/>
                    </a:lnTo>
                    <a:lnTo>
                      <a:pt x="1687" y="937"/>
                    </a:lnTo>
                    <a:lnTo>
                      <a:pt x="1683" y="943"/>
                    </a:lnTo>
                    <a:lnTo>
                      <a:pt x="1674" y="954"/>
                    </a:lnTo>
                    <a:lnTo>
                      <a:pt x="1665" y="964"/>
                    </a:lnTo>
                    <a:lnTo>
                      <a:pt x="1662" y="972"/>
                    </a:lnTo>
                    <a:lnTo>
                      <a:pt x="1662" y="977"/>
                    </a:lnTo>
                    <a:lnTo>
                      <a:pt x="1662" y="977"/>
                    </a:lnTo>
                    <a:lnTo>
                      <a:pt x="1662" y="984"/>
                    </a:lnTo>
                    <a:lnTo>
                      <a:pt x="1665" y="990"/>
                    </a:lnTo>
                    <a:lnTo>
                      <a:pt x="1669" y="995"/>
                    </a:lnTo>
                    <a:lnTo>
                      <a:pt x="1674" y="999"/>
                    </a:lnTo>
                    <a:lnTo>
                      <a:pt x="1680" y="1001"/>
                    </a:lnTo>
                    <a:lnTo>
                      <a:pt x="1685" y="1001"/>
                    </a:lnTo>
                    <a:lnTo>
                      <a:pt x="1700" y="1001"/>
                    </a:lnTo>
                    <a:lnTo>
                      <a:pt x="1700" y="1001"/>
                    </a:lnTo>
                    <a:lnTo>
                      <a:pt x="1712" y="1001"/>
                    </a:lnTo>
                    <a:lnTo>
                      <a:pt x="1727" y="1002"/>
                    </a:lnTo>
                    <a:lnTo>
                      <a:pt x="1727" y="1002"/>
                    </a:lnTo>
                    <a:lnTo>
                      <a:pt x="1732" y="1004"/>
                    </a:lnTo>
                    <a:lnTo>
                      <a:pt x="1738" y="1006"/>
                    </a:lnTo>
                    <a:lnTo>
                      <a:pt x="1743" y="1010"/>
                    </a:lnTo>
                    <a:lnTo>
                      <a:pt x="1748" y="1011"/>
                    </a:lnTo>
                    <a:lnTo>
                      <a:pt x="1748" y="1011"/>
                    </a:lnTo>
                    <a:lnTo>
                      <a:pt x="1754" y="1011"/>
                    </a:lnTo>
                    <a:lnTo>
                      <a:pt x="1758" y="1010"/>
                    </a:lnTo>
                    <a:lnTo>
                      <a:pt x="1763" y="1006"/>
                    </a:lnTo>
                    <a:lnTo>
                      <a:pt x="1765" y="1001"/>
                    </a:lnTo>
                    <a:lnTo>
                      <a:pt x="1765" y="1001"/>
                    </a:lnTo>
                    <a:lnTo>
                      <a:pt x="1767" y="995"/>
                    </a:lnTo>
                    <a:lnTo>
                      <a:pt x="1765" y="990"/>
                    </a:lnTo>
                    <a:lnTo>
                      <a:pt x="1761" y="984"/>
                    </a:lnTo>
                    <a:lnTo>
                      <a:pt x="1756" y="981"/>
                    </a:lnTo>
                    <a:lnTo>
                      <a:pt x="1756" y="981"/>
                    </a:lnTo>
                    <a:lnTo>
                      <a:pt x="1748" y="975"/>
                    </a:lnTo>
                    <a:lnTo>
                      <a:pt x="1743" y="968"/>
                    </a:lnTo>
                    <a:lnTo>
                      <a:pt x="1743" y="968"/>
                    </a:lnTo>
                    <a:lnTo>
                      <a:pt x="1739" y="961"/>
                    </a:lnTo>
                    <a:lnTo>
                      <a:pt x="1734" y="955"/>
                    </a:lnTo>
                    <a:lnTo>
                      <a:pt x="1729" y="952"/>
                    </a:lnTo>
                    <a:lnTo>
                      <a:pt x="1725" y="952"/>
                    </a:lnTo>
                    <a:lnTo>
                      <a:pt x="1721" y="954"/>
                    </a:lnTo>
                    <a:lnTo>
                      <a:pt x="1721" y="954"/>
                    </a:lnTo>
                    <a:lnTo>
                      <a:pt x="1716" y="955"/>
                    </a:lnTo>
                    <a:lnTo>
                      <a:pt x="1712" y="957"/>
                    </a:lnTo>
                    <a:lnTo>
                      <a:pt x="1712" y="957"/>
                    </a:lnTo>
                    <a:lnTo>
                      <a:pt x="1707" y="957"/>
                    </a:lnTo>
                    <a:lnTo>
                      <a:pt x="1701" y="954"/>
                    </a:lnTo>
                    <a:lnTo>
                      <a:pt x="1701" y="954"/>
                    </a:lnTo>
                    <a:lnTo>
                      <a:pt x="1700" y="950"/>
                    </a:lnTo>
                    <a:lnTo>
                      <a:pt x="1700" y="946"/>
                    </a:lnTo>
                    <a:lnTo>
                      <a:pt x="1703" y="939"/>
                    </a:lnTo>
                    <a:lnTo>
                      <a:pt x="1703" y="939"/>
                    </a:lnTo>
                    <a:lnTo>
                      <a:pt x="1709" y="919"/>
                    </a:lnTo>
                    <a:lnTo>
                      <a:pt x="1709" y="919"/>
                    </a:lnTo>
                    <a:close/>
                    <a:moveTo>
                      <a:pt x="1453" y="1581"/>
                    </a:moveTo>
                    <a:lnTo>
                      <a:pt x="1453" y="1581"/>
                    </a:lnTo>
                    <a:lnTo>
                      <a:pt x="1453" y="1587"/>
                    </a:lnTo>
                    <a:lnTo>
                      <a:pt x="1452" y="1592"/>
                    </a:lnTo>
                    <a:lnTo>
                      <a:pt x="1452" y="1592"/>
                    </a:lnTo>
                    <a:lnTo>
                      <a:pt x="1448" y="1594"/>
                    </a:lnTo>
                    <a:lnTo>
                      <a:pt x="1446" y="1594"/>
                    </a:lnTo>
                    <a:lnTo>
                      <a:pt x="1439" y="1592"/>
                    </a:lnTo>
                    <a:lnTo>
                      <a:pt x="1439" y="1592"/>
                    </a:lnTo>
                    <a:lnTo>
                      <a:pt x="1434" y="1590"/>
                    </a:lnTo>
                    <a:lnTo>
                      <a:pt x="1426" y="1590"/>
                    </a:lnTo>
                    <a:lnTo>
                      <a:pt x="1426" y="1590"/>
                    </a:lnTo>
                    <a:lnTo>
                      <a:pt x="1423" y="1590"/>
                    </a:lnTo>
                    <a:lnTo>
                      <a:pt x="1419" y="1592"/>
                    </a:lnTo>
                    <a:lnTo>
                      <a:pt x="1419" y="1596"/>
                    </a:lnTo>
                    <a:lnTo>
                      <a:pt x="1419" y="1600"/>
                    </a:lnTo>
                    <a:lnTo>
                      <a:pt x="1419" y="1600"/>
                    </a:lnTo>
                    <a:lnTo>
                      <a:pt x="1423" y="1601"/>
                    </a:lnTo>
                    <a:lnTo>
                      <a:pt x="1428" y="1603"/>
                    </a:lnTo>
                    <a:lnTo>
                      <a:pt x="1437" y="1603"/>
                    </a:lnTo>
                    <a:lnTo>
                      <a:pt x="1437" y="1603"/>
                    </a:lnTo>
                    <a:lnTo>
                      <a:pt x="1448" y="1600"/>
                    </a:lnTo>
                    <a:lnTo>
                      <a:pt x="1461" y="1600"/>
                    </a:lnTo>
                    <a:lnTo>
                      <a:pt x="1461" y="1600"/>
                    </a:lnTo>
                    <a:lnTo>
                      <a:pt x="1462" y="1600"/>
                    </a:lnTo>
                    <a:lnTo>
                      <a:pt x="1462" y="1600"/>
                    </a:lnTo>
                    <a:lnTo>
                      <a:pt x="1475" y="1603"/>
                    </a:lnTo>
                    <a:lnTo>
                      <a:pt x="1482" y="1603"/>
                    </a:lnTo>
                    <a:lnTo>
                      <a:pt x="1490" y="1603"/>
                    </a:lnTo>
                    <a:lnTo>
                      <a:pt x="1490" y="1603"/>
                    </a:lnTo>
                    <a:lnTo>
                      <a:pt x="1493" y="1600"/>
                    </a:lnTo>
                    <a:lnTo>
                      <a:pt x="1493" y="1596"/>
                    </a:lnTo>
                    <a:lnTo>
                      <a:pt x="1493" y="1590"/>
                    </a:lnTo>
                    <a:lnTo>
                      <a:pt x="1491" y="1587"/>
                    </a:lnTo>
                    <a:lnTo>
                      <a:pt x="1491" y="1587"/>
                    </a:lnTo>
                    <a:lnTo>
                      <a:pt x="1488" y="1581"/>
                    </a:lnTo>
                    <a:lnTo>
                      <a:pt x="1484" y="1578"/>
                    </a:lnTo>
                    <a:lnTo>
                      <a:pt x="1479" y="1576"/>
                    </a:lnTo>
                    <a:lnTo>
                      <a:pt x="1473" y="1574"/>
                    </a:lnTo>
                    <a:lnTo>
                      <a:pt x="1468" y="1572"/>
                    </a:lnTo>
                    <a:lnTo>
                      <a:pt x="1462" y="1574"/>
                    </a:lnTo>
                    <a:lnTo>
                      <a:pt x="1457" y="1578"/>
                    </a:lnTo>
                    <a:lnTo>
                      <a:pt x="1453" y="1581"/>
                    </a:lnTo>
                    <a:lnTo>
                      <a:pt x="1453" y="1581"/>
                    </a:lnTo>
                    <a:close/>
                    <a:moveTo>
                      <a:pt x="1381" y="1547"/>
                    </a:moveTo>
                    <a:lnTo>
                      <a:pt x="1381" y="1547"/>
                    </a:lnTo>
                    <a:lnTo>
                      <a:pt x="1367" y="1542"/>
                    </a:lnTo>
                    <a:lnTo>
                      <a:pt x="1354" y="1533"/>
                    </a:lnTo>
                    <a:lnTo>
                      <a:pt x="1327" y="1516"/>
                    </a:lnTo>
                    <a:lnTo>
                      <a:pt x="1327" y="1516"/>
                    </a:lnTo>
                    <a:lnTo>
                      <a:pt x="1316" y="1511"/>
                    </a:lnTo>
                    <a:lnTo>
                      <a:pt x="1310" y="1509"/>
                    </a:lnTo>
                    <a:lnTo>
                      <a:pt x="1305" y="1507"/>
                    </a:lnTo>
                    <a:lnTo>
                      <a:pt x="1305" y="1507"/>
                    </a:lnTo>
                    <a:lnTo>
                      <a:pt x="1289" y="1505"/>
                    </a:lnTo>
                    <a:lnTo>
                      <a:pt x="1289" y="1505"/>
                    </a:lnTo>
                    <a:lnTo>
                      <a:pt x="1283" y="1507"/>
                    </a:lnTo>
                    <a:lnTo>
                      <a:pt x="1278" y="1511"/>
                    </a:lnTo>
                    <a:lnTo>
                      <a:pt x="1278" y="1511"/>
                    </a:lnTo>
                    <a:lnTo>
                      <a:pt x="1276" y="1515"/>
                    </a:lnTo>
                    <a:lnTo>
                      <a:pt x="1276" y="1518"/>
                    </a:lnTo>
                    <a:lnTo>
                      <a:pt x="1278" y="1520"/>
                    </a:lnTo>
                    <a:lnTo>
                      <a:pt x="1281" y="1520"/>
                    </a:lnTo>
                    <a:lnTo>
                      <a:pt x="1289" y="1520"/>
                    </a:lnTo>
                    <a:lnTo>
                      <a:pt x="1294" y="1520"/>
                    </a:lnTo>
                    <a:lnTo>
                      <a:pt x="1294" y="1520"/>
                    </a:lnTo>
                    <a:lnTo>
                      <a:pt x="1303" y="1518"/>
                    </a:lnTo>
                    <a:lnTo>
                      <a:pt x="1312" y="1516"/>
                    </a:lnTo>
                    <a:lnTo>
                      <a:pt x="1312" y="1516"/>
                    </a:lnTo>
                    <a:lnTo>
                      <a:pt x="1321" y="1520"/>
                    </a:lnTo>
                    <a:lnTo>
                      <a:pt x="1332" y="1527"/>
                    </a:lnTo>
                    <a:lnTo>
                      <a:pt x="1332" y="1527"/>
                    </a:lnTo>
                    <a:lnTo>
                      <a:pt x="1350" y="1543"/>
                    </a:lnTo>
                    <a:lnTo>
                      <a:pt x="1370" y="1562"/>
                    </a:lnTo>
                    <a:lnTo>
                      <a:pt x="1370" y="1562"/>
                    </a:lnTo>
                    <a:lnTo>
                      <a:pt x="1376" y="1567"/>
                    </a:lnTo>
                    <a:lnTo>
                      <a:pt x="1383" y="1571"/>
                    </a:lnTo>
                    <a:lnTo>
                      <a:pt x="1390" y="1572"/>
                    </a:lnTo>
                    <a:lnTo>
                      <a:pt x="1397" y="1572"/>
                    </a:lnTo>
                    <a:lnTo>
                      <a:pt x="1397" y="1572"/>
                    </a:lnTo>
                    <a:lnTo>
                      <a:pt x="1403" y="1571"/>
                    </a:lnTo>
                    <a:lnTo>
                      <a:pt x="1406" y="1567"/>
                    </a:lnTo>
                    <a:lnTo>
                      <a:pt x="1406" y="1563"/>
                    </a:lnTo>
                    <a:lnTo>
                      <a:pt x="1403" y="1560"/>
                    </a:lnTo>
                    <a:lnTo>
                      <a:pt x="1403" y="1560"/>
                    </a:lnTo>
                    <a:lnTo>
                      <a:pt x="1399" y="1554"/>
                    </a:lnTo>
                    <a:lnTo>
                      <a:pt x="1394" y="1552"/>
                    </a:lnTo>
                    <a:lnTo>
                      <a:pt x="1381" y="1547"/>
                    </a:lnTo>
                    <a:lnTo>
                      <a:pt x="1381" y="1547"/>
                    </a:lnTo>
                    <a:close/>
                    <a:moveTo>
                      <a:pt x="2208" y="432"/>
                    </a:moveTo>
                    <a:lnTo>
                      <a:pt x="2208" y="432"/>
                    </a:lnTo>
                    <a:lnTo>
                      <a:pt x="2206" y="429"/>
                    </a:lnTo>
                    <a:lnTo>
                      <a:pt x="2203" y="427"/>
                    </a:lnTo>
                    <a:lnTo>
                      <a:pt x="2194" y="425"/>
                    </a:lnTo>
                    <a:lnTo>
                      <a:pt x="2185" y="425"/>
                    </a:lnTo>
                    <a:lnTo>
                      <a:pt x="2181" y="425"/>
                    </a:lnTo>
                    <a:lnTo>
                      <a:pt x="2177" y="423"/>
                    </a:lnTo>
                    <a:lnTo>
                      <a:pt x="2177" y="423"/>
                    </a:lnTo>
                    <a:lnTo>
                      <a:pt x="2174" y="422"/>
                    </a:lnTo>
                    <a:lnTo>
                      <a:pt x="2172" y="420"/>
                    </a:lnTo>
                    <a:lnTo>
                      <a:pt x="2172" y="413"/>
                    </a:lnTo>
                    <a:lnTo>
                      <a:pt x="2170" y="407"/>
                    </a:lnTo>
                    <a:lnTo>
                      <a:pt x="2168" y="402"/>
                    </a:lnTo>
                    <a:lnTo>
                      <a:pt x="2168" y="402"/>
                    </a:lnTo>
                    <a:lnTo>
                      <a:pt x="2165" y="400"/>
                    </a:lnTo>
                    <a:lnTo>
                      <a:pt x="2161" y="400"/>
                    </a:lnTo>
                    <a:lnTo>
                      <a:pt x="2154" y="400"/>
                    </a:lnTo>
                    <a:lnTo>
                      <a:pt x="2154" y="400"/>
                    </a:lnTo>
                    <a:lnTo>
                      <a:pt x="2154" y="394"/>
                    </a:lnTo>
                    <a:lnTo>
                      <a:pt x="2152" y="391"/>
                    </a:lnTo>
                    <a:lnTo>
                      <a:pt x="2152" y="391"/>
                    </a:lnTo>
                    <a:lnTo>
                      <a:pt x="2147" y="387"/>
                    </a:lnTo>
                    <a:lnTo>
                      <a:pt x="2145" y="385"/>
                    </a:lnTo>
                    <a:lnTo>
                      <a:pt x="2143" y="382"/>
                    </a:lnTo>
                    <a:lnTo>
                      <a:pt x="2143" y="382"/>
                    </a:lnTo>
                    <a:lnTo>
                      <a:pt x="2145" y="380"/>
                    </a:lnTo>
                    <a:lnTo>
                      <a:pt x="2147" y="378"/>
                    </a:lnTo>
                    <a:lnTo>
                      <a:pt x="2154" y="375"/>
                    </a:lnTo>
                    <a:lnTo>
                      <a:pt x="2154" y="375"/>
                    </a:lnTo>
                    <a:lnTo>
                      <a:pt x="2161" y="375"/>
                    </a:lnTo>
                    <a:lnTo>
                      <a:pt x="2168" y="376"/>
                    </a:lnTo>
                    <a:lnTo>
                      <a:pt x="2183" y="382"/>
                    </a:lnTo>
                    <a:lnTo>
                      <a:pt x="2183" y="382"/>
                    </a:lnTo>
                    <a:lnTo>
                      <a:pt x="2192" y="389"/>
                    </a:lnTo>
                    <a:lnTo>
                      <a:pt x="2201" y="396"/>
                    </a:lnTo>
                    <a:lnTo>
                      <a:pt x="2201" y="396"/>
                    </a:lnTo>
                    <a:lnTo>
                      <a:pt x="2206" y="404"/>
                    </a:lnTo>
                    <a:lnTo>
                      <a:pt x="2210" y="405"/>
                    </a:lnTo>
                    <a:lnTo>
                      <a:pt x="2214" y="407"/>
                    </a:lnTo>
                    <a:lnTo>
                      <a:pt x="2214" y="407"/>
                    </a:lnTo>
                    <a:lnTo>
                      <a:pt x="2217" y="407"/>
                    </a:lnTo>
                    <a:lnTo>
                      <a:pt x="2221" y="407"/>
                    </a:lnTo>
                    <a:lnTo>
                      <a:pt x="2223" y="405"/>
                    </a:lnTo>
                    <a:lnTo>
                      <a:pt x="2223" y="400"/>
                    </a:lnTo>
                    <a:lnTo>
                      <a:pt x="2223" y="400"/>
                    </a:lnTo>
                    <a:lnTo>
                      <a:pt x="2223" y="398"/>
                    </a:lnTo>
                    <a:lnTo>
                      <a:pt x="2221" y="394"/>
                    </a:lnTo>
                    <a:lnTo>
                      <a:pt x="2215" y="389"/>
                    </a:lnTo>
                    <a:lnTo>
                      <a:pt x="2215" y="389"/>
                    </a:lnTo>
                    <a:lnTo>
                      <a:pt x="2215" y="385"/>
                    </a:lnTo>
                    <a:lnTo>
                      <a:pt x="2214" y="382"/>
                    </a:lnTo>
                    <a:lnTo>
                      <a:pt x="2217" y="375"/>
                    </a:lnTo>
                    <a:lnTo>
                      <a:pt x="2217" y="375"/>
                    </a:lnTo>
                    <a:lnTo>
                      <a:pt x="2219" y="369"/>
                    </a:lnTo>
                    <a:lnTo>
                      <a:pt x="2221" y="362"/>
                    </a:lnTo>
                    <a:lnTo>
                      <a:pt x="2219" y="355"/>
                    </a:lnTo>
                    <a:lnTo>
                      <a:pt x="2215" y="349"/>
                    </a:lnTo>
                    <a:lnTo>
                      <a:pt x="2215" y="349"/>
                    </a:lnTo>
                    <a:lnTo>
                      <a:pt x="2208" y="344"/>
                    </a:lnTo>
                    <a:lnTo>
                      <a:pt x="2206" y="340"/>
                    </a:lnTo>
                    <a:lnTo>
                      <a:pt x="2208" y="338"/>
                    </a:lnTo>
                    <a:lnTo>
                      <a:pt x="2208" y="338"/>
                    </a:lnTo>
                    <a:lnTo>
                      <a:pt x="2212" y="337"/>
                    </a:lnTo>
                    <a:lnTo>
                      <a:pt x="2215" y="335"/>
                    </a:lnTo>
                    <a:lnTo>
                      <a:pt x="2225" y="335"/>
                    </a:lnTo>
                    <a:lnTo>
                      <a:pt x="2234" y="335"/>
                    </a:lnTo>
                    <a:lnTo>
                      <a:pt x="2241" y="335"/>
                    </a:lnTo>
                    <a:lnTo>
                      <a:pt x="2241" y="335"/>
                    </a:lnTo>
                    <a:lnTo>
                      <a:pt x="2246" y="333"/>
                    </a:lnTo>
                    <a:lnTo>
                      <a:pt x="2248" y="331"/>
                    </a:lnTo>
                    <a:lnTo>
                      <a:pt x="2248" y="329"/>
                    </a:lnTo>
                    <a:lnTo>
                      <a:pt x="2248" y="329"/>
                    </a:lnTo>
                    <a:lnTo>
                      <a:pt x="2246" y="326"/>
                    </a:lnTo>
                    <a:lnTo>
                      <a:pt x="2244" y="324"/>
                    </a:lnTo>
                    <a:lnTo>
                      <a:pt x="2239" y="320"/>
                    </a:lnTo>
                    <a:lnTo>
                      <a:pt x="2239" y="320"/>
                    </a:lnTo>
                    <a:lnTo>
                      <a:pt x="2228" y="317"/>
                    </a:lnTo>
                    <a:lnTo>
                      <a:pt x="2223" y="315"/>
                    </a:lnTo>
                    <a:lnTo>
                      <a:pt x="2217" y="311"/>
                    </a:lnTo>
                    <a:lnTo>
                      <a:pt x="2217" y="311"/>
                    </a:lnTo>
                    <a:lnTo>
                      <a:pt x="2215" y="308"/>
                    </a:lnTo>
                    <a:lnTo>
                      <a:pt x="2215" y="304"/>
                    </a:lnTo>
                    <a:lnTo>
                      <a:pt x="2217" y="302"/>
                    </a:lnTo>
                    <a:lnTo>
                      <a:pt x="2221" y="300"/>
                    </a:lnTo>
                    <a:lnTo>
                      <a:pt x="2232" y="299"/>
                    </a:lnTo>
                    <a:lnTo>
                      <a:pt x="2241" y="299"/>
                    </a:lnTo>
                    <a:lnTo>
                      <a:pt x="2241" y="299"/>
                    </a:lnTo>
                    <a:lnTo>
                      <a:pt x="2252" y="300"/>
                    </a:lnTo>
                    <a:lnTo>
                      <a:pt x="2257" y="302"/>
                    </a:lnTo>
                    <a:lnTo>
                      <a:pt x="2261" y="300"/>
                    </a:lnTo>
                    <a:lnTo>
                      <a:pt x="2263" y="300"/>
                    </a:lnTo>
                    <a:lnTo>
                      <a:pt x="2263" y="300"/>
                    </a:lnTo>
                    <a:lnTo>
                      <a:pt x="2263" y="297"/>
                    </a:lnTo>
                    <a:lnTo>
                      <a:pt x="2261" y="295"/>
                    </a:lnTo>
                    <a:lnTo>
                      <a:pt x="2253" y="290"/>
                    </a:lnTo>
                    <a:lnTo>
                      <a:pt x="2246" y="286"/>
                    </a:lnTo>
                    <a:lnTo>
                      <a:pt x="2244" y="282"/>
                    </a:lnTo>
                    <a:lnTo>
                      <a:pt x="2246" y="279"/>
                    </a:lnTo>
                    <a:lnTo>
                      <a:pt x="2246" y="279"/>
                    </a:lnTo>
                    <a:lnTo>
                      <a:pt x="2250" y="273"/>
                    </a:lnTo>
                    <a:lnTo>
                      <a:pt x="2255" y="270"/>
                    </a:lnTo>
                    <a:lnTo>
                      <a:pt x="2261" y="264"/>
                    </a:lnTo>
                    <a:lnTo>
                      <a:pt x="2261" y="261"/>
                    </a:lnTo>
                    <a:lnTo>
                      <a:pt x="2259" y="255"/>
                    </a:lnTo>
                    <a:lnTo>
                      <a:pt x="2259" y="255"/>
                    </a:lnTo>
                    <a:lnTo>
                      <a:pt x="2257" y="252"/>
                    </a:lnTo>
                    <a:lnTo>
                      <a:pt x="2253" y="250"/>
                    </a:lnTo>
                    <a:lnTo>
                      <a:pt x="2244" y="250"/>
                    </a:lnTo>
                    <a:lnTo>
                      <a:pt x="2235" y="250"/>
                    </a:lnTo>
                    <a:lnTo>
                      <a:pt x="2232" y="248"/>
                    </a:lnTo>
                    <a:lnTo>
                      <a:pt x="2230" y="244"/>
                    </a:lnTo>
                    <a:lnTo>
                      <a:pt x="2230" y="244"/>
                    </a:lnTo>
                    <a:lnTo>
                      <a:pt x="2228" y="235"/>
                    </a:lnTo>
                    <a:lnTo>
                      <a:pt x="2228" y="230"/>
                    </a:lnTo>
                    <a:lnTo>
                      <a:pt x="2230" y="228"/>
                    </a:lnTo>
                    <a:lnTo>
                      <a:pt x="2234" y="226"/>
                    </a:lnTo>
                    <a:lnTo>
                      <a:pt x="2241" y="226"/>
                    </a:lnTo>
                    <a:lnTo>
                      <a:pt x="2241" y="226"/>
                    </a:lnTo>
                    <a:lnTo>
                      <a:pt x="2250" y="230"/>
                    </a:lnTo>
                    <a:lnTo>
                      <a:pt x="2263" y="237"/>
                    </a:lnTo>
                    <a:lnTo>
                      <a:pt x="2270" y="239"/>
                    </a:lnTo>
                    <a:lnTo>
                      <a:pt x="2275" y="241"/>
                    </a:lnTo>
                    <a:lnTo>
                      <a:pt x="2281" y="241"/>
                    </a:lnTo>
                    <a:lnTo>
                      <a:pt x="2284" y="237"/>
                    </a:lnTo>
                    <a:lnTo>
                      <a:pt x="2284" y="237"/>
                    </a:lnTo>
                    <a:lnTo>
                      <a:pt x="2286" y="233"/>
                    </a:lnTo>
                    <a:lnTo>
                      <a:pt x="2286" y="230"/>
                    </a:lnTo>
                    <a:lnTo>
                      <a:pt x="2284" y="226"/>
                    </a:lnTo>
                    <a:lnTo>
                      <a:pt x="2282" y="223"/>
                    </a:lnTo>
                    <a:lnTo>
                      <a:pt x="2275" y="217"/>
                    </a:lnTo>
                    <a:lnTo>
                      <a:pt x="2270" y="214"/>
                    </a:lnTo>
                    <a:lnTo>
                      <a:pt x="2270" y="214"/>
                    </a:lnTo>
                    <a:lnTo>
                      <a:pt x="2264" y="214"/>
                    </a:lnTo>
                    <a:lnTo>
                      <a:pt x="2261" y="212"/>
                    </a:lnTo>
                    <a:lnTo>
                      <a:pt x="2261" y="212"/>
                    </a:lnTo>
                    <a:lnTo>
                      <a:pt x="2257" y="208"/>
                    </a:lnTo>
                    <a:lnTo>
                      <a:pt x="2257" y="206"/>
                    </a:lnTo>
                    <a:lnTo>
                      <a:pt x="2259" y="203"/>
                    </a:lnTo>
                    <a:lnTo>
                      <a:pt x="2259" y="203"/>
                    </a:lnTo>
                    <a:lnTo>
                      <a:pt x="2255" y="199"/>
                    </a:lnTo>
                    <a:lnTo>
                      <a:pt x="2252" y="195"/>
                    </a:lnTo>
                    <a:lnTo>
                      <a:pt x="2248" y="194"/>
                    </a:lnTo>
                    <a:lnTo>
                      <a:pt x="2244" y="188"/>
                    </a:lnTo>
                    <a:lnTo>
                      <a:pt x="2244" y="188"/>
                    </a:lnTo>
                    <a:lnTo>
                      <a:pt x="2246" y="185"/>
                    </a:lnTo>
                    <a:lnTo>
                      <a:pt x="2248" y="181"/>
                    </a:lnTo>
                    <a:lnTo>
                      <a:pt x="2257" y="176"/>
                    </a:lnTo>
                    <a:lnTo>
                      <a:pt x="2257" y="176"/>
                    </a:lnTo>
                    <a:lnTo>
                      <a:pt x="2263" y="170"/>
                    </a:lnTo>
                    <a:lnTo>
                      <a:pt x="2266" y="161"/>
                    </a:lnTo>
                    <a:lnTo>
                      <a:pt x="2266" y="161"/>
                    </a:lnTo>
                    <a:lnTo>
                      <a:pt x="2268" y="156"/>
                    </a:lnTo>
                    <a:lnTo>
                      <a:pt x="2270" y="154"/>
                    </a:lnTo>
                    <a:lnTo>
                      <a:pt x="2277" y="150"/>
                    </a:lnTo>
                    <a:lnTo>
                      <a:pt x="2277" y="150"/>
                    </a:lnTo>
                    <a:lnTo>
                      <a:pt x="2282" y="147"/>
                    </a:lnTo>
                    <a:lnTo>
                      <a:pt x="2284" y="141"/>
                    </a:lnTo>
                    <a:lnTo>
                      <a:pt x="2282" y="136"/>
                    </a:lnTo>
                    <a:lnTo>
                      <a:pt x="2277" y="132"/>
                    </a:lnTo>
                    <a:lnTo>
                      <a:pt x="2277" y="132"/>
                    </a:lnTo>
                    <a:lnTo>
                      <a:pt x="2270" y="130"/>
                    </a:lnTo>
                    <a:lnTo>
                      <a:pt x="2264" y="128"/>
                    </a:lnTo>
                    <a:lnTo>
                      <a:pt x="2264" y="128"/>
                    </a:lnTo>
                    <a:lnTo>
                      <a:pt x="2264" y="127"/>
                    </a:lnTo>
                    <a:lnTo>
                      <a:pt x="2266" y="125"/>
                    </a:lnTo>
                    <a:lnTo>
                      <a:pt x="2272" y="125"/>
                    </a:lnTo>
                    <a:lnTo>
                      <a:pt x="2272" y="125"/>
                    </a:lnTo>
                    <a:lnTo>
                      <a:pt x="2282" y="128"/>
                    </a:lnTo>
                    <a:lnTo>
                      <a:pt x="2291" y="130"/>
                    </a:lnTo>
                    <a:lnTo>
                      <a:pt x="2291" y="130"/>
                    </a:lnTo>
                    <a:lnTo>
                      <a:pt x="2299" y="130"/>
                    </a:lnTo>
                    <a:lnTo>
                      <a:pt x="2304" y="128"/>
                    </a:lnTo>
                    <a:lnTo>
                      <a:pt x="2308" y="123"/>
                    </a:lnTo>
                    <a:lnTo>
                      <a:pt x="2310" y="121"/>
                    </a:lnTo>
                    <a:lnTo>
                      <a:pt x="2310" y="118"/>
                    </a:lnTo>
                    <a:lnTo>
                      <a:pt x="2310" y="118"/>
                    </a:lnTo>
                    <a:lnTo>
                      <a:pt x="2308" y="114"/>
                    </a:lnTo>
                    <a:lnTo>
                      <a:pt x="2302" y="112"/>
                    </a:lnTo>
                    <a:lnTo>
                      <a:pt x="2293" y="114"/>
                    </a:lnTo>
                    <a:lnTo>
                      <a:pt x="2293" y="114"/>
                    </a:lnTo>
                    <a:lnTo>
                      <a:pt x="2290" y="112"/>
                    </a:lnTo>
                    <a:lnTo>
                      <a:pt x="2286" y="109"/>
                    </a:lnTo>
                    <a:lnTo>
                      <a:pt x="2286" y="105"/>
                    </a:lnTo>
                    <a:lnTo>
                      <a:pt x="2291" y="101"/>
                    </a:lnTo>
                    <a:lnTo>
                      <a:pt x="2291" y="101"/>
                    </a:lnTo>
                    <a:lnTo>
                      <a:pt x="2299" y="100"/>
                    </a:lnTo>
                    <a:lnTo>
                      <a:pt x="2306" y="101"/>
                    </a:lnTo>
                    <a:lnTo>
                      <a:pt x="2322" y="103"/>
                    </a:lnTo>
                    <a:lnTo>
                      <a:pt x="2322" y="103"/>
                    </a:lnTo>
                    <a:lnTo>
                      <a:pt x="2335" y="100"/>
                    </a:lnTo>
                    <a:lnTo>
                      <a:pt x="2344" y="98"/>
                    </a:lnTo>
                    <a:lnTo>
                      <a:pt x="2349" y="94"/>
                    </a:lnTo>
                    <a:lnTo>
                      <a:pt x="2355" y="89"/>
                    </a:lnTo>
                    <a:lnTo>
                      <a:pt x="2357" y="83"/>
                    </a:lnTo>
                    <a:lnTo>
                      <a:pt x="2357" y="78"/>
                    </a:lnTo>
                    <a:lnTo>
                      <a:pt x="2349" y="72"/>
                    </a:lnTo>
                    <a:lnTo>
                      <a:pt x="2349" y="72"/>
                    </a:lnTo>
                    <a:lnTo>
                      <a:pt x="2340" y="69"/>
                    </a:lnTo>
                    <a:lnTo>
                      <a:pt x="2328" y="67"/>
                    </a:lnTo>
                    <a:lnTo>
                      <a:pt x="2315" y="67"/>
                    </a:lnTo>
                    <a:lnTo>
                      <a:pt x="2304" y="69"/>
                    </a:lnTo>
                    <a:lnTo>
                      <a:pt x="2304" y="69"/>
                    </a:lnTo>
                    <a:lnTo>
                      <a:pt x="2297" y="71"/>
                    </a:lnTo>
                    <a:lnTo>
                      <a:pt x="2290" y="74"/>
                    </a:lnTo>
                    <a:lnTo>
                      <a:pt x="2282" y="78"/>
                    </a:lnTo>
                    <a:lnTo>
                      <a:pt x="2275" y="80"/>
                    </a:lnTo>
                    <a:lnTo>
                      <a:pt x="2275" y="80"/>
                    </a:lnTo>
                    <a:lnTo>
                      <a:pt x="2268" y="80"/>
                    </a:lnTo>
                    <a:lnTo>
                      <a:pt x="2259" y="80"/>
                    </a:lnTo>
                    <a:lnTo>
                      <a:pt x="2250" y="80"/>
                    </a:lnTo>
                    <a:lnTo>
                      <a:pt x="2241" y="81"/>
                    </a:lnTo>
                    <a:lnTo>
                      <a:pt x="2241" y="81"/>
                    </a:lnTo>
                    <a:lnTo>
                      <a:pt x="2232" y="89"/>
                    </a:lnTo>
                    <a:lnTo>
                      <a:pt x="2226" y="90"/>
                    </a:lnTo>
                    <a:lnTo>
                      <a:pt x="2221" y="92"/>
                    </a:lnTo>
                    <a:lnTo>
                      <a:pt x="2221" y="92"/>
                    </a:lnTo>
                    <a:lnTo>
                      <a:pt x="2206" y="94"/>
                    </a:lnTo>
                    <a:lnTo>
                      <a:pt x="2199" y="96"/>
                    </a:lnTo>
                    <a:lnTo>
                      <a:pt x="2196" y="94"/>
                    </a:lnTo>
                    <a:lnTo>
                      <a:pt x="2196" y="94"/>
                    </a:lnTo>
                    <a:lnTo>
                      <a:pt x="2192" y="92"/>
                    </a:lnTo>
                    <a:lnTo>
                      <a:pt x="2192" y="90"/>
                    </a:lnTo>
                    <a:lnTo>
                      <a:pt x="2194" y="89"/>
                    </a:lnTo>
                    <a:lnTo>
                      <a:pt x="2203" y="85"/>
                    </a:lnTo>
                    <a:lnTo>
                      <a:pt x="2203" y="85"/>
                    </a:lnTo>
                    <a:lnTo>
                      <a:pt x="2212" y="81"/>
                    </a:lnTo>
                    <a:lnTo>
                      <a:pt x="2215" y="76"/>
                    </a:lnTo>
                    <a:lnTo>
                      <a:pt x="2215" y="74"/>
                    </a:lnTo>
                    <a:lnTo>
                      <a:pt x="2215" y="71"/>
                    </a:lnTo>
                    <a:lnTo>
                      <a:pt x="2215" y="71"/>
                    </a:lnTo>
                    <a:lnTo>
                      <a:pt x="2214" y="69"/>
                    </a:lnTo>
                    <a:lnTo>
                      <a:pt x="2210" y="67"/>
                    </a:lnTo>
                    <a:lnTo>
                      <a:pt x="2203" y="65"/>
                    </a:lnTo>
                    <a:lnTo>
                      <a:pt x="2196" y="67"/>
                    </a:lnTo>
                    <a:lnTo>
                      <a:pt x="2190" y="69"/>
                    </a:lnTo>
                    <a:lnTo>
                      <a:pt x="2190" y="69"/>
                    </a:lnTo>
                    <a:lnTo>
                      <a:pt x="2181" y="74"/>
                    </a:lnTo>
                    <a:lnTo>
                      <a:pt x="2176" y="76"/>
                    </a:lnTo>
                    <a:lnTo>
                      <a:pt x="2170" y="76"/>
                    </a:lnTo>
                    <a:lnTo>
                      <a:pt x="2170" y="76"/>
                    </a:lnTo>
                    <a:lnTo>
                      <a:pt x="2165" y="74"/>
                    </a:lnTo>
                    <a:lnTo>
                      <a:pt x="2159" y="72"/>
                    </a:lnTo>
                    <a:lnTo>
                      <a:pt x="2159" y="72"/>
                    </a:lnTo>
                    <a:lnTo>
                      <a:pt x="2159" y="67"/>
                    </a:lnTo>
                    <a:lnTo>
                      <a:pt x="2158" y="65"/>
                    </a:lnTo>
                    <a:lnTo>
                      <a:pt x="2158" y="63"/>
                    </a:lnTo>
                    <a:lnTo>
                      <a:pt x="2158" y="63"/>
                    </a:lnTo>
                    <a:lnTo>
                      <a:pt x="2150" y="63"/>
                    </a:lnTo>
                    <a:lnTo>
                      <a:pt x="2145" y="62"/>
                    </a:lnTo>
                    <a:lnTo>
                      <a:pt x="2132" y="63"/>
                    </a:lnTo>
                    <a:lnTo>
                      <a:pt x="2132" y="63"/>
                    </a:lnTo>
                    <a:lnTo>
                      <a:pt x="2123" y="67"/>
                    </a:lnTo>
                    <a:lnTo>
                      <a:pt x="2123" y="67"/>
                    </a:lnTo>
                    <a:lnTo>
                      <a:pt x="2116" y="67"/>
                    </a:lnTo>
                    <a:lnTo>
                      <a:pt x="2109" y="65"/>
                    </a:lnTo>
                    <a:lnTo>
                      <a:pt x="2109" y="65"/>
                    </a:lnTo>
                    <a:lnTo>
                      <a:pt x="2103" y="63"/>
                    </a:lnTo>
                    <a:lnTo>
                      <a:pt x="2101" y="62"/>
                    </a:lnTo>
                    <a:lnTo>
                      <a:pt x="2101" y="60"/>
                    </a:lnTo>
                    <a:lnTo>
                      <a:pt x="2101" y="60"/>
                    </a:lnTo>
                    <a:lnTo>
                      <a:pt x="2105" y="58"/>
                    </a:lnTo>
                    <a:lnTo>
                      <a:pt x="2109" y="56"/>
                    </a:lnTo>
                    <a:lnTo>
                      <a:pt x="2118" y="56"/>
                    </a:lnTo>
                    <a:lnTo>
                      <a:pt x="2118" y="56"/>
                    </a:lnTo>
                    <a:lnTo>
                      <a:pt x="2132" y="56"/>
                    </a:lnTo>
                    <a:lnTo>
                      <a:pt x="2148" y="56"/>
                    </a:lnTo>
                    <a:lnTo>
                      <a:pt x="2148" y="56"/>
                    </a:lnTo>
                    <a:lnTo>
                      <a:pt x="2159" y="52"/>
                    </a:lnTo>
                    <a:lnTo>
                      <a:pt x="2172" y="52"/>
                    </a:lnTo>
                    <a:lnTo>
                      <a:pt x="2172" y="52"/>
                    </a:lnTo>
                    <a:lnTo>
                      <a:pt x="2190" y="54"/>
                    </a:lnTo>
                    <a:lnTo>
                      <a:pt x="2210" y="56"/>
                    </a:lnTo>
                    <a:lnTo>
                      <a:pt x="2210" y="56"/>
                    </a:lnTo>
                    <a:lnTo>
                      <a:pt x="2215" y="56"/>
                    </a:lnTo>
                    <a:lnTo>
                      <a:pt x="2221" y="56"/>
                    </a:lnTo>
                    <a:lnTo>
                      <a:pt x="2226" y="54"/>
                    </a:lnTo>
                    <a:lnTo>
                      <a:pt x="2230" y="51"/>
                    </a:lnTo>
                    <a:lnTo>
                      <a:pt x="2230" y="51"/>
                    </a:lnTo>
                    <a:lnTo>
                      <a:pt x="2230" y="45"/>
                    </a:lnTo>
                    <a:lnTo>
                      <a:pt x="2230" y="43"/>
                    </a:lnTo>
                    <a:lnTo>
                      <a:pt x="2226" y="40"/>
                    </a:lnTo>
                    <a:lnTo>
                      <a:pt x="2223" y="38"/>
                    </a:lnTo>
                    <a:lnTo>
                      <a:pt x="2223" y="38"/>
                    </a:lnTo>
                    <a:lnTo>
                      <a:pt x="2219" y="38"/>
                    </a:lnTo>
                    <a:lnTo>
                      <a:pt x="2215" y="36"/>
                    </a:lnTo>
                    <a:lnTo>
                      <a:pt x="2215" y="36"/>
                    </a:lnTo>
                    <a:lnTo>
                      <a:pt x="2212" y="34"/>
                    </a:lnTo>
                    <a:lnTo>
                      <a:pt x="2206" y="31"/>
                    </a:lnTo>
                    <a:lnTo>
                      <a:pt x="2206" y="31"/>
                    </a:lnTo>
                    <a:lnTo>
                      <a:pt x="2201" y="33"/>
                    </a:lnTo>
                    <a:lnTo>
                      <a:pt x="2194" y="33"/>
                    </a:lnTo>
                    <a:lnTo>
                      <a:pt x="2188" y="34"/>
                    </a:lnTo>
                    <a:lnTo>
                      <a:pt x="2183" y="34"/>
                    </a:lnTo>
                    <a:lnTo>
                      <a:pt x="2183" y="34"/>
                    </a:lnTo>
                    <a:lnTo>
                      <a:pt x="2183" y="29"/>
                    </a:lnTo>
                    <a:lnTo>
                      <a:pt x="2185" y="24"/>
                    </a:lnTo>
                    <a:lnTo>
                      <a:pt x="2185" y="24"/>
                    </a:lnTo>
                    <a:lnTo>
                      <a:pt x="2183" y="22"/>
                    </a:lnTo>
                    <a:lnTo>
                      <a:pt x="2181" y="18"/>
                    </a:lnTo>
                    <a:lnTo>
                      <a:pt x="2176" y="16"/>
                    </a:lnTo>
                    <a:lnTo>
                      <a:pt x="2170" y="16"/>
                    </a:lnTo>
                    <a:lnTo>
                      <a:pt x="2165" y="18"/>
                    </a:lnTo>
                    <a:lnTo>
                      <a:pt x="2165" y="18"/>
                    </a:lnTo>
                    <a:lnTo>
                      <a:pt x="2158" y="24"/>
                    </a:lnTo>
                    <a:lnTo>
                      <a:pt x="2154" y="25"/>
                    </a:lnTo>
                    <a:lnTo>
                      <a:pt x="2152" y="25"/>
                    </a:lnTo>
                    <a:lnTo>
                      <a:pt x="2152" y="25"/>
                    </a:lnTo>
                    <a:lnTo>
                      <a:pt x="2150" y="24"/>
                    </a:lnTo>
                    <a:lnTo>
                      <a:pt x="2150" y="22"/>
                    </a:lnTo>
                    <a:lnTo>
                      <a:pt x="2152" y="16"/>
                    </a:lnTo>
                    <a:lnTo>
                      <a:pt x="2154" y="11"/>
                    </a:lnTo>
                    <a:lnTo>
                      <a:pt x="2154" y="9"/>
                    </a:lnTo>
                    <a:lnTo>
                      <a:pt x="2150" y="7"/>
                    </a:lnTo>
                    <a:lnTo>
                      <a:pt x="2150" y="7"/>
                    </a:lnTo>
                    <a:lnTo>
                      <a:pt x="2147" y="7"/>
                    </a:lnTo>
                    <a:lnTo>
                      <a:pt x="2145" y="9"/>
                    </a:lnTo>
                    <a:lnTo>
                      <a:pt x="2145" y="9"/>
                    </a:lnTo>
                    <a:lnTo>
                      <a:pt x="2139" y="9"/>
                    </a:lnTo>
                    <a:lnTo>
                      <a:pt x="2136" y="9"/>
                    </a:lnTo>
                    <a:lnTo>
                      <a:pt x="2127" y="5"/>
                    </a:lnTo>
                    <a:lnTo>
                      <a:pt x="2127" y="5"/>
                    </a:lnTo>
                    <a:lnTo>
                      <a:pt x="2121" y="5"/>
                    </a:lnTo>
                    <a:lnTo>
                      <a:pt x="2118" y="5"/>
                    </a:lnTo>
                    <a:lnTo>
                      <a:pt x="2109" y="7"/>
                    </a:lnTo>
                    <a:lnTo>
                      <a:pt x="2109" y="7"/>
                    </a:lnTo>
                    <a:lnTo>
                      <a:pt x="2096" y="11"/>
                    </a:lnTo>
                    <a:lnTo>
                      <a:pt x="2089" y="11"/>
                    </a:lnTo>
                    <a:lnTo>
                      <a:pt x="2082" y="11"/>
                    </a:lnTo>
                    <a:lnTo>
                      <a:pt x="2082" y="11"/>
                    </a:lnTo>
                    <a:lnTo>
                      <a:pt x="2072" y="5"/>
                    </a:lnTo>
                    <a:lnTo>
                      <a:pt x="2067" y="2"/>
                    </a:lnTo>
                    <a:lnTo>
                      <a:pt x="2062" y="2"/>
                    </a:lnTo>
                    <a:lnTo>
                      <a:pt x="2062" y="2"/>
                    </a:lnTo>
                    <a:lnTo>
                      <a:pt x="2034" y="0"/>
                    </a:lnTo>
                    <a:lnTo>
                      <a:pt x="2034" y="0"/>
                    </a:lnTo>
                    <a:lnTo>
                      <a:pt x="2024" y="0"/>
                    </a:lnTo>
                    <a:lnTo>
                      <a:pt x="2015" y="0"/>
                    </a:lnTo>
                    <a:lnTo>
                      <a:pt x="2015" y="0"/>
                    </a:lnTo>
                    <a:lnTo>
                      <a:pt x="2005" y="4"/>
                    </a:lnTo>
                    <a:lnTo>
                      <a:pt x="1996" y="7"/>
                    </a:lnTo>
                    <a:lnTo>
                      <a:pt x="1996" y="7"/>
                    </a:lnTo>
                    <a:lnTo>
                      <a:pt x="1989" y="7"/>
                    </a:lnTo>
                    <a:lnTo>
                      <a:pt x="1982" y="7"/>
                    </a:lnTo>
                    <a:lnTo>
                      <a:pt x="1982" y="7"/>
                    </a:lnTo>
                    <a:lnTo>
                      <a:pt x="1978" y="7"/>
                    </a:lnTo>
                    <a:lnTo>
                      <a:pt x="1977" y="9"/>
                    </a:lnTo>
                    <a:lnTo>
                      <a:pt x="1973" y="13"/>
                    </a:lnTo>
                    <a:lnTo>
                      <a:pt x="1973" y="13"/>
                    </a:lnTo>
                    <a:lnTo>
                      <a:pt x="1969" y="14"/>
                    </a:lnTo>
                    <a:lnTo>
                      <a:pt x="1966" y="14"/>
                    </a:lnTo>
                    <a:lnTo>
                      <a:pt x="1960" y="14"/>
                    </a:lnTo>
                    <a:lnTo>
                      <a:pt x="1957" y="13"/>
                    </a:lnTo>
                    <a:lnTo>
                      <a:pt x="1957" y="13"/>
                    </a:lnTo>
                    <a:lnTo>
                      <a:pt x="1953" y="14"/>
                    </a:lnTo>
                    <a:lnTo>
                      <a:pt x="1951" y="18"/>
                    </a:lnTo>
                    <a:lnTo>
                      <a:pt x="1949" y="22"/>
                    </a:lnTo>
                    <a:lnTo>
                      <a:pt x="1949" y="25"/>
                    </a:lnTo>
                    <a:lnTo>
                      <a:pt x="1949" y="25"/>
                    </a:lnTo>
                    <a:lnTo>
                      <a:pt x="1946" y="27"/>
                    </a:lnTo>
                    <a:lnTo>
                      <a:pt x="1942" y="27"/>
                    </a:lnTo>
                    <a:lnTo>
                      <a:pt x="1937" y="25"/>
                    </a:lnTo>
                    <a:lnTo>
                      <a:pt x="1937" y="25"/>
                    </a:lnTo>
                    <a:lnTo>
                      <a:pt x="1931" y="27"/>
                    </a:lnTo>
                    <a:lnTo>
                      <a:pt x="1928" y="31"/>
                    </a:lnTo>
                    <a:lnTo>
                      <a:pt x="1928" y="31"/>
                    </a:lnTo>
                    <a:lnTo>
                      <a:pt x="1924" y="29"/>
                    </a:lnTo>
                    <a:lnTo>
                      <a:pt x="1922" y="27"/>
                    </a:lnTo>
                    <a:lnTo>
                      <a:pt x="1919" y="24"/>
                    </a:lnTo>
                    <a:lnTo>
                      <a:pt x="1919" y="24"/>
                    </a:lnTo>
                    <a:lnTo>
                      <a:pt x="1913" y="20"/>
                    </a:lnTo>
                    <a:lnTo>
                      <a:pt x="1906" y="18"/>
                    </a:lnTo>
                    <a:lnTo>
                      <a:pt x="1906" y="18"/>
                    </a:lnTo>
                    <a:lnTo>
                      <a:pt x="1895" y="16"/>
                    </a:lnTo>
                    <a:lnTo>
                      <a:pt x="1891" y="18"/>
                    </a:lnTo>
                    <a:lnTo>
                      <a:pt x="1886" y="20"/>
                    </a:lnTo>
                    <a:lnTo>
                      <a:pt x="1886" y="20"/>
                    </a:lnTo>
                    <a:lnTo>
                      <a:pt x="1882" y="24"/>
                    </a:lnTo>
                    <a:lnTo>
                      <a:pt x="1881" y="29"/>
                    </a:lnTo>
                    <a:lnTo>
                      <a:pt x="1881" y="29"/>
                    </a:lnTo>
                    <a:lnTo>
                      <a:pt x="1882" y="34"/>
                    </a:lnTo>
                    <a:lnTo>
                      <a:pt x="1881" y="36"/>
                    </a:lnTo>
                    <a:lnTo>
                      <a:pt x="1879" y="38"/>
                    </a:lnTo>
                    <a:lnTo>
                      <a:pt x="1879" y="38"/>
                    </a:lnTo>
                    <a:lnTo>
                      <a:pt x="1873" y="40"/>
                    </a:lnTo>
                    <a:lnTo>
                      <a:pt x="1866" y="38"/>
                    </a:lnTo>
                    <a:lnTo>
                      <a:pt x="1861" y="36"/>
                    </a:lnTo>
                    <a:lnTo>
                      <a:pt x="1855" y="38"/>
                    </a:lnTo>
                    <a:lnTo>
                      <a:pt x="1855" y="38"/>
                    </a:lnTo>
                    <a:lnTo>
                      <a:pt x="1850" y="40"/>
                    </a:lnTo>
                    <a:lnTo>
                      <a:pt x="1846" y="43"/>
                    </a:lnTo>
                    <a:lnTo>
                      <a:pt x="1846" y="43"/>
                    </a:lnTo>
                    <a:lnTo>
                      <a:pt x="1841" y="43"/>
                    </a:lnTo>
                    <a:lnTo>
                      <a:pt x="1835" y="47"/>
                    </a:lnTo>
                    <a:lnTo>
                      <a:pt x="1835" y="47"/>
                    </a:lnTo>
                    <a:lnTo>
                      <a:pt x="1834" y="49"/>
                    </a:lnTo>
                    <a:lnTo>
                      <a:pt x="1834" y="52"/>
                    </a:lnTo>
                    <a:lnTo>
                      <a:pt x="1835" y="56"/>
                    </a:lnTo>
                    <a:lnTo>
                      <a:pt x="1837" y="58"/>
                    </a:lnTo>
                    <a:lnTo>
                      <a:pt x="1837" y="58"/>
                    </a:lnTo>
                    <a:lnTo>
                      <a:pt x="1852" y="67"/>
                    </a:lnTo>
                    <a:lnTo>
                      <a:pt x="1859" y="72"/>
                    </a:lnTo>
                    <a:lnTo>
                      <a:pt x="1861" y="76"/>
                    </a:lnTo>
                    <a:lnTo>
                      <a:pt x="1859" y="80"/>
                    </a:lnTo>
                    <a:lnTo>
                      <a:pt x="1859" y="80"/>
                    </a:lnTo>
                    <a:lnTo>
                      <a:pt x="1855" y="81"/>
                    </a:lnTo>
                    <a:lnTo>
                      <a:pt x="1852" y="81"/>
                    </a:lnTo>
                    <a:lnTo>
                      <a:pt x="1843" y="81"/>
                    </a:lnTo>
                    <a:lnTo>
                      <a:pt x="1843" y="81"/>
                    </a:lnTo>
                    <a:lnTo>
                      <a:pt x="1839" y="80"/>
                    </a:lnTo>
                    <a:lnTo>
                      <a:pt x="1835" y="76"/>
                    </a:lnTo>
                    <a:lnTo>
                      <a:pt x="1830" y="69"/>
                    </a:lnTo>
                    <a:lnTo>
                      <a:pt x="1830" y="69"/>
                    </a:lnTo>
                    <a:lnTo>
                      <a:pt x="1823" y="60"/>
                    </a:lnTo>
                    <a:lnTo>
                      <a:pt x="1817" y="54"/>
                    </a:lnTo>
                    <a:lnTo>
                      <a:pt x="1812" y="52"/>
                    </a:lnTo>
                    <a:lnTo>
                      <a:pt x="1812" y="52"/>
                    </a:lnTo>
                    <a:lnTo>
                      <a:pt x="1806" y="51"/>
                    </a:lnTo>
                    <a:lnTo>
                      <a:pt x="1799" y="51"/>
                    </a:lnTo>
                    <a:lnTo>
                      <a:pt x="1794" y="52"/>
                    </a:lnTo>
                    <a:lnTo>
                      <a:pt x="1790" y="56"/>
                    </a:lnTo>
                    <a:lnTo>
                      <a:pt x="1790" y="56"/>
                    </a:lnTo>
                    <a:lnTo>
                      <a:pt x="1788" y="60"/>
                    </a:lnTo>
                    <a:lnTo>
                      <a:pt x="1788" y="63"/>
                    </a:lnTo>
                    <a:lnTo>
                      <a:pt x="1790" y="71"/>
                    </a:lnTo>
                    <a:lnTo>
                      <a:pt x="1790" y="71"/>
                    </a:lnTo>
                    <a:lnTo>
                      <a:pt x="1790" y="76"/>
                    </a:lnTo>
                    <a:lnTo>
                      <a:pt x="1786" y="80"/>
                    </a:lnTo>
                    <a:lnTo>
                      <a:pt x="1786" y="80"/>
                    </a:lnTo>
                    <a:lnTo>
                      <a:pt x="1776" y="81"/>
                    </a:lnTo>
                    <a:lnTo>
                      <a:pt x="1770" y="81"/>
                    </a:lnTo>
                    <a:lnTo>
                      <a:pt x="1765" y="81"/>
                    </a:lnTo>
                    <a:lnTo>
                      <a:pt x="1765" y="81"/>
                    </a:lnTo>
                    <a:lnTo>
                      <a:pt x="1761" y="78"/>
                    </a:lnTo>
                    <a:lnTo>
                      <a:pt x="1758" y="74"/>
                    </a:lnTo>
                    <a:lnTo>
                      <a:pt x="1758" y="74"/>
                    </a:lnTo>
                    <a:lnTo>
                      <a:pt x="1754" y="72"/>
                    </a:lnTo>
                    <a:lnTo>
                      <a:pt x="1750" y="72"/>
                    </a:lnTo>
                    <a:lnTo>
                      <a:pt x="1750" y="72"/>
                    </a:lnTo>
                    <a:lnTo>
                      <a:pt x="1748" y="74"/>
                    </a:lnTo>
                    <a:lnTo>
                      <a:pt x="1747" y="76"/>
                    </a:lnTo>
                    <a:lnTo>
                      <a:pt x="1747" y="76"/>
                    </a:lnTo>
                    <a:lnTo>
                      <a:pt x="1741" y="78"/>
                    </a:lnTo>
                    <a:lnTo>
                      <a:pt x="1739" y="76"/>
                    </a:lnTo>
                    <a:lnTo>
                      <a:pt x="1736" y="74"/>
                    </a:lnTo>
                    <a:lnTo>
                      <a:pt x="1734" y="71"/>
                    </a:lnTo>
                    <a:lnTo>
                      <a:pt x="1730" y="63"/>
                    </a:lnTo>
                    <a:lnTo>
                      <a:pt x="1727" y="58"/>
                    </a:lnTo>
                    <a:lnTo>
                      <a:pt x="1727" y="58"/>
                    </a:lnTo>
                    <a:lnTo>
                      <a:pt x="1723" y="56"/>
                    </a:lnTo>
                    <a:lnTo>
                      <a:pt x="1720" y="58"/>
                    </a:lnTo>
                    <a:lnTo>
                      <a:pt x="1712" y="62"/>
                    </a:lnTo>
                    <a:lnTo>
                      <a:pt x="1712" y="62"/>
                    </a:lnTo>
                    <a:lnTo>
                      <a:pt x="1705" y="62"/>
                    </a:lnTo>
                    <a:lnTo>
                      <a:pt x="1698" y="62"/>
                    </a:lnTo>
                    <a:lnTo>
                      <a:pt x="1698" y="62"/>
                    </a:lnTo>
                    <a:lnTo>
                      <a:pt x="1691" y="63"/>
                    </a:lnTo>
                    <a:lnTo>
                      <a:pt x="1685" y="65"/>
                    </a:lnTo>
                    <a:lnTo>
                      <a:pt x="1685" y="65"/>
                    </a:lnTo>
                    <a:lnTo>
                      <a:pt x="1674" y="63"/>
                    </a:lnTo>
                    <a:lnTo>
                      <a:pt x="1663" y="62"/>
                    </a:lnTo>
                    <a:lnTo>
                      <a:pt x="1663" y="62"/>
                    </a:lnTo>
                    <a:lnTo>
                      <a:pt x="1651" y="63"/>
                    </a:lnTo>
                    <a:lnTo>
                      <a:pt x="1645" y="65"/>
                    </a:lnTo>
                    <a:lnTo>
                      <a:pt x="1642" y="69"/>
                    </a:lnTo>
                    <a:lnTo>
                      <a:pt x="1642" y="69"/>
                    </a:lnTo>
                    <a:lnTo>
                      <a:pt x="1642" y="72"/>
                    </a:lnTo>
                    <a:lnTo>
                      <a:pt x="1642" y="78"/>
                    </a:lnTo>
                    <a:lnTo>
                      <a:pt x="1643" y="81"/>
                    </a:lnTo>
                    <a:lnTo>
                      <a:pt x="1642" y="85"/>
                    </a:lnTo>
                    <a:lnTo>
                      <a:pt x="1642" y="85"/>
                    </a:lnTo>
                    <a:lnTo>
                      <a:pt x="1640" y="87"/>
                    </a:lnTo>
                    <a:lnTo>
                      <a:pt x="1640" y="87"/>
                    </a:lnTo>
                    <a:lnTo>
                      <a:pt x="1636" y="85"/>
                    </a:lnTo>
                    <a:lnTo>
                      <a:pt x="1633" y="78"/>
                    </a:lnTo>
                    <a:lnTo>
                      <a:pt x="1633" y="78"/>
                    </a:lnTo>
                    <a:lnTo>
                      <a:pt x="1629" y="72"/>
                    </a:lnTo>
                    <a:lnTo>
                      <a:pt x="1624" y="72"/>
                    </a:lnTo>
                    <a:lnTo>
                      <a:pt x="1618" y="74"/>
                    </a:lnTo>
                    <a:lnTo>
                      <a:pt x="1613" y="78"/>
                    </a:lnTo>
                    <a:lnTo>
                      <a:pt x="1613" y="78"/>
                    </a:lnTo>
                    <a:lnTo>
                      <a:pt x="1611" y="81"/>
                    </a:lnTo>
                    <a:lnTo>
                      <a:pt x="1611" y="83"/>
                    </a:lnTo>
                    <a:lnTo>
                      <a:pt x="1615" y="90"/>
                    </a:lnTo>
                    <a:lnTo>
                      <a:pt x="1615" y="90"/>
                    </a:lnTo>
                    <a:lnTo>
                      <a:pt x="1616" y="94"/>
                    </a:lnTo>
                    <a:lnTo>
                      <a:pt x="1615" y="96"/>
                    </a:lnTo>
                    <a:lnTo>
                      <a:pt x="1611" y="96"/>
                    </a:lnTo>
                    <a:lnTo>
                      <a:pt x="1602" y="96"/>
                    </a:lnTo>
                    <a:lnTo>
                      <a:pt x="1602" y="96"/>
                    </a:lnTo>
                    <a:lnTo>
                      <a:pt x="1589" y="98"/>
                    </a:lnTo>
                    <a:lnTo>
                      <a:pt x="1577" y="101"/>
                    </a:lnTo>
                    <a:lnTo>
                      <a:pt x="1566" y="105"/>
                    </a:lnTo>
                    <a:lnTo>
                      <a:pt x="1553" y="107"/>
                    </a:lnTo>
                    <a:lnTo>
                      <a:pt x="1553" y="107"/>
                    </a:lnTo>
                    <a:lnTo>
                      <a:pt x="1542" y="109"/>
                    </a:lnTo>
                    <a:lnTo>
                      <a:pt x="1531" y="110"/>
                    </a:lnTo>
                    <a:lnTo>
                      <a:pt x="1531" y="110"/>
                    </a:lnTo>
                    <a:lnTo>
                      <a:pt x="1528" y="114"/>
                    </a:lnTo>
                    <a:lnTo>
                      <a:pt x="1524" y="118"/>
                    </a:lnTo>
                    <a:lnTo>
                      <a:pt x="1524" y="121"/>
                    </a:lnTo>
                    <a:lnTo>
                      <a:pt x="1528" y="125"/>
                    </a:lnTo>
                    <a:lnTo>
                      <a:pt x="1528" y="125"/>
                    </a:lnTo>
                    <a:lnTo>
                      <a:pt x="1537" y="127"/>
                    </a:lnTo>
                    <a:lnTo>
                      <a:pt x="1544" y="128"/>
                    </a:lnTo>
                    <a:lnTo>
                      <a:pt x="1551" y="127"/>
                    </a:lnTo>
                    <a:lnTo>
                      <a:pt x="1560" y="125"/>
                    </a:lnTo>
                    <a:lnTo>
                      <a:pt x="1560" y="125"/>
                    </a:lnTo>
                    <a:lnTo>
                      <a:pt x="1564" y="123"/>
                    </a:lnTo>
                    <a:lnTo>
                      <a:pt x="1569" y="123"/>
                    </a:lnTo>
                    <a:lnTo>
                      <a:pt x="1573" y="125"/>
                    </a:lnTo>
                    <a:lnTo>
                      <a:pt x="1577" y="128"/>
                    </a:lnTo>
                    <a:lnTo>
                      <a:pt x="1577" y="128"/>
                    </a:lnTo>
                    <a:lnTo>
                      <a:pt x="1577" y="136"/>
                    </a:lnTo>
                    <a:lnTo>
                      <a:pt x="1577" y="143"/>
                    </a:lnTo>
                    <a:lnTo>
                      <a:pt x="1573" y="150"/>
                    </a:lnTo>
                    <a:lnTo>
                      <a:pt x="1567" y="156"/>
                    </a:lnTo>
                    <a:lnTo>
                      <a:pt x="1567" y="156"/>
                    </a:lnTo>
                    <a:lnTo>
                      <a:pt x="1557" y="157"/>
                    </a:lnTo>
                    <a:lnTo>
                      <a:pt x="1544" y="157"/>
                    </a:lnTo>
                    <a:lnTo>
                      <a:pt x="1544" y="157"/>
                    </a:lnTo>
                    <a:lnTo>
                      <a:pt x="1535" y="157"/>
                    </a:lnTo>
                    <a:lnTo>
                      <a:pt x="1535" y="157"/>
                    </a:lnTo>
                    <a:lnTo>
                      <a:pt x="1531" y="159"/>
                    </a:lnTo>
                    <a:lnTo>
                      <a:pt x="1528" y="163"/>
                    </a:lnTo>
                    <a:lnTo>
                      <a:pt x="1528" y="163"/>
                    </a:lnTo>
                    <a:lnTo>
                      <a:pt x="1519" y="166"/>
                    </a:lnTo>
                    <a:lnTo>
                      <a:pt x="1508" y="168"/>
                    </a:lnTo>
                    <a:lnTo>
                      <a:pt x="1497" y="170"/>
                    </a:lnTo>
                    <a:lnTo>
                      <a:pt x="1486" y="168"/>
                    </a:lnTo>
                    <a:lnTo>
                      <a:pt x="1486" y="168"/>
                    </a:lnTo>
                    <a:lnTo>
                      <a:pt x="1477" y="168"/>
                    </a:lnTo>
                    <a:lnTo>
                      <a:pt x="1470" y="172"/>
                    </a:lnTo>
                    <a:lnTo>
                      <a:pt x="1470" y="172"/>
                    </a:lnTo>
                    <a:lnTo>
                      <a:pt x="1466" y="176"/>
                    </a:lnTo>
                    <a:lnTo>
                      <a:pt x="1464" y="179"/>
                    </a:lnTo>
                    <a:lnTo>
                      <a:pt x="1462" y="183"/>
                    </a:lnTo>
                    <a:lnTo>
                      <a:pt x="1462" y="188"/>
                    </a:lnTo>
                    <a:lnTo>
                      <a:pt x="1464" y="194"/>
                    </a:lnTo>
                    <a:lnTo>
                      <a:pt x="1466" y="197"/>
                    </a:lnTo>
                    <a:lnTo>
                      <a:pt x="1468" y="203"/>
                    </a:lnTo>
                    <a:lnTo>
                      <a:pt x="1473" y="204"/>
                    </a:lnTo>
                    <a:lnTo>
                      <a:pt x="1473" y="204"/>
                    </a:lnTo>
                    <a:lnTo>
                      <a:pt x="1481" y="208"/>
                    </a:lnTo>
                    <a:lnTo>
                      <a:pt x="1488" y="208"/>
                    </a:lnTo>
                    <a:lnTo>
                      <a:pt x="1497" y="206"/>
                    </a:lnTo>
                    <a:lnTo>
                      <a:pt x="1504" y="203"/>
                    </a:lnTo>
                    <a:lnTo>
                      <a:pt x="1504" y="203"/>
                    </a:lnTo>
                    <a:lnTo>
                      <a:pt x="1510" y="201"/>
                    </a:lnTo>
                    <a:lnTo>
                      <a:pt x="1515" y="201"/>
                    </a:lnTo>
                    <a:lnTo>
                      <a:pt x="1515" y="201"/>
                    </a:lnTo>
                    <a:lnTo>
                      <a:pt x="1522" y="199"/>
                    </a:lnTo>
                    <a:lnTo>
                      <a:pt x="1531" y="199"/>
                    </a:lnTo>
                    <a:lnTo>
                      <a:pt x="1531" y="199"/>
                    </a:lnTo>
                    <a:lnTo>
                      <a:pt x="1537" y="203"/>
                    </a:lnTo>
                    <a:lnTo>
                      <a:pt x="1539" y="204"/>
                    </a:lnTo>
                    <a:lnTo>
                      <a:pt x="1539" y="208"/>
                    </a:lnTo>
                    <a:lnTo>
                      <a:pt x="1539" y="208"/>
                    </a:lnTo>
                    <a:lnTo>
                      <a:pt x="1537" y="212"/>
                    </a:lnTo>
                    <a:lnTo>
                      <a:pt x="1535" y="214"/>
                    </a:lnTo>
                    <a:lnTo>
                      <a:pt x="1524" y="215"/>
                    </a:lnTo>
                    <a:lnTo>
                      <a:pt x="1513" y="214"/>
                    </a:lnTo>
                    <a:lnTo>
                      <a:pt x="1506" y="214"/>
                    </a:lnTo>
                    <a:lnTo>
                      <a:pt x="1506" y="214"/>
                    </a:lnTo>
                    <a:lnTo>
                      <a:pt x="1488" y="215"/>
                    </a:lnTo>
                    <a:lnTo>
                      <a:pt x="1481" y="219"/>
                    </a:lnTo>
                    <a:lnTo>
                      <a:pt x="1477" y="221"/>
                    </a:lnTo>
                    <a:lnTo>
                      <a:pt x="1473" y="224"/>
                    </a:lnTo>
                    <a:lnTo>
                      <a:pt x="1473" y="224"/>
                    </a:lnTo>
                    <a:lnTo>
                      <a:pt x="1473" y="230"/>
                    </a:lnTo>
                    <a:lnTo>
                      <a:pt x="1475" y="237"/>
                    </a:lnTo>
                    <a:lnTo>
                      <a:pt x="1479" y="241"/>
                    </a:lnTo>
                    <a:lnTo>
                      <a:pt x="1484" y="246"/>
                    </a:lnTo>
                    <a:lnTo>
                      <a:pt x="1484" y="246"/>
                    </a:lnTo>
                    <a:lnTo>
                      <a:pt x="1490" y="248"/>
                    </a:lnTo>
                    <a:lnTo>
                      <a:pt x="1497" y="252"/>
                    </a:lnTo>
                    <a:lnTo>
                      <a:pt x="1502" y="252"/>
                    </a:lnTo>
                    <a:lnTo>
                      <a:pt x="1510" y="252"/>
                    </a:lnTo>
                    <a:lnTo>
                      <a:pt x="1510" y="252"/>
                    </a:lnTo>
                    <a:lnTo>
                      <a:pt x="1517" y="248"/>
                    </a:lnTo>
                    <a:lnTo>
                      <a:pt x="1522" y="244"/>
                    </a:lnTo>
                    <a:lnTo>
                      <a:pt x="1529" y="241"/>
                    </a:lnTo>
                    <a:lnTo>
                      <a:pt x="1535" y="237"/>
                    </a:lnTo>
                    <a:lnTo>
                      <a:pt x="1535" y="237"/>
                    </a:lnTo>
                    <a:lnTo>
                      <a:pt x="1546" y="235"/>
                    </a:lnTo>
                    <a:lnTo>
                      <a:pt x="1555" y="235"/>
                    </a:lnTo>
                    <a:lnTo>
                      <a:pt x="1575" y="235"/>
                    </a:lnTo>
                    <a:lnTo>
                      <a:pt x="1596" y="239"/>
                    </a:lnTo>
                    <a:lnTo>
                      <a:pt x="1615" y="244"/>
                    </a:lnTo>
                    <a:lnTo>
                      <a:pt x="1615" y="244"/>
                    </a:lnTo>
                    <a:lnTo>
                      <a:pt x="1631" y="250"/>
                    </a:lnTo>
                    <a:lnTo>
                      <a:pt x="1645" y="259"/>
                    </a:lnTo>
                    <a:lnTo>
                      <a:pt x="1645" y="259"/>
                    </a:lnTo>
                    <a:lnTo>
                      <a:pt x="1660" y="268"/>
                    </a:lnTo>
                    <a:lnTo>
                      <a:pt x="1671" y="277"/>
                    </a:lnTo>
                    <a:lnTo>
                      <a:pt x="1671" y="277"/>
                    </a:lnTo>
                    <a:lnTo>
                      <a:pt x="1685" y="291"/>
                    </a:lnTo>
                    <a:lnTo>
                      <a:pt x="1696" y="306"/>
                    </a:lnTo>
                    <a:lnTo>
                      <a:pt x="1696" y="306"/>
                    </a:lnTo>
                    <a:lnTo>
                      <a:pt x="1703" y="318"/>
                    </a:lnTo>
                    <a:lnTo>
                      <a:pt x="1710" y="329"/>
                    </a:lnTo>
                    <a:lnTo>
                      <a:pt x="1714" y="337"/>
                    </a:lnTo>
                    <a:lnTo>
                      <a:pt x="1714" y="342"/>
                    </a:lnTo>
                    <a:lnTo>
                      <a:pt x="1714" y="349"/>
                    </a:lnTo>
                    <a:lnTo>
                      <a:pt x="1712" y="356"/>
                    </a:lnTo>
                    <a:lnTo>
                      <a:pt x="1712" y="356"/>
                    </a:lnTo>
                    <a:lnTo>
                      <a:pt x="1709" y="360"/>
                    </a:lnTo>
                    <a:lnTo>
                      <a:pt x="1707" y="362"/>
                    </a:lnTo>
                    <a:lnTo>
                      <a:pt x="1707" y="364"/>
                    </a:lnTo>
                    <a:lnTo>
                      <a:pt x="1707" y="364"/>
                    </a:lnTo>
                    <a:lnTo>
                      <a:pt x="1709" y="369"/>
                    </a:lnTo>
                    <a:lnTo>
                      <a:pt x="1712" y="373"/>
                    </a:lnTo>
                    <a:lnTo>
                      <a:pt x="1716" y="375"/>
                    </a:lnTo>
                    <a:lnTo>
                      <a:pt x="1721" y="375"/>
                    </a:lnTo>
                    <a:lnTo>
                      <a:pt x="1721" y="375"/>
                    </a:lnTo>
                    <a:lnTo>
                      <a:pt x="1734" y="375"/>
                    </a:lnTo>
                    <a:lnTo>
                      <a:pt x="1747" y="376"/>
                    </a:lnTo>
                    <a:lnTo>
                      <a:pt x="1752" y="378"/>
                    </a:lnTo>
                    <a:lnTo>
                      <a:pt x="1758" y="382"/>
                    </a:lnTo>
                    <a:lnTo>
                      <a:pt x="1761" y="385"/>
                    </a:lnTo>
                    <a:lnTo>
                      <a:pt x="1765" y="391"/>
                    </a:lnTo>
                    <a:lnTo>
                      <a:pt x="1765" y="391"/>
                    </a:lnTo>
                    <a:lnTo>
                      <a:pt x="1765" y="400"/>
                    </a:lnTo>
                    <a:lnTo>
                      <a:pt x="1765" y="404"/>
                    </a:lnTo>
                    <a:lnTo>
                      <a:pt x="1761" y="405"/>
                    </a:lnTo>
                    <a:lnTo>
                      <a:pt x="1761" y="405"/>
                    </a:lnTo>
                    <a:lnTo>
                      <a:pt x="1758" y="405"/>
                    </a:lnTo>
                    <a:lnTo>
                      <a:pt x="1752" y="404"/>
                    </a:lnTo>
                    <a:lnTo>
                      <a:pt x="1747" y="402"/>
                    </a:lnTo>
                    <a:lnTo>
                      <a:pt x="1741" y="400"/>
                    </a:lnTo>
                    <a:lnTo>
                      <a:pt x="1741" y="400"/>
                    </a:lnTo>
                    <a:lnTo>
                      <a:pt x="1729" y="400"/>
                    </a:lnTo>
                    <a:lnTo>
                      <a:pt x="1721" y="400"/>
                    </a:lnTo>
                    <a:lnTo>
                      <a:pt x="1720" y="402"/>
                    </a:lnTo>
                    <a:lnTo>
                      <a:pt x="1718" y="404"/>
                    </a:lnTo>
                    <a:lnTo>
                      <a:pt x="1718" y="404"/>
                    </a:lnTo>
                    <a:lnTo>
                      <a:pt x="1716" y="409"/>
                    </a:lnTo>
                    <a:lnTo>
                      <a:pt x="1720" y="411"/>
                    </a:lnTo>
                    <a:lnTo>
                      <a:pt x="1725" y="416"/>
                    </a:lnTo>
                    <a:lnTo>
                      <a:pt x="1725" y="416"/>
                    </a:lnTo>
                    <a:lnTo>
                      <a:pt x="1729" y="420"/>
                    </a:lnTo>
                    <a:lnTo>
                      <a:pt x="1730" y="423"/>
                    </a:lnTo>
                    <a:lnTo>
                      <a:pt x="1730" y="423"/>
                    </a:lnTo>
                    <a:lnTo>
                      <a:pt x="1725" y="427"/>
                    </a:lnTo>
                    <a:lnTo>
                      <a:pt x="1720" y="429"/>
                    </a:lnTo>
                    <a:lnTo>
                      <a:pt x="1718" y="431"/>
                    </a:lnTo>
                    <a:lnTo>
                      <a:pt x="1718" y="431"/>
                    </a:lnTo>
                    <a:lnTo>
                      <a:pt x="1718" y="436"/>
                    </a:lnTo>
                    <a:lnTo>
                      <a:pt x="1720" y="440"/>
                    </a:lnTo>
                    <a:lnTo>
                      <a:pt x="1723" y="442"/>
                    </a:lnTo>
                    <a:lnTo>
                      <a:pt x="1727" y="445"/>
                    </a:lnTo>
                    <a:lnTo>
                      <a:pt x="1727" y="445"/>
                    </a:lnTo>
                    <a:lnTo>
                      <a:pt x="1727" y="449"/>
                    </a:lnTo>
                    <a:lnTo>
                      <a:pt x="1725" y="451"/>
                    </a:lnTo>
                    <a:lnTo>
                      <a:pt x="1721" y="452"/>
                    </a:lnTo>
                    <a:lnTo>
                      <a:pt x="1721" y="456"/>
                    </a:lnTo>
                    <a:lnTo>
                      <a:pt x="1721" y="456"/>
                    </a:lnTo>
                    <a:lnTo>
                      <a:pt x="1723" y="461"/>
                    </a:lnTo>
                    <a:lnTo>
                      <a:pt x="1727" y="463"/>
                    </a:lnTo>
                    <a:lnTo>
                      <a:pt x="1732" y="465"/>
                    </a:lnTo>
                    <a:lnTo>
                      <a:pt x="1736" y="465"/>
                    </a:lnTo>
                    <a:lnTo>
                      <a:pt x="1736" y="465"/>
                    </a:lnTo>
                    <a:lnTo>
                      <a:pt x="1743" y="463"/>
                    </a:lnTo>
                    <a:lnTo>
                      <a:pt x="1745" y="460"/>
                    </a:lnTo>
                    <a:lnTo>
                      <a:pt x="1747" y="454"/>
                    </a:lnTo>
                    <a:lnTo>
                      <a:pt x="1745" y="449"/>
                    </a:lnTo>
                    <a:lnTo>
                      <a:pt x="1743" y="438"/>
                    </a:lnTo>
                    <a:lnTo>
                      <a:pt x="1743" y="432"/>
                    </a:lnTo>
                    <a:lnTo>
                      <a:pt x="1745" y="429"/>
                    </a:lnTo>
                    <a:lnTo>
                      <a:pt x="1745" y="429"/>
                    </a:lnTo>
                    <a:lnTo>
                      <a:pt x="1750" y="425"/>
                    </a:lnTo>
                    <a:lnTo>
                      <a:pt x="1756" y="423"/>
                    </a:lnTo>
                    <a:lnTo>
                      <a:pt x="1765" y="425"/>
                    </a:lnTo>
                    <a:lnTo>
                      <a:pt x="1772" y="427"/>
                    </a:lnTo>
                    <a:lnTo>
                      <a:pt x="1788" y="431"/>
                    </a:lnTo>
                    <a:lnTo>
                      <a:pt x="1797" y="436"/>
                    </a:lnTo>
                    <a:lnTo>
                      <a:pt x="1797" y="436"/>
                    </a:lnTo>
                    <a:lnTo>
                      <a:pt x="1803" y="440"/>
                    </a:lnTo>
                    <a:lnTo>
                      <a:pt x="1805" y="445"/>
                    </a:lnTo>
                    <a:lnTo>
                      <a:pt x="1805" y="451"/>
                    </a:lnTo>
                    <a:lnTo>
                      <a:pt x="1801" y="458"/>
                    </a:lnTo>
                    <a:lnTo>
                      <a:pt x="1801" y="458"/>
                    </a:lnTo>
                    <a:lnTo>
                      <a:pt x="1796" y="463"/>
                    </a:lnTo>
                    <a:lnTo>
                      <a:pt x="1790" y="467"/>
                    </a:lnTo>
                    <a:lnTo>
                      <a:pt x="1785" y="472"/>
                    </a:lnTo>
                    <a:lnTo>
                      <a:pt x="1783" y="480"/>
                    </a:lnTo>
                    <a:lnTo>
                      <a:pt x="1783" y="480"/>
                    </a:lnTo>
                    <a:lnTo>
                      <a:pt x="1783" y="483"/>
                    </a:lnTo>
                    <a:lnTo>
                      <a:pt x="1779" y="487"/>
                    </a:lnTo>
                    <a:lnTo>
                      <a:pt x="1777" y="490"/>
                    </a:lnTo>
                    <a:lnTo>
                      <a:pt x="1772" y="492"/>
                    </a:lnTo>
                    <a:lnTo>
                      <a:pt x="1772" y="492"/>
                    </a:lnTo>
                    <a:lnTo>
                      <a:pt x="1765" y="494"/>
                    </a:lnTo>
                    <a:lnTo>
                      <a:pt x="1759" y="494"/>
                    </a:lnTo>
                    <a:lnTo>
                      <a:pt x="1752" y="494"/>
                    </a:lnTo>
                    <a:lnTo>
                      <a:pt x="1747" y="496"/>
                    </a:lnTo>
                    <a:lnTo>
                      <a:pt x="1747" y="496"/>
                    </a:lnTo>
                    <a:lnTo>
                      <a:pt x="1741" y="499"/>
                    </a:lnTo>
                    <a:lnTo>
                      <a:pt x="1738" y="503"/>
                    </a:lnTo>
                    <a:lnTo>
                      <a:pt x="1738" y="503"/>
                    </a:lnTo>
                    <a:lnTo>
                      <a:pt x="1738" y="507"/>
                    </a:lnTo>
                    <a:lnTo>
                      <a:pt x="1738" y="510"/>
                    </a:lnTo>
                    <a:lnTo>
                      <a:pt x="1741" y="517"/>
                    </a:lnTo>
                    <a:lnTo>
                      <a:pt x="1741" y="517"/>
                    </a:lnTo>
                    <a:lnTo>
                      <a:pt x="1743" y="525"/>
                    </a:lnTo>
                    <a:lnTo>
                      <a:pt x="1743" y="532"/>
                    </a:lnTo>
                    <a:lnTo>
                      <a:pt x="1743" y="532"/>
                    </a:lnTo>
                    <a:lnTo>
                      <a:pt x="1739" y="537"/>
                    </a:lnTo>
                    <a:lnTo>
                      <a:pt x="1738" y="539"/>
                    </a:lnTo>
                    <a:lnTo>
                      <a:pt x="1738" y="543"/>
                    </a:lnTo>
                    <a:lnTo>
                      <a:pt x="1738" y="543"/>
                    </a:lnTo>
                    <a:lnTo>
                      <a:pt x="1739" y="548"/>
                    </a:lnTo>
                    <a:lnTo>
                      <a:pt x="1745" y="554"/>
                    </a:lnTo>
                    <a:lnTo>
                      <a:pt x="1750" y="557"/>
                    </a:lnTo>
                    <a:lnTo>
                      <a:pt x="1754" y="563"/>
                    </a:lnTo>
                    <a:lnTo>
                      <a:pt x="1754" y="563"/>
                    </a:lnTo>
                    <a:lnTo>
                      <a:pt x="1756" y="570"/>
                    </a:lnTo>
                    <a:lnTo>
                      <a:pt x="1758" y="577"/>
                    </a:lnTo>
                    <a:lnTo>
                      <a:pt x="1758" y="577"/>
                    </a:lnTo>
                    <a:lnTo>
                      <a:pt x="1761" y="581"/>
                    </a:lnTo>
                    <a:lnTo>
                      <a:pt x="1763" y="581"/>
                    </a:lnTo>
                    <a:lnTo>
                      <a:pt x="1770" y="583"/>
                    </a:lnTo>
                    <a:lnTo>
                      <a:pt x="1770" y="583"/>
                    </a:lnTo>
                    <a:lnTo>
                      <a:pt x="1776" y="584"/>
                    </a:lnTo>
                    <a:lnTo>
                      <a:pt x="1776" y="586"/>
                    </a:lnTo>
                    <a:lnTo>
                      <a:pt x="1776" y="590"/>
                    </a:lnTo>
                    <a:lnTo>
                      <a:pt x="1776" y="590"/>
                    </a:lnTo>
                    <a:lnTo>
                      <a:pt x="1774" y="592"/>
                    </a:lnTo>
                    <a:lnTo>
                      <a:pt x="1770" y="593"/>
                    </a:lnTo>
                    <a:lnTo>
                      <a:pt x="1768" y="595"/>
                    </a:lnTo>
                    <a:lnTo>
                      <a:pt x="1767" y="599"/>
                    </a:lnTo>
                    <a:lnTo>
                      <a:pt x="1767" y="599"/>
                    </a:lnTo>
                    <a:lnTo>
                      <a:pt x="1770" y="606"/>
                    </a:lnTo>
                    <a:lnTo>
                      <a:pt x="1776" y="612"/>
                    </a:lnTo>
                    <a:lnTo>
                      <a:pt x="1776" y="612"/>
                    </a:lnTo>
                    <a:lnTo>
                      <a:pt x="1779" y="613"/>
                    </a:lnTo>
                    <a:lnTo>
                      <a:pt x="1783" y="615"/>
                    </a:lnTo>
                    <a:lnTo>
                      <a:pt x="1783" y="615"/>
                    </a:lnTo>
                    <a:lnTo>
                      <a:pt x="1783" y="619"/>
                    </a:lnTo>
                    <a:lnTo>
                      <a:pt x="1783" y="621"/>
                    </a:lnTo>
                    <a:lnTo>
                      <a:pt x="1785" y="628"/>
                    </a:lnTo>
                    <a:lnTo>
                      <a:pt x="1785" y="628"/>
                    </a:lnTo>
                    <a:lnTo>
                      <a:pt x="1788" y="633"/>
                    </a:lnTo>
                    <a:lnTo>
                      <a:pt x="1792" y="635"/>
                    </a:lnTo>
                    <a:lnTo>
                      <a:pt x="1803" y="635"/>
                    </a:lnTo>
                    <a:lnTo>
                      <a:pt x="1803" y="635"/>
                    </a:lnTo>
                    <a:lnTo>
                      <a:pt x="1808" y="639"/>
                    </a:lnTo>
                    <a:lnTo>
                      <a:pt x="1812" y="642"/>
                    </a:lnTo>
                    <a:lnTo>
                      <a:pt x="1815" y="653"/>
                    </a:lnTo>
                    <a:lnTo>
                      <a:pt x="1815" y="653"/>
                    </a:lnTo>
                    <a:lnTo>
                      <a:pt x="1819" y="660"/>
                    </a:lnTo>
                    <a:lnTo>
                      <a:pt x="1824" y="666"/>
                    </a:lnTo>
                    <a:lnTo>
                      <a:pt x="1832" y="671"/>
                    </a:lnTo>
                    <a:lnTo>
                      <a:pt x="1834" y="671"/>
                    </a:lnTo>
                    <a:lnTo>
                      <a:pt x="1837" y="671"/>
                    </a:lnTo>
                    <a:lnTo>
                      <a:pt x="1837" y="671"/>
                    </a:lnTo>
                    <a:lnTo>
                      <a:pt x="1846" y="669"/>
                    </a:lnTo>
                    <a:lnTo>
                      <a:pt x="1850" y="669"/>
                    </a:lnTo>
                    <a:lnTo>
                      <a:pt x="1853" y="671"/>
                    </a:lnTo>
                    <a:lnTo>
                      <a:pt x="1853" y="671"/>
                    </a:lnTo>
                    <a:lnTo>
                      <a:pt x="1864" y="679"/>
                    </a:lnTo>
                    <a:lnTo>
                      <a:pt x="1872" y="686"/>
                    </a:lnTo>
                    <a:lnTo>
                      <a:pt x="1872" y="686"/>
                    </a:lnTo>
                    <a:lnTo>
                      <a:pt x="1881" y="691"/>
                    </a:lnTo>
                    <a:lnTo>
                      <a:pt x="1884" y="693"/>
                    </a:lnTo>
                    <a:lnTo>
                      <a:pt x="1888" y="693"/>
                    </a:lnTo>
                    <a:lnTo>
                      <a:pt x="1888" y="693"/>
                    </a:lnTo>
                    <a:lnTo>
                      <a:pt x="1891" y="691"/>
                    </a:lnTo>
                    <a:lnTo>
                      <a:pt x="1891" y="689"/>
                    </a:lnTo>
                    <a:lnTo>
                      <a:pt x="1891" y="682"/>
                    </a:lnTo>
                    <a:lnTo>
                      <a:pt x="1891" y="682"/>
                    </a:lnTo>
                    <a:lnTo>
                      <a:pt x="1893" y="679"/>
                    </a:lnTo>
                    <a:lnTo>
                      <a:pt x="1897" y="677"/>
                    </a:lnTo>
                    <a:lnTo>
                      <a:pt x="1901" y="671"/>
                    </a:lnTo>
                    <a:lnTo>
                      <a:pt x="1901" y="671"/>
                    </a:lnTo>
                    <a:lnTo>
                      <a:pt x="1904" y="668"/>
                    </a:lnTo>
                    <a:lnTo>
                      <a:pt x="1904" y="664"/>
                    </a:lnTo>
                    <a:lnTo>
                      <a:pt x="1904" y="655"/>
                    </a:lnTo>
                    <a:lnTo>
                      <a:pt x="1904" y="655"/>
                    </a:lnTo>
                    <a:lnTo>
                      <a:pt x="1906" y="650"/>
                    </a:lnTo>
                    <a:lnTo>
                      <a:pt x="1908" y="648"/>
                    </a:lnTo>
                    <a:lnTo>
                      <a:pt x="1911" y="641"/>
                    </a:lnTo>
                    <a:lnTo>
                      <a:pt x="1911" y="641"/>
                    </a:lnTo>
                    <a:lnTo>
                      <a:pt x="1913" y="631"/>
                    </a:lnTo>
                    <a:lnTo>
                      <a:pt x="1915" y="626"/>
                    </a:lnTo>
                    <a:lnTo>
                      <a:pt x="1919" y="622"/>
                    </a:lnTo>
                    <a:lnTo>
                      <a:pt x="1919" y="622"/>
                    </a:lnTo>
                    <a:lnTo>
                      <a:pt x="1922" y="617"/>
                    </a:lnTo>
                    <a:lnTo>
                      <a:pt x="1924" y="610"/>
                    </a:lnTo>
                    <a:lnTo>
                      <a:pt x="1924" y="610"/>
                    </a:lnTo>
                    <a:lnTo>
                      <a:pt x="1924" y="604"/>
                    </a:lnTo>
                    <a:lnTo>
                      <a:pt x="1924" y="597"/>
                    </a:lnTo>
                    <a:lnTo>
                      <a:pt x="1922" y="590"/>
                    </a:lnTo>
                    <a:lnTo>
                      <a:pt x="1924" y="584"/>
                    </a:lnTo>
                    <a:lnTo>
                      <a:pt x="1924" y="584"/>
                    </a:lnTo>
                    <a:lnTo>
                      <a:pt x="1928" y="579"/>
                    </a:lnTo>
                    <a:lnTo>
                      <a:pt x="1935" y="577"/>
                    </a:lnTo>
                    <a:lnTo>
                      <a:pt x="1948" y="572"/>
                    </a:lnTo>
                    <a:lnTo>
                      <a:pt x="1948" y="572"/>
                    </a:lnTo>
                    <a:lnTo>
                      <a:pt x="1953" y="566"/>
                    </a:lnTo>
                    <a:lnTo>
                      <a:pt x="1958" y="561"/>
                    </a:lnTo>
                    <a:lnTo>
                      <a:pt x="1958" y="561"/>
                    </a:lnTo>
                    <a:lnTo>
                      <a:pt x="1962" y="554"/>
                    </a:lnTo>
                    <a:lnTo>
                      <a:pt x="1964" y="550"/>
                    </a:lnTo>
                    <a:lnTo>
                      <a:pt x="1969" y="546"/>
                    </a:lnTo>
                    <a:lnTo>
                      <a:pt x="1977" y="546"/>
                    </a:lnTo>
                    <a:lnTo>
                      <a:pt x="1977" y="546"/>
                    </a:lnTo>
                    <a:lnTo>
                      <a:pt x="1991" y="546"/>
                    </a:lnTo>
                    <a:lnTo>
                      <a:pt x="1998" y="546"/>
                    </a:lnTo>
                    <a:lnTo>
                      <a:pt x="2005" y="545"/>
                    </a:lnTo>
                    <a:lnTo>
                      <a:pt x="2005" y="545"/>
                    </a:lnTo>
                    <a:lnTo>
                      <a:pt x="2013" y="539"/>
                    </a:lnTo>
                    <a:lnTo>
                      <a:pt x="2018" y="534"/>
                    </a:lnTo>
                    <a:lnTo>
                      <a:pt x="2027" y="521"/>
                    </a:lnTo>
                    <a:lnTo>
                      <a:pt x="2027" y="521"/>
                    </a:lnTo>
                    <a:lnTo>
                      <a:pt x="2031" y="516"/>
                    </a:lnTo>
                    <a:lnTo>
                      <a:pt x="2036" y="512"/>
                    </a:lnTo>
                    <a:lnTo>
                      <a:pt x="2036" y="512"/>
                    </a:lnTo>
                    <a:lnTo>
                      <a:pt x="2045" y="508"/>
                    </a:lnTo>
                    <a:lnTo>
                      <a:pt x="2053" y="503"/>
                    </a:lnTo>
                    <a:lnTo>
                      <a:pt x="2053" y="503"/>
                    </a:lnTo>
                    <a:lnTo>
                      <a:pt x="2058" y="498"/>
                    </a:lnTo>
                    <a:lnTo>
                      <a:pt x="2062" y="492"/>
                    </a:lnTo>
                    <a:lnTo>
                      <a:pt x="2062" y="492"/>
                    </a:lnTo>
                    <a:lnTo>
                      <a:pt x="2065" y="489"/>
                    </a:lnTo>
                    <a:lnTo>
                      <a:pt x="2069" y="487"/>
                    </a:lnTo>
                    <a:lnTo>
                      <a:pt x="2080" y="483"/>
                    </a:lnTo>
                    <a:lnTo>
                      <a:pt x="2100" y="483"/>
                    </a:lnTo>
                    <a:lnTo>
                      <a:pt x="2100" y="483"/>
                    </a:lnTo>
                    <a:lnTo>
                      <a:pt x="2116" y="483"/>
                    </a:lnTo>
                    <a:lnTo>
                      <a:pt x="2129" y="480"/>
                    </a:lnTo>
                    <a:lnTo>
                      <a:pt x="2143" y="474"/>
                    </a:lnTo>
                    <a:lnTo>
                      <a:pt x="2156" y="469"/>
                    </a:lnTo>
                    <a:lnTo>
                      <a:pt x="2156" y="469"/>
                    </a:lnTo>
                    <a:lnTo>
                      <a:pt x="2167" y="461"/>
                    </a:lnTo>
                    <a:lnTo>
                      <a:pt x="2176" y="456"/>
                    </a:lnTo>
                    <a:lnTo>
                      <a:pt x="2176" y="456"/>
                    </a:lnTo>
                    <a:lnTo>
                      <a:pt x="2187" y="451"/>
                    </a:lnTo>
                    <a:lnTo>
                      <a:pt x="2197" y="447"/>
                    </a:lnTo>
                    <a:lnTo>
                      <a:pt x="2197" y="447"/>
                    </a:lnTo>
                    <a:lnTo>
                      <a:pt x="2201" y="445"/>
                    </a:lnTo>
                    <a:lnTo>
                      <a:pt x="2206" y="442"/>
                    </a:lnTo>
                    <a:lnTo>
                      <a:pt x="2210" y="436"/>
                    </a:lnTo>
                    <a:lnTo>
                      <a:pt x="2210" y="434"/>
                    </a:lnTo>
                    <a:lnTo>
                      <a:pt x="2208" y="432"/>
                    </a:lnTo>
                    <a:lnTo>
                      <a:pt x="2208" y="432"/>
                    </a:lnTo>
                    <a:close/>
                    <a:moveTo>
                      <a:pt x="1318" y="1775"/>
                    </a:moveTo>
                    <a:lnTo>
                      <a:pt x="1318" y="1775"/>
                    </a:lnTo>
                    <a:lnTo>
                      <a:pt x="1310" y="1775"/>
                    </a:lnTo>
                    <a:lnTo>
                      <a:pt x="1303" y="1773"/>
                    </a:lnTo>
                    <a:lnTo>
                      <a:pt x="1296" y="1771"/>
                    </a:lnTo>
                    <a:lnTo>
                      <a:pt x="1291" y="1766"/>
                    </a:lnTo>
                    <a:lnTo>
                      <a:pt x="1291" y="1766"/>
                    </a:lnTo>
                    <a:lnTo>
                      <a:pt x="1289" y="1761"/>
                    </a:lnTo>
                    <a:lnTo>
                      <a:pt x="1287" y="1753"/>
                    </a:lnTo>
                    <a:lnTo>
                      <a:pt x="1285" y="1741"/>
                    </a:lnTo>
                    <a:lnTo>
                      <a:pt x="1285" y="1741"/>
                    </a:lnTo>
                    <a:lnTo>
                      <a:pt x="1283" y="1735"/>
                    </a:lnTo>
                    <a:lnTo>
                      <a:pt x="1280" y="1732"/>
                    </a:lnTo>
                    <a:lnTo>
                      <a:pt x="1274" y="1723"/>
                    </a:lnTo>
                    <a:lnTo>
                      <a:pt x="1274" y="1723"/>
                    </a:lnTo>
                    <a:lnTo>
                      <a:pt x="1272" y="1717"/>
                    </a:lnTo>
                    <a:lnTo>
                      <a:pt x="1272" y="1712"/>
                    </a:lnTo>
                    <a:lnTo>
                      <a:pt x="1271" y="1701"/>
                    </a:lnTo>
                    <a:lnTo>
                      <a:pt x="1271" y="1701"/>
                    </a:lnTo>
                    <a:lnTo>
                      <a:pt x="1271" y="1688"/>
                    </a:lnTo>
                    <a:lnTo>
                      <a:pt x="1272" y="1679"/>
                    </a:lnTo>
                    <a:lnTo>
                      <a:pt x="1272" y="1668"/>
                    </a:lnTo>
                    <a:lnTo>
                      <a:pt x="1269" y="1657"/>
                    </a:lnTo>
                    <a:lnTo>
                      <a:pt x="1269" y="1657"/>
                    </a:lnTo>
                    <a:lnTo>
                      <a:pt x="1263" y="1650"/>
                    </a:lnTo>
                    <a:lnTo>
                      <a:pt x="1254" y="1645"/>
                    </a:lnTo>
                    <a:lnTo>
                      <a:pt x="1254" y="1645"/>
                    </a:lnTo>
                    <a:lnTo>
                      <a:pt x="1249" y="1643"/>
                    </a:lnTo>
                    <a:lnTo>
                      <a:pt x="1242" y="1643"/>
                    </a:lnTo>
                    <a:lnTo>
                      <a:pt x="1227" y="1647"/>
                    </a:lnTo>
                    <a:lnTo>
                      <a:pt x="1227" y="1647"/>
                    </a:lnTo>
                    <a:lnTo>
                      <a:pt x="1216" y="1648"/>
                    </a:lnTo>
                    <a:lnTo>
                      <a:pt x="1205" y="1650"/>
                    </a:lnTo>
                    <a:lnTo>
                      <a:pt x="1205" y="1650"/>
                    </a:lnTo>
                    <a:lnTo>
                      <a:pt x="1200" y="1648"/>
                    </a:lnTo>
                    <a:lnTo>
                      <a:pt x="1196" y="1647"/>
                    </a:lnTo>
                    <a:lnTo>
                      <a:pt x="1195" y="1643"/>
                    </a:lnTo>
                    <a:lnTo>
                      <a:pt x="1196" y="1638"/>
                    </a:lnTo>
                    <a:lnTo>
                      <a:pt x="1196" y="1638"/>
                    </a:lnTo>
                    <a:lnTo>
                      <a:pt x="1205" y="1627"/>
                    </a:lnTo>
                    <a:lnTo>
                      <a:pt x="1209" y="1621"/>
                    </a:lnTo>
                    <a:lnTo>
                      <a:pt x="1211" y="1614"/>
                    </a:lnTo>
                    <a:lnTo>
                      <a:pt x="1211" y="1614"/>
                    </a:lnTo>
                    <a:lnTo>
                      <a:pt x="1211" y="1610"/>
                    </a:lnTo>
                    <a:lnTo>
                      <a:pt x="1211" y="1607"/>
                    </a:lnTo>
                    <a:lnTo>
                      <a:pt x="1207" y="1601"/>
                    </a:lnTo>
                    <a:lnTo>
                      <a:pt x="1207" y="1601"/>
                    </a:lnTo>
                    <a:lnTo>
                      <a:pt x="1204" y="1596"/>
                    </a:lnTo>
                    <a:lnTo>
                      <a:pt x="1204" y="1594"/>
                    </a:lnTo>
                    <a:lnTo>
                      <a:pt x="1205" y="1592"/>
                    </a:lnTo>
                    <a:lnTo>
                      <a:pt x="1205" y="1592"/>
                    </a:lnTo>
                    <a:lnTo>
                      <a:pt x="1209" y="1594"/>
                    </a:lnTo>
                    <a:lnTo>
                      <a:pt x="1213" y="1596"/>
                    </a:lnTo>
                    <a:lnTo>
                      <a:pt x="1213" y="1596"/>
                    </a:lnTo>
                    <a:lnTo>
                      <a:pt x="1220" y="1596"/>
                    </a:lnTo>
                    <a:lnTo>
                      <a:pt x="1220" y="1596"/>
                    </a:lnTo>
                    <a:lnTo>
                      <a:pt x="1220" y="1592"/>
                    </a:lnTo>
                    <a:lnTo>
                      <a:pt x="1220" y="1589"/>
                    </a:lnTo>
                    <a:lnTo>
                      <a:pt x="1220" y="1580"/>
                    </a:lnTo>
                    <a:lnTo>
                      <a:pt x="1220" y="1580"/>
                    </a:lnTo>
                    <a:lnTo>
                      <a:pt x="1225" y="1565"/>
                    </a:lnTo>
                    <a:lnTo>
                      <a:pt x="1225" y="1565"/>
                    </a:lnTo>
                    <a:lnTo>
                      <a:pt x="1227" y="1554"/>
                    </a:lnTo>
                    <a:lnTo>
                      <a:pt x="1227" y="1547"/>
                    </a:lnTo>
                    <a:lnTo>
                      <a:pt x="1225" y="1542"/>
                    </a:lnTo>
                    <a:lnTo>
                      <a:pt x="1225" y="1542"/>
                    </a:lnTo>
                    <a:lnTo>
                      <a:pt x="1222" y="1538"/>
                    </a:lnTo>
                    <a:lnTo>
                      <a:pt x="1218" y="1536"/>
                    </a:lnTo>
                    <a:lnTo>
                      <a:pt x="1211" y="1534"/>
                    </a:lnTo>
                    <a:lnTo>
                      <a:pt x="1211" y="1534"/>
                    </a:lnTo>
                    <a:lnTo>
                      <a:pt x="1202" y="1534"/>
                    </a:lnTo>
                    <a:lnTo>
                      <a:pt x="1195" y="1538"/>
                    </a:lnTo>
                    <a:lnTo>
                      <a:pt x="1186" y="1543"/>
                    </a:lnTo>
                    <a:lnTo>
                      <a:pt x="1180" y="1549"/>
                    </a:lnTo>
                    <a:lnTo>
                      <a:pt x="1180" y="1549"/>
                    </a:lnTo>
                    <a:lnTo>
                      <a:pt x="1175" y="1554"/>
                    </a:lnTo>
                    <a:lnTo>
                      <a:pt x="1171" y="1562"/>
                    </a:lnTo>
                    <a:lnTo>
                      <a:pt x="1164" y="1576"/>
                    </a:lnTo>
                    <a:lnTo>
                      <a:pt x="1164" y="1576"/>
                    </a:lnTo>
                    <a:lnTo>
                      <a:pt x="1162" y="1581"/>
                    </a:lnTo>
                    <a:lnTo>
                      <a:pt x="1158" y="1585"/>
                    </a:lnTo>
                    <a:lnTo>
                      <a:pt x="1148" y="1589"/>
                    </a:lnTo>
                    <a:lnTo>
                      <a:pt x="1137" y="1592"/>
                    </a:lnTo>
                    <a:lnTo>
                      <a:pt x="1128" y="1594"/>
                    </a:lnTo>
                    <a:lnTo>
                      <a:pt x="1128" y="1594"/>
                    </a:lnTo>
                    <a:lnTo>
                      <a:pt x="1117" y="1598"/>
                    </a:lnTo>
                    <a:lnTo>
                      <a:pt x="1111" y="1598"/>
                    </a:lnTo>
                    <a:lnTo>
                      <a:pt x="1106" y="1598"/>
                    </a:lnTo>
                    <a:lnTo>
                      <a:pt x="1106" y="1598"/>
                    </a:lnTo>
                    <a:lnTo>
                      <a:pt x="1100" y="1594"/>
                    </a:lnTo>
                    <a:lnTo>
                      <a:pt x="1097" y="1589"/>
                    </a:lnTo>
                    <a:lnTo>
                      <a:pt x="1091" y="1578"/>
                    </a:lnTo>
                    <a:lnTo>
                      <a:pt x="1091" y="1578"/>
                    </a:lnTo>
                    <a:lnTo>
                      <a:pt x="1086" y="1569"/>
                    </a:lnTo>
                    <a:lnTo>
                      <a:pt x="1081" y="1562"/>
                    </a:lnTo>
                    <a:lnTo>
                      <a:pt x="1081" y="1562"/>
                    </a:lnTo>
                    <a:lnTo>
                      <a:pt x="1073" y="1551"/>
                    </a:lnTo>
                    <a:lnTo>
                      <a:pt x="1070" y="1536"/>
                    </a:lnTo>
                    <a:lnTo>
                      <a:pt x="1066" y="1524"/>
                    </a:lnTo>
                    <a:lnTo>
                      <a:pt x="1066" y="1511"/>
                    </a:lnTo>
                    <a:lnTo>
                      <a:pt x="1066" y="1511"/>
                    </a:lnTo>
                    <a:lnTo>
                      <a:pt x="1066" y="1496"/>
                    </a:lnTo>
                    <a:lnTo>
                      <a:pt x="1070" y="1482"/>
                    </a:lnTo>
                    <a:lnTo>
                      <a:pt x="1070" y="1482"/>
                    </a:lnTo>
                    <a:lnTo>
                      <a:pt x="1073" y="1473"/>
                    </a:lnTo>
                    <a:lnTo>
                      <a:pt x="1073" y="1467"/>
                    </a:lnTo>
                    <a:lnTo>
                      <a:pt x="1075" y="1462"/>
                    </a:lnTo>
                    <a:lnTo>
                      <a:pt x="1075" y="1462"/>
                    </a:lnTo>
                    <a:lnTo>
                      <a:pt x="1073" y="1449"/>
                    </a:lnTo>
                    <a:lnTo>
                      <a:pt x="1073" y="1444"/>
                    </a:lnTo>
                    <a:lnTo>
                      <a:pt x="1073" y="1437"/>
                    </a:lnTo>
                    <a:lnTo>
                      <a:pt x="1073" y="1437"/>
                    </a:lnTo>
                    <a:lnTo>
                      <a:pt x="1075" y="1428"/>
                    </a:lnTo>
                    <a:lnTo>
                      <a:pt x="1079" y="1420"/>
                    </a:lnTo>
                    <a:lnTo>
                      <a:pt x="1088" y="1406"/>
                    </a:lnTo>
                    <a:lnTo>
                      <a:pt x="1088" y="1406"/>
                    </a:lnTo>
                    <a:lnTo>
                      <a:pt x="1090" y="1402"/>
                    </a:lnTo>
                    <a:lnTo>
                      <a:pt x="1093" y="1399"/>
                    </a:lnTo>
                    <a:lnTo>
                      <a:pt x="1093" y="1399"/>
                    </a:lnTo>
                    <a:lnTo>
                      <a:pt x="1102" y="1393"/>
                    </a:lnTo>
                    <a:lnTo>
                      <a:pt x="1111" y="1388"/>
                    </a:lnTo>
                    <a:lnTo>
                      <a:pt x="1111" y="1388"/>
                    </a:lnTo>
                    <a:lnTo>
                      <a:pt x="1131" y="1377"/>
                    </a:lnTo>
                    <a:lnTo>
                      <a:pt x="1140" y="1375"/>
                    </a:lnTo>
                    <a:lnTo>
                      <a:pt x="1151" y="1373"/>
                    </a:lnTo>
                    <a:lnTo>
                      <a:pt x="1151" y="1373"/>
                    </a:lnTo>
                    <a:lnTo>
                      <a:pt x="1160" y="1377"/>
                    </a:lnTo>
                    <a:lnTo>
                      <a:pt x="1171" y="1382"/>
                    </a:lnTo>
                    <a:lnTo>
                      <a:pt x="1182" y="1386"/>
                    </a:lnTo>
                    <a:lnTo>
                      <a:pt x="1187" y="1386"/>
                    </a:lnTo>
                    <a:lnTo>
                      <a:pt x="1193" y="1386"/>
                    </a:lnTo>
                    <a:lnTo>
                      <a:pt x="1193" y="1386"/>
                    </a:lnTo>
                    <a:lnTo>
                      <a:pt x="1195" y="1382"/>
                    </a:lnTo>
                    <a:lnTo>
                      <a:pt x="1196" y="1379"/>
                    </a:lnTo>
                    <a:lnTo>
                      <a:pt x="1196" y="1375"/>
                    </a:lnTo>
                    <a:lnTo>
                      <a:pt x="1196" y="1370"/>
                    </a:lnTo>
                    <a:lnTo>
                      <a:pt x="1196" y="1370"/>
                    </a:lnTo>
                    <a:lnTo>
                      <a:pt x="1200" y="1366"/>
                    </a:lnTo>
                    <a:lnTo>
                      <a:pt x="1207" y="1363"/>
                    </a:lnTo>
                    <a:lnTo>
                      <a:pt x="1222" y="1363"/>
                    </a:lnTo>
                    <a:lnTo>
                      <a:pt x="1222" y="1363"/>
                    </a:lnTo>
                    <a:lnTo>
                      <a:pt x="1234" y="1363"/>
                    </a:lnTo>
                    <a:lnTo>
                      <a:pt x="1249" y="1364"/>
                    </a:lnTo>
                    <a:lnTo>
                      <a:pt x="1260" y="1370"/>
                    </a:lnTo>
                    <a:lnTo>
                      <a:pt x="1271" y="1379"/>
                    </a:lnTo>
                    <a:lnTo>
                      <a:pt x="1271" y="1379"/>
                    </a:lnTo>
                    <a:lnTo>
                      <a:pt x="1276" y="1384"/>
                    </a:lnTo>
                    <a:lnTo>
                      <a:pt x="1280" y="1390"/>
                    </a:lnTo>
                    <a:lnTo>
                      <a:pt x="1283" y="1402"/>
                    </a:lnTo>
                    <a:lnTo>
                      <a:pt x="1291" y="1428"/>
                    </a:lnTo>
                    <a:lnTo>
                      <a:pt x="1291" y="1428"/>
                    </a:lnTo>
                    <a:lnTo>
                      <a:pt x="1294" y="1437"/>
                    </a:lnTo>
                    <a:lnTo>
                      <a:pt x="1300" y="1446"/>
                    </a:lnTo>
                    <a:lnTo>
                      <a:pt x="1307" y="1455"/>
                    </a:lnTo>
                    <a:lnTo>
                      <a:pt x="1318" y="1458"/>
                    </a:lnTo>
                    <a:lnTo>
                      <a:pt x="1318" y="1458"/>
                    </a:lnTo>
                    <a:lnTo>
                      <a:pt x="1323" y="1460"/>
                    </a:lnTo>
                    <a:lnTo>
                      <a:pt x="1327" y="1458"/>
                    </a:lnTo>
                    <a:lnTo>
                      <a:pt x="1329" y="1455"/>
                    </a:lnTo>
                    <a:lnTo>
                      <a:pt x="1330" y="1451"/>
                    </a:lnTo>
                    <a:lnTo>
                      <a:pt x="1332" y="1442"/>
                    </a:lnTo>
                    <a:lnTo>
                      <a:pt x="1332" y="1433"/>
                    </a:lnTo>
                    <a:lnTo>
                      <a:pt x="1332" y="1433"/>
                    </a:lnTo>
                    <a:lnTo>
                      <a:pt x="1329" y="1422"/>
                    </a:lnTo>
                    <a:lnTo>
                      <a:pt x="1325" y="1411"/>
                    </a:lnTo>
                    <a:lnTo>
                      <a:pt x="1316" y="1390"/>
                    </a:lnTo>
                    <a:lnTo>
                      <a:pt x="1316" y="1390"/>
                    </a:lnTo>
                    <a:lnTo>
                      <a:pt x="1312" y="1379"/>
                    </a:lnTo>
                    <a:lnTo>
                      <a:pt x="1310" y="1366"/>
                    </a:lnTo>
                    <a:lnTo>
                      <a:pt x="1312" y="1355"/>
                    </a:lnTo>
                    <a:lnTo>
                      <a:pt x="1318" y="1343"/>
                    </a:lnTo>
                    <a:lnTo>
                      <a:pt x="1318" y="1343"/>
                    </a:lnTo>
                    <a:lnTo>
                      <a:pt x="1323" y="1334"/>
                    </a:lnTo>
                    <a:lnTo>
                      <a:pt x="1332" y="1323"/>
                    </a:lnTo>
                    <a:lnTo>
                      <a:pt x="1350" y="1305"/>
                    </a:lnTo>
                    <a:lnTo>
                      <a:pt x="1350" y="1305"/>
                    </a:lnTo>
                    <a:lnTo>
                      <a:pt x="1365" y="1294"/>
                    </a:lnTo>
                    <a:lnTo>
                      <a:pt x="1372" y="1287"/>
                    </a:lnTo>
                    <a:lnTo>
                      <a:pt x="1379" y="1279"/>
                    </a:lnTo>
                    <a:lnTo>
                      <a:pt x="1379" y="1279"/>
                    </a:lnTo>
                    <a:lnTo>
                      <a:pt x="1383" y="1268"/>
                    </a:lnTo>
                    <a:lnTo>
                      <a:pt x="1385" y="1258"/>
                    </a:lnTo>
                    <a:lnTo>
                      <a:pt x="1385" y="1258"/>
                    </a:lnTo>
                    <a:lnTo>
                      <a:pt x="1383" y="1245"/>
                    </a:lnTo>
                    <a:lnTo>
                      <a:pt x="1383" y="1245"/>
                    </a:lnTo>
                    <a:lnTo>
                      <a:pt x="1383" y="1229"/>
                    </a:lnTo>
                    <a:lnTo>
                      <a:pt x="1383" y="1229"/>
                    </a:lnTo>
                    <a:lnTo>
                      <a:pt x="1379" y="1212"/>
                    </a:lnTo>
                    <a:lnTo>
                      <a:pt x="1379" y="1203"/>
                    </a:lnTo>
                    <a:lnTo>
                      <a:pt x="1381" y="1196"/>
                    </a:lnTo>
                    <a:lnTo>
                      <a:pt x="1381" y="1196"/>
                    </a:lnTo>
                    <a:lnTo>
                      <a:pt x="1383" y="1191"/>
                    </a:lnTo>
                    <a:lnTo>
                      <a:pt x="1386" y="1185"/>
                    </a:lnTo>
                    <a:lnTo>
                      <a:pt x="1390" y="1182"/>
                    </a:lnTo>
                    <a:lnTo>
                      <a:pt x="1392" y="1182"/>
                    </a:lnTo>
                    <a:lnTo>
                      <a:pt x="1396" y="1183"/>
                    </a:lnTo>
                    <a:lnTo>
                      <a:pt x="1396" y="1183"/>
                    </a:lnTo>
                    <a:lnTo>
                      <a:pt x="1396" y="1187"/>
                    </a:lnTo>
                    <a:lnTo>
                      <a:pt x="1396" y="1189"/>
                    </a:lnTo>
                    <a:lnTo>
                      <a:pt x="1394" y="1196"/>
                    </a:lnTo>
                    <a:lnTo>
                      <a:pt x="1394" y="1196"/>
                    </a:lnTo>
                    <a:lnTo>
                      <a:pt x="1394" y="1203"/>
                    </a:lnTo>
                    <a:lnTo>
                      <a:pt x="1394" y="1205"/>
                    </a:lnTo>
                    <a:lnTo>
                      <a:pt x="1396" y="1209"/>
                    </a:lnTo>
                    <a:lnTo>
                      <a:pt x="1396" y="1209"/>
                    </a:lnTo>
                    <a:lnTo>
                      <a:pt x="1399" y="1212"/>
                    </a:lnTo>
                    <a:lnTo>
                      <a:pt x="1405" y="1212"/>
                    </a:lnTo>
                    <a:lnTo>
                      <a:pt x="1408" y="1212"/>
                    </a:lnTo>
                    <a:lnTo>
                      <a:pt x="1412" y="1209"/>
                    </a:lnTo>
                    <a:lnTo>
                      <a:pt x="1412" y="1209"/>
                    </a:lnTo>
                    <a:lnTo>
                      <a:pt x="1414" y="1203"/>
                    </a:lnTo>
                    <a:lnTo>
                      <a:pt x="1412" y="1200"/>
                    </a:lnTo>
                    <a:lnTo>
                      <a:pt x="1412" y="1191"/>
                    </a:lnTo>
                    <a:lnTo>
                      <a:pt x="1412" y="1191"/>
                    </a:lnTo>
                    <a:lnTo>
                      <a:pt x="1412" y="1185"/>
                    </a:lnTo>
                    <a:lnTo>
                      <a:pt x="1414" y="1182"/>
                    </a:lnTo>
                    <a:lnTo>
                      <a:pt x="1414" y="1182"/>
                    </a:lnTo>
                    <a:lnTo>
                      <a:pt x="1421" y="1173"/>
                    </a:lnTo>
                    <a:lnTo>
                      <a:pt x="1428" y="1163"/>
                    </a:lnTo>
                    <a:lnTo>
                      <a:pt x="1428" y="1163"/>
                    </a:lnTo>
                    <a:lnTo>
                      <a:pt x="1430" y="1160"/>
                    </a:lnTo>
                    <a:lnTo>
                      <a:pt x="1430" y="1154"/>
                    </a:lnTo>
                    <a:lnTo>
                      <a:pt x="1430" y="1154"/>
                    </a:lnTo>
                    <a:lnTo>
                      <a:pt x="1437" y="1142"/>
                    </a:lnTo>
                    <a:lnTo>
                      <a:pt x="1437" y="1142"/>
                    </a:lnTo>
                    <a:lnTo>
                      <a:pt x="1455" y="1120"/>
                    </a:lnTo>
                    <a:lnTo>
                      <a:pt x="1473" y="1098"/>
                    </a:lnTo>
                    <a:lnTo>
                      <a:pt x="1473" y="1098"/>
                    </a:lnTo>
                    <a:lnTo>
                      <a:pt x="1491" y="1082"/>
                    </a:lnTo>
                    <a:lnTo>
                      <a:pt x="1501" y="1077"/>
                    </a:lnTo>
                    <a:lnTo>
                      <a:pt x="1511" y="1073"/>
                    </a:lnTo>
                    <a:lnTo>
                      <a:pt x="1511" y="1073"/>
                    </a:lnTo>
                    <a:lnTo>
                      <a:pt x="1522" y="1071"/>
                    </a:lnTo>
                    <a:lnTo>
                      <a:pt x="1526" y="1069"/>
                    </a:lnTo>
                    <a:lnTo>
                      <a:pt x="1529" y="1066"/>
                    </a:lnTo>
                    <a:lnTo>
                      <a:pt x="1529" y="1066"/>
                    </a:lnTo>
                    <a:lnTo>
                      <a:pt x="1533" y="1059"/>
                    </a:lnTo>
                    <a:lnTo>
                      <a:pt x="1535" y="1057"/>
                    </a:lnTo>
                    <a:lnTo>
                      <a:pt x="1539" y="1055"/>
                    </a:lnTo>
                    <a:lnTo>
                      <a:pt x="1539" y="1055"/>
                    </a:lnTo>
                    <a:lnTo>
                      <a:pt x="1544" y="1051"/>
                    </a:lnTo>
                    <a:lnTo>
                      <a:pt x="1553" y="1049"/>
                    </a:lnTo>
                    <a:lnTo>
                      <a:pt x="1557" y="1049"/>
                    </a:lnTo>
                    <a:lnTo>
                      <a:pt x="1560" y="1051"/>
                    </a:lnTo>
                    <a:lnTo>
                      <a:pt x="1562" y="1053"/>
                    </a:lnTo>
                    <a:lnTo>
                      <a:pt x="1562" y="1057"/>
                    </a:lnTo>
                    <a:lnTo>
                      <a:pt x="1562" y="1057"/>
                    </a:lnTo>
                    <a:lnTo>
                      <a:pt x="1562" y="1059"/>
                    </a:lnTo>
                    <a:lnTo>
                      <a:pt x="1558" y="1062"/>
                    </a:lnTo>
                    <a:lnTo>
                      <a:pt x="1553" y="1068"/>
                    </a:lnTo>
                    <a:lnTo>
                      <a:pt x="1553" y="1068"/>
                    </a:lnTo>
                    <a:lnTo>
                      <a:pt x="1549" y="1069"/>
                    </a:lnTo>
                    <a:lnTo>
                      <a:pt x="1548" y="1073"/>
                    </a:lnTo>
                    <a:lnTo>
                      <a:pt x="1548" y="1078"/>
                    </a:lnTo>
                    <a:lnTo>
                      <a:pt x="1549" y="1082"/>
                    </a:lnTo>
                    <a:lnTo>
                      <a:pt x="1549" y="1082"/>
                    </a:lnTo>
                    <a:lnTo>
                      <a:pt x="1553" y="1086"/>
                    </a:lnTo>
                    <a:lnTo>
                      <a:pt x="1558" y="1087"/>
                    </a:lnTo>
                    <a:lnTo>
                      <a:pt x="1567" y="1089"/>
                    </a:lnTo>
                    <a:lnTo>
                      <a:pt x="1567" y="1089"/>
                    </a:lnTo>
                    <a:lnTo>
                      <a:pt x="1573" y="1089"/>
                    </a:lnTo>
                    <a:lnTo>
                      <a:pt x="1578" y="1087"/>
                    </a:lnTo>
                    <a:lnTo>
                      <a:pt x="1586" y="1080"/>
                    </a:lnTo>
                    <a:lnTo>
                      <a:pt x="1586" y="1080"/>
                    </a:lnTo>
                    <a:lnTo>
                      <a:pt x="1591" y="1071"/>
                    </a:lnTo>
                    <a:lnTo>
                      <a:pt x="1598" y="1064"/>
                    </a:lnTo>
                    <a:lnTo>
                      <a:pt x="1598" y="1064"/>
                    </a:lnTo>
                    <a:lnTo>
                      <a:pt x="1607" y="1059"/>
                    </a:lnTo>
                    <a:lnTo>
                      <a:pt x="1613" y="1057"/>
                    </a:lnTo>
                    <a:lnTo>
                      <a:pt x="1616" y="1053"/>
                    </a:lnTo>
                    <a:lnTo>
                      <a:pt x="1616" y="1053"/>
                    </a:lnTo>
                    <a:lnTo>
                      <a:pt x="1616" y="1049"/>
                    </a:lnTo>
                    <a:lnTo>
                      <a:pt x="1615" y="1046"/>
                    </a:lnTo>
                    <a:lnTo>
                      <a:pt x="1611" y="1044"/>
                    </a:lnTo>
                    <a:lnTo>
                      <a:pt x="1605" y="1044"/>
                    </a:lnTo>
                    <a:lnTo>
                      <a:pt x="1589" y="1044"/>
                    </a:lnTo>
                    <a:lnTo>
                      <a:pt x="1589" y="1044"/>
                    </a:lnTo>
                    <a:lnTo>
                      <a:pt x="1580" y="1040"/>
                    </a:lnTo>
                    <a:lnTo>
                      <a:pt x="1575" y="1033"/>
                    </a:lnTo>
                    <a:lnTo>
                      <a:pt x="1569" y="1028"/>
                    </a:lnTo>
                    <a:lnTo>
                      <a:pt x="1567" y="1019"/>
                    </a:lnTo>
                    <a:lnTo>
                      <a:pt x="1567" y="1019"/>
                    </a:lnTo>
                    <a:lnTo>
                      <a:pt x="1566" y="1008"/>
                    </a:lnTo>
                    <a:lnTo>
                      <a:pt x="1564" y="1002"/>
                    </a:lnTo>
                    <a:lnTo>
                      <a:pt x="1560" y="997"/>
                    </a:lnTo>
                    <a:lnTo>
                      <a:pt x="1560" y="997"/>
                    </a:lnTo>
                    <a:lnTo>
                      <a:pt x="1555" y="995"/>
                    </a:lnTo>
                    <a:lnTo>
                      <a:pt x="1549" y="992"/>
                    </a:lnTo>
                    <a:lnTo>
                      <a:pt x="1549" y="992"/>
                    </a:lnTo>
                    <a:lnTo>
                      <a:pt x="1548" y="990"/>
                    </a:lnTo>
                    <a:lnTo>
                      <a:pt x="1548" y="986"/>
                    </a:lnTo>
                    <a:lnTo>
                      <a:pt x="1549" y="984"/>
                    </a:lnTo>
                    <a:lnTo>
                      <a:pt x="1551" y="983"/>
                    </a:lnTo>
                    <a:lnTo>
                      <a:pt x="1551" y="983"/>
                    </a:lnTo>
                    <a:lnTo>
                      <a:pt x="1555" y="981"/>
                    </a:lnTo>
                    <a:lnTo>
                      <a:pt x="1558" y="981"/>
                    </a:lnTo>
                    <a:lnTo>
                      <a:pt x="1562" y="981"/>
                    </a:lnTo>
                    <a:lnTo>
                      <a:pt x="1566" y="979"/>
                    </a:lnTo>
                    <a:lnTo>
                      <a:pt x="1566" y="979"/>
                    </a:lnTo>
                    <a:lnTo>
                      <a:pt x="1567" y="977"/>
                    </a:lnTo>
                    <a:lnTo>
                      <a:pt x="1569" y="973"/>
                    </a:lnTo>
                    <a:lnTo>
                      <a:pt x="1569" y="970"/>
                    </a:lnTo>
                    <a:lnTo>
                      <a:pt x="1569" y="966"/>
                    </a:lnTo>
                    <a:lnTo>
                      <a:pt x="1569" y="966"/>
                    </a:lnTo>
                    <a:lnTo>
                      <a:pt x="1564" y="959"/>
                    </a:lnTo>
                    <a:lnTo>
                      <a:pt x="1558" y="954"/>
                    </a:lnTo>
                    <a:lnTo>
                      <a:pt x="1549" y="954"/>
                    </a:lnTo>
                    <a:lnTo>
                      <a:pt x="1542" y="955"/>
                    </a:lnTo>
                    <a:lnTo>
                      <a:pt x="1542" y="955"/>
                    </a:lnTo>
                    <a:lnTo>
                      <a:pt x="1531" y="961"/>
                    </a:lnTo>
                    <a:lnTo>
                      <a:pt x="1531" y="961"/>
                    </a:lnTo>
                    <a:lnTo>
                      <a:pt x="1517" y="968"/>
                    </a:lnTo>
                    <a:lnTo>
                      <a:pt x="1510" y="973"/>
                    </a:lnTo>
                    <a:lnTo>
                      <a:pt x="1504" y="981"/>
                    </a:lnTo>
                    <a:lnTo>
                      <a:pt x="1504" y="981"/>
                    </a:lnTo>
                    <a:lnTo>
                      <a:pt x="1501" y="984"/>
                    </a:lnTo>
                    <a:lnTo>
                      <a:pt x="1499" y="986"/>
                    </a:lnTo>
                    <a:lnTo>
                      <a:pt x="1497" y="986"/>
                    </a:lnTo>
                    <a:lnTo>
                      <a:pt x="1497" y="986"/>
                    </a:lnTo>
                    <a:lnTo>
                      <a:pt x="1495" y="983"/>
                    </a:lnTo>
                    <a:lnTo>
                      <a:pt x="1495" y="979"/>
                    </a:lnTo>
                    <a:lnTo>
                      <a:pt x="1499" y="972"/>
                    </a:lnTo>
                    <a:lnTo>
                      <a:pt x="1499" y="972"/>
                    </a:lnTo>
                    <a:lnTo>
                      <a:pt x="1513" y="955"/>
                    </a:lnTo>
                    <a:lnTo>
                      <a:pt x="1513" y="955"/>
                    </a:lnTo>
                    <a:lnTo>
                      <a:pt x="1520" y="948"/>
                    </a:lnTo>
                    <a:lnTo>
                      <a:pt x="1528" y="943"/>
                    </a:lnTo>
                    <a:lnTo>
                      <a:pt x="1537" y="939"/>
                    </a:lnTo>
                    <a:lnTo>
                      <a:pt x="1548" y="935"/>
                    </a:lnTo>
                    <a:lnTo>
                      <a:pt x="1548" y="935"/>
                    </a:lnTo>
                    <a:lnTo>
                      <a:pt x="1562" y="935"/>
                    </a:lnTo>
                    <a:lnTo>
                      <a:pt x="1562" y="935"/>
                    </a:lnTo>
                    <a:lnTo>
                      <a:pt x="1600" y="935"/>
                    </a:lnTo>
                    <a:lnTo>
                      <a:pt x="1600" y="935"/>
                    </a:lnTo>
                    <a:lnTo>
                      <a:pt x="1615" y="935"/>
                    </a:lnTo>
                    <a:lnTo>
                      <a:pt x="1629" y="934"/>
                    </a:lnTo>
                    <a:lnTo>
                      <a:pt x="1629" y="934"/>
                    </a:lnTo>
                    <a:lnTo>
                      <a:pt x="1642" y="928"/>
                    </a:lnTo>
                    <a:lnTo>
                      <a:pt x="1642" y="928"/>
                    </a:lnTo>
                    <a:lnTo>
                      <a:pt x="1649" y="925"/>
                    </a:lnTo>
                    <a:lnTo>
                      <a:pt x="1658" y="919"/>
                    </a:lnTo>
                    <a:lnTo>
                      <a:pt x="1658" y="919"/>
                    </a:lnTo>
                    <a:lnTo>
                      <a:pt x="1660" y="916"/>
                    </a:lnTo>
                    <a:lnTo>
                      <a:pt x="1662" y="910"/>
                    </a:lnTo>
                    <a:lnTo>
                      <a:pt x="1662" y="907"/>
                    </a:lnTo>
                    <a:lnTo>
                      <a:pt x="1663" y="901"/>
                    </a:lnTo>
                    <a:lnTo>
                      <a:pt x="1663" y="901"/>
                    </a:lnTo>
                    <a:lnTo>
                      <a:pt x="1669" y="897"/>
                    </a:lnTo>
                    <a:lnTo>
                      <a:pt x="1674" y="896"/>
                    </a:lnTo>
                    <a:lnTo>
                      <a:pt x="1685" y="897"/>
                    </a:lnTo>
                    <a:lnTo>
                      <a:pt x="1696" y="899"/>
                    </a:lnTo>
                    <a:lnTo>
                      <a:pt x="1701" y="897"/>
                    </a:lnTo>
                    <a:lnTo>
                      <a:pt x="1707" y="896"/>
                    </a:lnTo>
                    <a:lnTo>
                      <a:pt x="1707" y="896"/>
                    </a:lnTo>
                    <a:lnTo>
                      <a:pt x="1710" y="890"/>
                    </a:lnTo>
                    <a:lnTo>
                      <a:pt x="1714" y="885"/>
                    </a:lnTo>
                    <a:lnTo>
                      <a:pt x="1716" y="879"/>
                    </a:lnTo>
                    <a:lnTo>
                      <a:pt x="1716" y="874"/>
                    </a:lnTo>
                    <a:lnTo>
                      <a:pt x="1716" y="874"/>
                    </a:lnTo>
                    <a:lnTo>
                      <a:pt x="1714" y="869"/>
                    </a:lnTo>
                    <a:lnTo>
                      <a:pt x="1712" y="865"/>
                    </a:lnTo>
                    <a:lnTo>
                      <a:pt x="1703" y="863"/>
                    </a:lnTo>
                    <a:lnTo>
                      <a:pt x="1703" y="863"/>
                    </a:lnTo>
                    <a:lnTo>
                      <a:pt x="1698" y="859"/>
                    </a:lnTo>
                    <a:lnTo>
                      <a:pt x="1694" y="858"/>
                    </a:lnTo>
                    <a:lnTo>
                      <a:pt x="1691" y="858"/>
                    </a:lnTo>
                    <a:lnTo>
                      <a:pt x="1691" y="858"/>
                    </a:lnTo>
                    <a:lnTo>
                      <a:pt x="1683" y="859"/>
                    </a:lnTo>
                    <a:lnTo>
                      <a:pt x="1678" y="863"/>
                    </a:lnTo>
                    <a:lnTo>
                      <a:pt x="1678" y="863"/>
                    </a:lnTo>
                    <a:lnTo>
                      <a:pt x="1665" y="870"/>
                    </a:lnTo>
                    <a:lnTo>
                      <a:pt x="1658" y="872"/>
                    </a:lnTo>
                    <a:lnTo>
                      <a:pt x="1651" y="872"/>
                    </a:lnTo>
                    <a:lnTo>
                      <a:pt x="1651" y="872"/>
                    </a:lnTo>
                    <a:lnTo>
                      <a:pt x="1645" y="872"/>
                    </a:lnTo>
                    <a:lnTo>
                      <a:pt x="1642" y="869"/>
                    </a:lnTo>
                    <a:lnTo>
                      <a:pt x="1640" y="865"/>
                    </a:lnTo>
                    <a:lnTo>
                      <a:pt x="1638" y="859"/>
                    </a:lnTo>
                    <a:lnTo>
                      <a:pt x="1638" y="859"/>
                    </a:lnTo>
                    <a:lnTo>
                      <a:pt x="1642" y="854"/>
                    </a:lnTo>
                    <a:lnTo>
                      <a:pt x="1645" y="850"/>
                    </a:lnTo>
                    <a:lnTo>
                      <a:pt x="1656" y="843"/>
                    </a:lnTo>
                    <a:lnTo>
                      <a:pt x="1656" y="843"/>
                    </a:lnTo>
                    <a:lnTo>
                      <a:pt x="1660" y="840"/>
                    </a:lnTo>
                    <a:lnTo>
                      <a:pt x="1662" y="836"/>
                    </a:lnTo>
                    <a:lnTo>
                      <a:pt x="1662" y="832"/>
                    </a:lnTo>
                    <a:lnTo>
                      <a:pt x="1658" y="829"/>
                    </a:lnTo>
                    <a:lnTo>
                      <a:pt x="1658" y="829"/>
                    </a:lnTo>
                    <a:lnTo>
                      <a:pt x="1651" y="827"/>
                    </a:lnTo>
                    <a:lnTo>
                      <a:pt x="1645" y="825"/>
                    </a:lnTo>
                    <a:lnTo>
                      <a:pt x="1633" y="823"/>
                    </a:lnTo>
                    <a:lnTo>
                      <a:pt x="1633" y="823"/>
                    </a:lnTo>
                    <a:lnTo>
                      <a:pt x="1625" y="821"/>
                    </a:lnTo>
                    <a:lnTo>
                      <a:pt x="1622" y="816"/>
                    </a:lnTo>
                    <a:lnTo>
                      <a:pt x="1622" y="811"/>
                    </a:lnTo>
                    <a:lnTo>
                      <a:pt x="1622" y="803"/>
                    </a:lnTo>
                    <a:lnTo>
                      <a:pt x="1622" y="803"/>
                    </a:lnTo>
                    <a:lnTo>
                      <a:pt x="1620" y="791"/>
                    </a:lnTo>
                    <a:lnTo>
                      <a:pt x="1620" y="791"/>
                    </a:lnTo>
                    <a:lnTo>
                      <a:pt x="1616" y="783"/>
                    </a:lnTo>
                    <a:lnTo>
                      <a:pt x="1615" y="776"/>
                    </a:lnTo>
                    <a:lnTo>
                      <a:pt x="1615" y="776"/>
                    </a:lnTo>
                    <a:lnTo>
                      <a:pt x="1613" y="758"/>
                    </a:lnTo>
                    <a:lnTo>
                      <a:pt x="1613" y="758"/>
                    </a:lnTo>
                    <a:lnTo>
                      <a:pt x="1611" y="751"/>
                    </a:lnTo>
                    <a:lnTo>
                      <a:pt x="1609" y="747"/>
                    </a:lnTo>
                    <a:lnTo>
                      <a:pt x="1607" y="742"/>
                    </a:lnTo>
                    <a:lnTo>
                      <a:pt x="1607" y="742"/>
                    </a:lnTo>
                    <a:lnTo>
                      <a:pt x="1596" y="733"/>
                    </a:lnTo>
                    <a:lnTo>
                      <a:pt x="1586" y="724"/>
                    </a:lnTo>
                    <a:lnTo>
                      <a:pt x="1586" y="724"/>
                    </a:lnTo>
                    <a:lnTo>
                      <a:pt x="1582" y="718"/>
                    </a:lnTo>
                    <a:lnTo>
                      <a:pt x="1582" y="715"/>
                    </a:lnTo>
                    <a:lnTo>
                      <a:pt x="1580" y="706"/>
                    </a:lnTo>
                    <a:lnTo>
                      <a:pt x="1580" y="706"/>
                    </a:lnTo>
                    <a:lnTo>
                      <a:pt x="1577" y="700"/>
                    </a:lnTo>
                    <a:lnTo>
                      <a:pt x="1573" y="695"/>
                    </a:lnTo>
                    <a:lnTo>
                      <a:pt x="1567" y="695"/>
                    </a:lnTo>
                    <a:lnTo>
                      <a:pt x="1562" y="697"/>
                    </a:lnTo>
                    <a:lnTo>
                      <a:pt x="1562" y="697"/>
                    </a:lnTo>
                    <a:lnTo>
                      <a:pt x="1558" y="700"/>
                    </a:lnTo>
                    <a:lnTo>
                      <a:pt x="1555" y="704"/>
                    </a:lnTo>
                    <a:lnTo>
                      <a:pt x="1549" y="715"/>
                    </a:lnTo>
                    <a:lnTo>
                      <a:pt x="1549" y="715"/>
                    </a:lnTo>
                    <a:lnTo>
                      <a:pt x="1542" y="720"/>
                    </a:lnTo>
                    <a:lnTo>
                      <a:pt x="1533" y="724"/>
                    </a:lnTo>
                    <a:lnTo>
                      <a:pt x="1522" y="724"/>
                    </a:lnTo>
                    <a:lnTo>
                      <a:pt x="1513" y="722"/>
                    </a:lnTo>
                    <a:lnTo>
                      <a:pt x="1513" y="722"/>
                    </a:lnTo>
                    <a:lnTo>
                      <a:pt x="1506" y="717"/>
                    </a:lnTo>
                    <a:lnTo>
                      <a:pt x="1499" y="711"/>
                    </a:lnTo>
                    <a:lnTo>
                      <a:pt x="1495" y="702"/>
                    </a:lnTo>
                    <a:lnTo>
                      <a:pt x="1493" y="695"/>
                    </a:lnTo>
                    <a:lnTo>
                      <a:pt x="1493" y="695"/>
                    </a:lnTo>
                    <a:lnTo>
                      <a:pt x="1491" y="679"/>
                    </a:lnTo>
                    <a:lnTo>
                      <a:pt x="1488" y="671"/>
                    </a:lnTo>
                    <a:lnTo>
                      <a:pt x="1482" y="664"/>
                    </a:lnTo>
                    <a:lnTo>
                      <a:pt x="1482" y="664"/>
                    </a:lnTo>
                    <a:lnTo>
                      <a:pt x="1475" y="659"/>
                    </a:lnTo>
                    <a:lnTo>
                      <a:pt x="1466" y="655"/>
                    </a:lnTo>
                    <a:lnTo>
                      <a:pt x="1459" y="650"/>
                    </a:lnTo>
                    <a:lnTo>
                      <a:pt x="1452" y="644"/>
                    </a:lnTo>
                    <a:lnTo>
                      <a:pt x="1452" y="644"/>
                    </a:lnTo>
                    <a:lnTo>
                      <a:pt x="1441" y="635"/>
                    </a:lnTo>
                    <a:lnTo>
                      <a:pt x="1435" y="630"/>
                    </a:lnTo>
                    <a:lnTo>
                      <a:pt x="1430" y="628"/>
                    </a:lnTo>
                    <a:lnTo>
                      <a:pt x="1430" y="628"/>
                    </a:lnTo>
                    <a:lnTo>
                      <a:pt x="1423" y="626"/>
                    </a:lnTo>
                    <a:lnTo>
                      <a:pt x="1414" y="628"/>
                    </a:lnTo>
                    <a:lnTo>
                      <a:pt x="1399" y="635"/>
                    </a:lnTo>
                    <a:lnTo>
                      <a:pt x="1399" y="635"/>
                    </a:lnTo>
                    <a:lnTo>
                      <a:pt x="1394" y="637"/>
                    </a:lnTo>
                    <a:lnTo>
                      <a:pt x="1386" y="639"/>
                    </a:lnTo>
                    <a:lnTo>
                      <a:pt x="1379" y="639"/>
                    </a:lnTo>
                    <a:lnTo>
                      <a:pt x="1374" y="641"/>
                    </a:lnTo>
                    <a:lnTo>
                      <a:pt x="1374" y="641"/>
                    </a:lnTo>
                    <a:lnTo>
                      <a:pt x="1370" y="642"/>
                    </a:lnTo>
                    <a:lnTo>
                      <a:pt x="1367" y="646"/>
                    </a:lnTo>
                    <a:lnTo>
                      <a:pt x="1367" y="650"/>
                    </a:lnTo>
                    <a:lnTo>
                      <a:pt x="1367" y="655"/>
                    </a:lnTo>
                    <a:lnTo>
                      <a:pt x="1368" y="666"/>
                    </a:lnTo>
                    <a:lnTo>
                      <a:pt x="1368" y="669"/>
                    </a:lnTo>
                    <a:lnTo>
                      <a:pt x="1367" y="675"/>
                    </a:lnTo>
                    <a:lnTo>
                      <a:pt x="1367" y="675"/>
                    </a:lnTo>
                    <a:lnTo>
                      <a:pt x="1365" y="679"/>
                    </a:lnTo>
                    <a:lnTo>
                      <a:pt x="1363" y="680"/>
                    </a:lnTo>
                    <a:lnTo>
                      <a:pt x="1365" y="684"/>
                    </a:lnTo>
                    <a:lnTo>
                      <a:pt x="1365" y="684"/>
                    </a:lnTo>
                    <a:lnTo>
                      <a:pt x="1367" y="688"/>
                    </a:lnTo>
                    <a:lnTo>
                      <a:pt x="1368" y="691"/>
                    </a:lnTo>
                    <a:lnTo>
                      <a:pt x="1368" y="691"/>
                    </a:lnTo>
                    <a:lnTo>
                      <a:pt x="1368" y="695"/>
                    </a:lnTo>
                    <a:lnTo>
                      <a:pt x="1367" y="698"/>
                    </a:lnTo>
                    <a:lnTo>
                      <a:pt x="1363" y="704"/>
                    </a:lnTo>
                    <a:lnTo>
                      <a:pt x="1363" y="704"/>
                    </a:lnTo>
                    <a:lnTo>
                      <a:pt x="1359" y="709"/>
                    </a:lnTo>
                    <a:lnTo>
                      <a:pt x="1354" y="713"/>
                    </a:lnTo>
                    <a:lnTo>
                      <a:pt x="1350" y="717"/>
                    </a:lnTo>
                    <a:lnTo>
                      <a:pt x="1348" y="722"/>
                    </a:lnTo>
                    <a:lnTo>
                      <a:pt x="1348" y="722"/>
                    </a:lnTo>
                    <a:lnTo>
                      <a:pt x="1348" y="726"/>
                    </a:lnTo>
                    <a:lnTo>
                      <a:pt x="1350" y="729"/>
                    </a:lnTo>
                    <a:lnTo>
                      <a:pt x="1356" y="733"/>
                    </a:lnTo>
                    <a:lnTo>
                      <a:pt x="1361" y="736"/>
                    </a:lnTo>
                    <a:lnTo>
                      <a:pt x="1367" y="740"/>
                    </a:lnTo>
                    <a:lnTo>
                      <a:pt x="1367" y="740"/>
                    </a:lnTo>
                    <a:lnTo>
                      <a:pt x="1370" y="747"/>
                    </a:lnTo>
                    <a:lnTo>
                      <a:pt x="1372" y="753"/>
                    </a:lnTo>
                    <a:lnTo>
                      <a:pt x="1372" y="753"/>
                    </a:lnTo>
                    <a:lnTo>
                      <a:pt x="1377" y="764"/>
                    </a:lnTo>
                    <a:lnTo>
                      <a:pt x="1381" y="773"/>
                    </a:lnTo>
                    <a:lnTo>
                      <a:pt x="1381" y="773"/>
                    </a:lnTo>
                    <a:lnTo>
                      <a:pt x="1383" y="785"/>
                    </a:lnTo>
                    <a:lnTo>
                      <a:pt x="1385" y="791"/>
                    </a:lnTo>
                    <a:lnTo>
                      <a:pt x="1383" y="796"/>
                    </a:lnTo>
                    <a:lnTo>
                      <a:pt x="1383" y="796"/>
                    </a:lnTo>
                    <a:lnTo>
                      <a:pt x="1377" y="807"/>
                    </a:lnTo>
                    <a:lnTo>
                      <a:pt x="1374" y="812"/>
                    </a:lnTo>
                    <a:lnTo>
                      <a:pt x="1368" y="816"/>
                    </a:lnTo>
                    <a:lnTo>
                      <a:pt x="1368" y="816"/>
                    </a:lnTo>
                    <a:lnTo>
                      <a:pt x="1359" y="821"/>
                    </a:lnTo>
                    <a:lnTo>
                      <a:pt x="1354" y="825"/>
                    </a:lnTo>
                    <a:lnTo>
                      <a:pt x="1350" y="831"/>
                    </a:lnTo>
                    <a:lnTo>
                      <a:pt x="1350" y="831"/>
                    </a:lnTo>
                    <a:lnTo>
                      <a:pt x="1347" y="836"/>
                    </a:lnTo>
                    <a:lnTo>
                      <a:pt x="1347" y="843"/>
                    </a:lnTo>
                    <a:lnTo>
                      <a:pt x="1350" y="859"/>
                    </a:lnTo>
                    <a:lnTo>
                      <a:pt x="1350" y="859"/>
                    </a:lnTo>
                    <a:lnTo>
                      <a:pt x="1350" y="865"/>
                    </a:lnTo>
                    <a:lnTo>
                      <a:pt x="1350" y="870"/>
                    </a:lnTo>
                    <a:lnTo>
                      <a:pt x="1348" y="878"/>
                    </a:lnTo>
                    <a:lnTo>
                      <a:pt x="1347" y="881"/>
                    </a:lnTo>
                    <a:lnTo>
                      <a:pt x="1347" y="881"/>
                    </a:lnTo>
                    <a:lnTo>
                      <a:pt x="1341" y="887"/>
                    </a:lnTo>
                    <a:lnTo>
                      <a:pt x="1336" y="888"/>
                    </a:lnTo>
                    <a:lnTo>
                      <a:pt x="1329" y="890"/>
                    </a:lnTo>
                    <a:lnTo>
                      <a:pt x="1323" y="890"/>
                    </a:lnTo>
                    <a:lnTo>
                      <a:pt x="1323" y="890"/>
                    </a:lnTo>
                    <a:lnTo>
                      <a:pt x="1318" y="888"/>
                    </a:lnTo>
                    <a:lnTo>
                      <a:pt x="1316" y="887"/>
                    </a:lnTo>
                    <a:lnTo>
                      <a:pt x="1310" y="879"/>
                    </a:lnTo>
                    <a:lnTo>
                      <a:pt x="1307" y="870"/>
                    </a:lnTo>
                    <a:lnTo>
                      <a:pt x="1305" y="863"/>
                    </a:lnTo>
                    <a:lnTo>
                      <a:pt x="1305" y="863"/>
                    </a:lnTo>
                    <a:lnTo>
                      <a:pt x="1303" y="854"/>
                    </a:lnTo>
                    <a:lnTo>
                      <a:pt x="1303" y="843"/>
                    </a:lnTo>
                    <a:lnTo>
                      <a:pt x="1303" y="832"/>
                    </a:lnTo>
                    <a:lnTo>
                      <a:pt x="1301" y="829"/>
                    </a:lnTo>
                    <a:lnTo>
                      <a:pt x="1298" y="825"/>
                    </a:lnTo>
                    <a:lnTo>
                      <a:pt x="1298" y="825"/>
                    </a:lnTo>
                    <a:lnTo>
                      <a:pt x="1291" y="820"/>
                    </a:lnTo>
                    <a:lnTo>
                      <a:pt x="1281" y="816"/>
                    </a:lnTo>
                    <a:lnTo>
                      <a:pt x="1263" y="812"/>
                    </a:lnTo>
                    <a:lnTo>
                      <a:pt x="1263" y="812"/>
                    </a:lnTo>
                    <a:lnTo>
                      <a:pt x="1253" y="811"/>
                    </a:lnTo>
                    <a:lnTo>
                      <a:pt x="1243" y="805"/>
                    </a:lnTo>
                    <a:lnTo>
                      <a:pt x="1225" y="793"/>
                    </a:lnTo>
                    <a:lnTo>
                      <a:pt x="1225" y="793"/>
                    </a:lnTo>
                    <a:lnTo>
                      <a:pt x="1216" y="785"/>
                    </a:lnTo>
                    <a:lnTo>
                      <a:pt x="1205" y="780"/>
                    </a:lnTo>
                    <a:lnTo>
                      <a:pt x="1205" y="780"/>
                    </a:lnTo>
                    <a:lnTo>
                      <a:pt x="1193" y="776"/>
                    </a:lnTo>
                    <a:lnTo>
                      <a:pt x="1180" y="773"/>
                    </a:lnTo>
                    <a:lnTo>
                      <a:pt x="1180" y="773"/>
                    </a:lnTo>
                    <a:lnTo>
                      <a:pt x="1166" y="769"/>
                    </a:lnTo>
                    <a:lnTo>
                      <a:pt x="1151" y="760"/>
                    </a:lnTo>
                    <a:lnTo>
                      <a:pt x="1146" y="756"/>
                    </a:lnTo>
                    <a:lnTo>
                      <a:pt x="1140" y="749"/>
                    </a:lnTo>
                    <a:lnTo>
                      <a:pt x="1137" y="742"/>
                    </a:lnTo>
                    <a:lnTo>
                      <a:pt x="1135" y="735"/>
                    </a:lnTo>
                    <a:lnTo>
                      <a:pt x="1135" y="735"/>
                    </a:lnTo>
                    <a:lnTo>
                      <a:pt x="1131" y="727"/>
                    </a:lnTo>
                    <a:lnTo>
                      <a:pt x="1126" y="720"/>
                    </a:lnTo>
                    <a:lnTo>
                      <a:pt x="1122" y="713"/>
                    </a:lnTo>
                    <a:lnTo>
                      <a:pt x="1117" y="706"/>
                    </a:lnTo>
                    <a:lnTo>
                      <a:pt x="1117" y="706"/>
                    </a:lnTo>
                    <a:lnTo>
                      <a:pt x="1115" y="695"/>
                    </a:lnTo>
                    <a:lnTo>
                      <a:pt x="1115" y="684"/>
                    </a:lnTo>
                    <a:lnTo>
                      <a:pt x="1119" y="675"/>
                    </a:lnTo>
                    <a:lnTo>
                      <a:pt x="1124" y="666"/>
                    </a:lnTo>
                    <a:lnTo>
                      <a:pt x="1124" y="666"/>
                    </a:lnTo>
                    <a:lnTo>
                      <a:pt x="1133" y="655"/>
                    </a:lnTo>
                    <a:lnTo>
                      <a:pt x="1144" y="648"/>
                    </a:lnTo>
                    <a:lnTo>
                      <a:pt x="1144" y="648"/>
                    </a:lnTo>
                    <a:lnTo>
                      <a:pt x="1153" y="641"/>
                    </a:lnTo>
                    <a:lnTo>
                      <a:pt x="1160" y="633"/>
                    </a:lnTo>
                    <a:lnTo>
                      <a:pt x="1160" y="633"/>
                    </a:lnTo>
                    <a:lnTo>
                      <a:pt x="1164" y="628"/>
                    </a:lnTo>
                    <a:lnTo>
                      <a:pt x="1166" y="622"/>
                    </a:lnTo>
                    <a:lnTo>
                      <a:pt x="1167" y="617"/>
                    </a:lnTo>
                    <a:lnTo>
                      <a:pt x="1169" y="613"/>
                    </a:lnTo>
                    <a:lnTo>
                      <a:pt x="1169" y="613"/>
                    </a:lnTo>
                    <a:lnTo>
                      <a:pt x="1173" y="610"/>
                    </a:lnTo>
                    <a:lnTo>
                      <a:pt x="1178" y="606"/>
                    </a:lnTo>
                    <a:lnTo>
                      <a:pt x="1178" y="606"/>
                    </a:lnTo>
                    <a:lnTo>
                      <a:pt x="1195" y="601"/>
                    </a:lnTo>
                    <a:lnTo>
                      <a:pt x="1209" y="595"/>
                    </a:lnTo>
                    <a:lnTo>
                      <a:pt x="1209" y="595"/>
                    </a:lnTo>
                    <a:lnTo>
                      <a:pt x="1216" y="592"/>
                    </a:lnTo>
                    <a:lnTo>
                      <a:pt x="1218" y="590"/>
                    </a:lnTo>
                    <a:lnTo>
                      <a:pt x="1220" y="586"/>
                    </a:lnTo>
                    <a:lnTo>
                      <a:pt x="1220" y="586"/>
                    </a:lnTo>
                    <a:lnTo>
                      <a:pt x="1216" y="579"/>
                    </a:lnTo>
                    <a:lnTo>
                      <a:pt x="1213" y="574"/>
                    </a:lnTo>
                    <a:lnTo>
                      <a:pt x="1213" y="574"/>
                    </a:lnTo>
                    <a:lnTo>
                      <a:pt x="1209" y="570"/>
                    </a:lnTo>
                    <a:lnTo>
                      <a:pt x="1205" y="568"/>
                    </a:lnTo>
                    <a:lnTo>
                      <a:pt x="1196" y="566"/>
                    </a:lnTo>
                    <a:lnTo>
                      <a:pt x="1196" y="566"/>
                    </a:lnTo>
                    <a:lnTo>
                      <a:pt x="1191" y="566"/>
                    </a:lnTo>
                    <a:lnTo>
                      <a:pt x="1184" y="566"/>
                    </a:lnTo>
                    <a:lnTo>
                      <a:pt x="1182" y="565"/>
                    </a:lnTo>
                    <a:lnTo>
                      <a:pt x="1180" y="563"/>
                    </a:lnTo>
                    <a:lnTo>
                      <a:pt x="1180" y="561"/>
                    </a:lnTo>
                    <a:lnTo>
                      <a:pt x="1182" y="557"/>
                    </a:lnTo>
                    <a:lnTo>
                      <a:pt x="1182" y="557"/>
                    </a:lnTo>
                    <a:lnTo>
                      <a:pt x="1184" y="555"/>
                    </a:lnTo>
                    <a:lnTo>
                      <a:pt x="1186" y="554"/>
                    </a:lnTo>
                    <a:lnTo>
                      <a:pt x="1193" y="552"/>
                    </a:lnTo>
                    <a:lnTo>
                      <a:pt x="1205" y="554"/>
                    </a:lnTo>
                    <a:lnTo>
                      <a:pt x="1205" y="554"/>
                    </a:lnTo>
                    <a:lnTo>
                      <a:pt x="1215" y="557"/>
                    </a:lnTo>
                    <a:lnTo>
                      <a:pt x="1220" y="559"/>
                    </a:lnTo>
                    <a:lnTo>
                      <a:pt x="1224" y="559"/>
                    </a:lnTo>
                    <a:lnTo>
                      <a:pt x="1224" y="559"/>
                    </a:lnTo>
                    <a:lnTo>
                      <a:pt x="1227" y="557"/>
                    </a:lnTo>
                    <a:lnTo>
                      <a:pt x="1231" y="555"/>
                    </a:lnTo>
                    <a:lnTo>
                      <a:pt x="1234" y="550"/>
                    </a:lnTo>
                    <a:lnTo>
                      <a:pt x="1238" y="543"/>
                    </a:lnTo>
                    <a:lnTo>
                      <a:pt x="1242" y="539"/>
                    </a:lnTo>
                    <a:lnTo>
                      <a:pt x="1245" y="537"/>
                    </a:lnTo>
                    <a:lnTo>
                      <a:pt x="1245" y="537"/>
                    </a:lnTo>
                    <a:lnTo>
                      <a:pt x="1249" y="537"/>
                    </a:lnTo>
                    <a:lnTo>
                      <a:pt x="1253" y="537"/>
                    </a:lnTo>
                    <a:lnTo>
                      <a:pt x="1258" y="541"/>
                    </a:lnTo>
                    <a:lnTo>
                      <a:pt x="1258" y="541"/>
                    </a:lnTo>
                    <a:lnTo>
                      <a:pt x="1263" y="541"/>
                    </a:lnTo>
                    <a:lnTo>
                      <a:pt x="1267" y="541"/>
                    </a:lnTo>
                    <a:lnTo>
                      <a:pt x="1276" y="539"/>
                    </a:lnTo>
                    <a:lnTo>
                      <a:pt x="1291" y="530"/>
                    </a:lnTo>
                    <a:lnTo>
                      <a:pt x="1291" y="530"/>
                    </a:lnTo>
                    <a:lnTo>
                      <a:pt x="1305" y="525"/>
                    </a:lnTo>
                    <a:lnTo>
                      <a:pt x="1320" y="521"/>
                    </a:lnTo>
                    <a:lnTo>
                      <a:pt x="1320" y="521"/>
                    </a:lnTo>
                    <a:lnTo>
                      <a:pt x="1325" y="519"/>
                    </a:lnTo>
                    <a:lnTo>
                      <a:pt x="1329" y="516"/>
                    </a:lnTo>
                    <a:lnTo>
                      <a:pt x="1330" y="512"/>
                    </a:lnTo>
                    <a:lnTo>
                      <a:pt x="1330" y="507"/>
                    </a:lnTo>
                    <a:lnTo>
                      <a:pt x="1330" y="507"/>
                    </a:lnTo>
                    <a:lnTo>
                      <a:pt x="1329" y="499"/>
                    </a:lnTo>
                    <a:lnTo>
                      <a:pt x="1323" y="496"/>
                    </a:lnTo>
                    <a:lnTo>
                      <a:pt x="1320" y="492"/>
                    </a:lnTo>
                    <a:lnTo>
                      <a:pt x="1314" y="487"/>
                    </a:lnTo>
                    <a:lnTo>
                      <a:pt x="1314" y="487"/>
                    </a:lnTo>
                    <a:lnTo>
                      <a:pt x="1312" y="480"/>
                    </a:lnTo>
                    <a:lnTo>
                      <a:pt x="1312" y="480"/>
                    </a:lnTo>
                    <a:lnTo>
                      <a:pt x="1312" y="472"/>
                    </a:lnTo>
                    <a:lnTo>
                      <a:pt x="1312" y="465"/>
                    </a:lnTo>
                    <a:lnTo>
                      <a:pt x="1312" y="465"/>
                    </a:lnTo>
                    <a:lnTo>
                      <a:pt x="1314" y="460"/>
                    </a:lnTo>
                    <a:lnTo>
                      <a:pt x="1314" y="458"/>
                    </a:lnTo>
                    <a:lnTo>
                      <a:pt x="1314" y="456"/>
                    </a:lnTo>
                    <a:lnTo>
                      <a:pt x="1314" y="456"/>
                    </a:lnTo>
                    <a:lnTo>
                      <a:pt x="1312" y="452"/>
                    </a:lnTo>
                    <a:lnTo>
                      <a:pt x="1309" y="451"/>
                    </a:lnTo>
                    <a:lnTo>
                      <a:pt x="1301" y="447"/>
                    </a:lnTo>
                    <a:lnTo>
                      <a:pt x="1301" y="447"/>
                    </a:lnTo>
                    <a:lnTo>
                      <a:pt x="1298" y="442"/>
                    </a:lnTo>
                    <a:lnTo>
                      <a:pt x="1292" y="438"/>
                    </a:lnTo>
                    <a:lnTo>
                      <a:pt x="1292" y="438"/>
                    </a:lnTo>
                    <a:lnTo>
                      <a:pt x="1280" y="438"/>
                    </a:lnTo>
                    <a:lnTo>
                      <a:pt x="1267" y="438"/>
                    </a:lnTo>
                    <a:lnTo>
                      <a:pt x="1267" y="438"/>
                    </a:lnTo>
                    <a:lnTo>
                      <a:pt x="1263" y="440"/>
                    </a:lnTo>
                    <a:lnTo>
                      <a:pt x="1260" y="443"/>
                    </a:lnTo>
                    <a:lnTo>
                      <a:pt x="1258" y="447"/>
                    </a:lnTo>
                    <a:lnTo>
                      <a:pt x="1260" y="451"/>
                    </a:lnTo>
                    <a:lnTo>
                      <a:pt x="1260" y="451"/>
                    </a:lnTo>
                    <a:lnTo>
                      <a:pt x="1262" y="454"/>
                    </a:lnTo>
                    <a:lnTo>
                      <a:pt x="1265" y="458"/>
                    </a:lnTo>
                    <a:lnTo>
                      <a:pt x="1269" y="461"/>
                    </a:lnTo>
                    <a:lnTo>
                      <a:pt x="1269" y="463"/>
                    </a:lnTo>
                    <a:lnTo>
                      <a:pt x="1267" y="465"/>
                    </a:lnTo>
                    <a:lnTo>
                      <a:pt x="1267" y="465"/>
                    </a:lnTo>
                    <a:lnTo>
                      <a:pt x="1263" y="465"/>
                    </a:lnTo>
                    <a:lnTo>
                      <a:pt x="1260" y="467"/>
                    </a:lnTo>
                    <a:lnTo>
                      <a:pt x="1260" y="467"/>
                    </a:lnTo>
                    <a:lnTo>
                      <a:pt x="1256" y="469"/>
                    </a:lnTo>
                    <a:lnTo>
                      <a:pt x="1254" y="474"/>
                    </a:lnTo>
                    <a:lnTo>
                      <a:pt x="1254" y="474"/>
                    </a:lnTo>
                    <a:lnTo>
                      <a:pt x="1253" y="476"/>
                    </a:lnTo>
                    <a:lnTo>
                      <a:pt x="1253" y="480"/>
                    </a:lnTo>
                    <a:lnTo>
                      <a:pt x="1254" y="487"/>
                    </a:lnTo>
                    <a:lnTo>
                      <a:pt x="1254" y="487"/>
                    </a:lnTo>
                    <a:lnTo>
                      <a:pt x="1253" y="490"/>
                    </a:lnTo>
                    <a:lnTo>
                      <a:pt x="1249" y="494"/>
                    </a:lnTo>
                    <a:lnTo>
                      <a:pt x="1249" y="494"/>
                    </a:lnTo>
                    <a:lnTo>
                      <a:pt x="1240" y="507"/>
                    </a:lnTo>
                    <a:lnTo>
                      <a:pt x="1234" y="510"/>
                    </a:lnTo>
                    <a:lnTo>
                      <a:pt x="1231" y="512"/>
                    </a:lnTo>
                    <a:lnTo>
                      <a:pt x="1227" y="512"/>
                    </a:lnTo>
                    <a:lnTo>
                      <a:pt x="1227" y="512"/>
                    </a:lnTo>
                    <a:lnTo>
                      <a:pt x="1224" y="510"/>
                    </a:lnTo>
                    <a:lnTo>
                      <a:pt x="1220" y="508"/>
                    </a:lnTo>
                    <a:lnTo>
                      <a:pt x="1216" y="501"/>
                    </a:lnTo>
                    <a:lnTo>
                      <a:pt x="1216" y="501"/>
                    </a:lnTo>
                    <a:lnTo>
                      <a:pt x="1213" y="492"/>
                    </a:lnTo>
                    <a:lnTo>
                      <a:pt x="1213" y="483"/>
                    </a:lnTo>
                    <a:lnTo>
                      <a:pt x="1215" y="465"/>
                    </a:lnTo>
                    <a:lnTo>
                      <a:pt x="1215" y="465"/>
                    </a:lnTo>
                    <a:lnTo>
                      <a:pt x="1213" y="460"/>
                    </a:lnTo>
                    <a:lnTo>
                      <a:pt x="1211" y="454"/>
                    </a:lnTo>
                    <a:lnTo>
                      <a:pt x="1207" y="452"/>
                    </a:lnTo>
                    <a:lnTo>
                      <a:pt x="1205" y="451"/>
                    </a:lnTo>
                    <a:lnTo>
                      <a:pt x="1202" y="452"/>
                    </a:lnTo>
                    <a:lnTo>
                      <a:pt x="1198" y="454"/>
                    </a:lnTo>
                    <a:lnTo>
                      <a:pt x="1198" y="454"/>
                    </a:lnTo>
                    <a:lnTo>
                      <a:pt x="1196" y="458"/>
                    </a:lnTo>
                    <a:lnTo>
                      <a:pt x="1196" y="461"/>
                    </a:lnTo>
                    <a:lnTo>
                      <a:pt x="1195" y="470"/>
                    </a:lnTo>
                    <a:lnTo>
                      <a:pt x="1193" y="474"/>
                    </a:lnTo>
                    <a:lnTo>
                      <a:pt x="1191" y="476"/>
                    </a:lnTo>
                    <a:lnTo>
                      <a:pt x="1189" y="478"/>
                    </a:lnTo>
                    <a:lnTo>
                      <a:pt x="1184" y="476"/>
                    </a:lnTo>
                    <a:lnTo>
                      <a:pt x="1184" y="476"/>
                    </a:lnTo>
                    <a:lnTo>
                      <a:pt x="1180" y="472"/>
                    </a:lnTo>
                    <a:lnTo>
                      <a:pt x="1178" y="467"/>
                    </a:lnTo>
                    <a:lnTo>
                      <a:pt x="1178" y="467"/>
                    </a:lnTo>
                    <a:lnTo>
                      <a:pt x="1175" y="456"/>
                    </a:lnTo>
                    <a:lnTo>
                      <a:pt x="1173" y="452"/>
                    </a:lnTo>
                    <a:lnTo>
                      <a:pt x="1167" y="451"/>
                    </a:lnTo>
                    <a:lnTo>
                      <a:pt x="1167" y="451"/>
                    </a:lnTo>
                    <a:lnTo>
                      <a:pt x="1164" y="449"/>
                    </a:lnTo>
                    <a:lnTo>
                      <a:pt x="1160" y="445"/>
                    </a:lnTo>
                    <a:lnTo>
                      <a:pt x="1155" y="438"/>
                    </a:lnTo>
                    <a:lnTo>
                      <a:pt x="1155" y="438"/>
                    </a:lnTo>
                    <a:lnTo>
                      <a:pt x="1155" y="434"/>
                    </a:lnTo>
                    <a:lnTo>
                      <a:pt x="1155" y="431"/>
                    </a:lnTo>
                    <a:lnTo>
                      <a:pt x="1155" y="431"/>
                    </a:lnTo>
                    <a:lnTo>
                      <a:pt x="1157" y="427"/>
                    </a:lnTo>
                    <a:lnTo>
                      <a:pt x="1157" y="425"/>
                    </a:lnTo>
                    <a:lnTo>
                      <a:pt x="1157" y="423"/>
                    </a:lnTo>
                    <a:lnTo>
                      <a:pt x="1157" y="423"/>
                    </a:lnTo>
                    <a:lnTo>
                      <a:pt x="1155" y="422"/>
                    </a:lnTo>
                    <a:lnTo>
                      <a:pt x="1151" y="422"/>
                    </a:lnTo>
                    <a:lnTo>
                      <a:pt x="1151" y="422"/>
                    </a:lnTo>
                    <a:lnTo>
                      <a:pt x="1149" y="420"/>
                    </a:lnTo>
                    <a:lnTo>
                      <a:pt x="1149" y="418"/>
                    </a:lnTo>
                    <a:lnTo>
                      <a:pt x="1151" y="416"/>
                    </a:lnTo>
                    <a:lnTo>
                      <a:pt x="1151" y="416"/>
                    </a:lnTo>
                    <a:lnTo>
                      <a:pt x="1155" y="416"/>
                    </a:lnTo>
                    <a:lnTo>
                      <a:pt x="1157" y="416"/>
                    </a:lnTo>
                    <a:lnTo>
                      <a:pt x="1160" y="418"/>
                    </a:lnTo>
                    <a:lnTo>
                      <a:pt x="1162" y="416"/>
                    </a:lnTo>
                    <a:lnTo>
                      <a:pt x="1162" y="416"/>
                    </a:lnTo>
                    <a:lnTo>
                      <a:pt x="1164" y="414"/>
                    </a:lnTo>
                    <a:lnTo>
                      <a:pt x="1164" y="411"/>
                    </a:lnTo>
                    <a:lnTo>
                      <a:pt x="1160" y="405"/>
                    </a:lnTo>
                    <a:lnTo>
                      <a:pt x="1160" y="405"/>
                    </a:lnTo>
                    <a:lnTo>
                      <a:pt x="1157" y="402"/>
                    </a:lnTo>
                    <a:lnTo>
                      <a:pt x="1151" y="400"/>
                    </a:lnTo>
                    <a:lnTo>
                      <a:pt x="1142" y="396"/>
                    </a:lnTo>
                    <a:lnTo>
                      <a:pt x="1142" y="396"/>
                    </a:lnTo>
                    <a:lnTo>
                      <a:pt x="1128" y="385"/>
                    </a:lnTo>
                    <a:lnTo>
                      <a:pt x="1128" y="385"/>
                    </a:lnTo>
                    <a:lnTo>
                      <a:pt x="1124" y="384"/>
                    </a:lnTo>
                    <a:lnTo>
                      <a:pt x="1120" y="378"/>
                    </a:lnTo>
                    <a:lnTo>
                      <a:pt x="1117" y="373"/>
                    </a:lnTo>
                    <a:lnTo>
                      <a:pt x="1117" y="369"/>
                    </a:lnTo>
                    <a:lnTo>
                      <a:pt x="1117" y="369"/>
                    </a:lnTo>
                    <a:lnTo>
                      <a:pt x="1120" y="366"/>
                    </a:lnTo>
                    <a:lnTo>
                      <a:pt x="1124" y="364"/>
                    </a:lnTo>
                    <a:lnTo>
                      <a:pt x="1124" y="362"/>
                    </a:lnTo>
                    <a:lnTo>
                      <a:pt x="1124" y="362"/>
                    </a:lnTo>
                    <a:lnTo>
                      <a:pt x="1124" y="356"/>
                    </a:lnTo>
                    <a:lnTo>
                      <a:pt x="1122" y="353"/>
                    </a:lnTo>
                    <a:lnTo>
                      <a:pt x="1122" y="353"/>
                    </a:lnTo>
                    <a:lnTo>
                      <a:pt x="1122" y="351"/>
                    </a:lnTo>
                    <a:lnTo>
                      <a:pt x="1126" y="349"/>
                    </a:lnTo>
                    <a:lnTo>
                      <a:pt x="1135" y="347"/>
                    </a:lnTo>
                    <a:lnTo>
                      <a:pt x="1135" y="347"/>
                    </a:lnTo>
                    <a:lnTo>
                      <a:pt x="1142" y="346"/>
                    </a:lnTo>
                    <a:lnTo>
                      <a:pt x="1149" y="344"/>
                    </a:lnTo>
                    <a:lnTo>
                      <a:pt x="1149" y="344"/>
                    </a:lnTo>
                    <a:lnTo>
                      <a:pt x="1157" y="346"/>
                    </a:lnTo>
                    <a:lnTo>
                      <a:pt x="1160" y="346"/>
                    </a:lnTo>
                    <a:lnTo>
                      <a:pt x="1164" y="344"/>
                    </a:lnTo>
                    <a:lnTo>
                      <a:pt x="1164" y="344"/>
                    </a:lnTo>
                    <a:lnTo>
                      <a:pt x="1169" y="340"/>
                    </a:lnTo>
                    <a:lnTo>
                      <a:pt x="1173" y="335"/>
                    </a:lnTo>
                    <a:lnTo>
                      <a:pt x="1175" y="328"/>
                    </a:lnTo>
                    <a:lnTo>
                      <a:pt x="1175" y="324"/>
                    </a:lnTo>
                    <a:lnTo>
                      <a:pt x="1173" y="320"/>
                    </a:lnTo>
                    <a:lnTo>
                      <a:pt x="1173" y="320"/>
                    </a:lnTo>
                    <a:lnTo>
                      <a:pt x="1169" y="317"/>
                    </a:lnTo>
                    <a:lnTo>
                      <a:pt x="1162" y="311"/>
                    </a:lnTo>
                    <a:lnTo>
                      <a:pt x="1151" y="306"/>
                    </a:lnTo>
                    <a:lnTo>
                      <a:pt x="1151" y="306"/>
                    </a:lnTo>
                    <a:lnTo>
                      <a:pt x="1135" y="304"/>
                    </a:lnTo>
                    <a:lnTo>
                      <a:pt x="1126" y="304"/>
                    </a:lnTo>
                    <a:lnTo>
                      <a:pt x="1119" y="304"/>
                    </a:lnTo>
                    <a:lnTo>
                      <a:pt x="1119" y="304"/>
                    </a:lnTo>
                    <a:lnTo>
                      <a:pt x="1108" y="309"/>
                    </a:lnTo>
                    <a:lnTo>
                      <a:pt x="1108" y="309"/>
                    </a:lnTo>
                    <a:lnTo>
                      <a:pt x="1102" y="311"/>
                    </a:lnTo>
                    <a:lnTo>
                      <a:pt x="1099" y="313"/>
                    </a:lnTo>
                    <a:lnTo>
                      <a:pt x="1099" y="313"/>
                    </a:lnTo>
                    <a:lnTo>
                      <a:pt x="1095" y="318"/>
                    </a:lnTo>
                    <a:lnTo>
                      <a:pt x="1095" y="326"/>
                    </a:lnTo>
                    <a:lnTo>
                      <a:pt x="1097" y="331"/>
                    </a:lnTo>
                    <a:lnTo>
                      <a:pt x="1099" y="337"/>
                    </a:lnTo>
                    <a:lnTo>
                      <a:pt x="1099" y="337"/>
                    </a:lnTo>
                    <a:lnTo>
                      <a:pt x="1100" y="340"/>
                    </a:lnTo>
                    <a:lnTo>
                      <a:pt x="1102" y="346"/>
                    </a:lnTo>
                    <a:lnTo>
                      <a:pt x="1102" y="346"/>
                    </a:lnTo>
                    <a:lnTo>
                      <a:pt x="1102" y="351"/>
                    </a:lnTo>
                    <a:lnTo>
                      <a:pt x="1100" y="355"/>
                    </a:lnTo>
                    <a:lnTo>
                      <a:pt x="1102" y="356"/>
                    </a:lnTo>
                    <a:lnTo>
                      <a:pt x="1102" y="356"/>
                    </a:lnTo>
                    <a:lnTo>
                      <a:pt x="1106" y="360"/>
                    </a:lnTo>
                    <a:lnTo>
                      <a:pt x="1108" y="362"/>
                    </a:lnTo>
                    <a:lnTo>
                      <a:pt x="1110" y="364"/>
                    </a:lnTo>
                    <a:lnTo>
                      <a:pt x="1110" y="364"/>
                    </a:lnTo>
                    <a:lnTo>
                      <a:pt x="1110" y="369"/>
                    </a:lnTo>
                    <a:lnTo>
                      <a:pt x="1108" y="373"/>
                    </a:lnTo>
                    <a:lnTo>
                      <a:pt x="1100" y="378"/>
                    </a:lnTo>
                    <a:lnTo>
                      <a:pt x="1100" y="378"/>
                    </a:lnTo>
                    <a:lnTo>
                      <a:pt x="1097" y="385"/>
                    </a:lnTo>
                    <a:lnTo>
                      <a:pt x="1095" y="394"/>
                    </a:lnTo>
                    <a:lnTo>
                      <a:pt x="1095" y="394"/>
                    </a:lnTo>
                    <a:lnTo>
                      <a:pt x="1093" y="398"/>
                    </a:lnTo>
                    <a:lnTo>
                      <a:pt x="1090" y="402"/>
                    </a:lnTo>
                    <a:lnTo>
                      <a:pt x="1090" y="402"/>
                    </a:lnTo>
                    <a:lnTo>
                      <a:pt x="1086" y="407"/>
                    </a:lnTo>
                    <a:lnTo>
                      <a:pt x="1082" y="416"/>
                    </a:lnTo>
                    <a:lnTo>
                      <a:pt x="1082" y="416"/>
                    </a:lnTo>
                    <a:lnTo>
                      <a:pt x="1082" y="420"/>
                    </a:lnTo>
                    <a:lnTo>
                      <a:pt x="1084" y="425"/>
                    </a:lnTo>
                    <a:lnTo>
                      <a:pt x="1086" y="427"/>
                    </a:lnTo>
                    <a:lnTo>
                      <a:pt x="1090" y="431"/>
                    </a:lnTo>
                    <a:lnTo>
                      <a:pt x="1090" y="431"/>
                    </a:lnTo>
                    <a:lnTo>
                      <a:pt x="1095" y="432"/>
                    </a:lnTo>
                    <a:lnTo>
                      <a:pt x="1100" y="432"/>
                    </a:lnTo>
                    <a:lnTo>
                      <a:pt x="1111" y="432"/>
                    </a:lnTo>
                    <a:lnTo>
                      <a:pt x="1111" y="432"/>
                    </a:lnTo>
                    <a:lnTo>
                      <a:pt x="1120" y="434"/>
                    </a:lnTo>
                    <a:lnTo>
                      <a:pt x="1124" y="438"/>
                    </a:lnTo>
                    <a:lnTo>
                      <a:pt x="1128" y="442"/>
                    </a:lnTo>
                    <a:lnTo>
                      <a:pt x="1128" y="442"/>
                    </a:lnTo>
                    <a:lnTo>
                      <a:pt x="1129" y="445"/>
                    </a:lnTo>
                    <a:lnTo>
                      <a:pt x="1129" y="447"/>
                    </a:lnTo>
                    <a:lnTo>
                      <a:pt x="1128" y="451"/>
                    </a:lnTo>
                    <a:lnTo>
                      <a:pt x="1124" y="452"/>
                    </a:lnTo>
                    <a:lnTo>
                      <a:pt x="1124" y="452"/>
                    </a:lnTo>
                    <a:lnTo>
                      <a:pt x="1117" y="454"/>
                    </a:lnTo>
                    <a:lnTo>
                      <a:pt x="1115" y="458"/>
                    </a:lnTo>
                    <a:lnTo>
                      <a:pt x="1115" y="461"/>
                    </a:lnTo>
                    <a:lnTo>
                      <a:pt x="1115" y="461"/>
                    </a:lnTo>
                    <a:lnTo>
                      <a:pt x="1117" y="465"/>
                    </a:lnTo>
                    <a:lnTo>
                      <a:pt x="1120" y="467"/>
                    </a:lnTo>
                    <a:lnTo>
                      <a:pt x="1122" y="469"/>
                    </a:lnTo>
                    <a:lnTo>
                      <a:pt x="1124" y="472"/>
                    </a:lnTo>
                    <a:lnTo>
                      <a:pt x="1124" y="472"/>
                    </a:lnTo>
                    <a:lnTo>
                      <a:pt x="1124" y="474"/>
                    </a:lnTo>
                    <a:lnTo>
                      <a:pt x="1122" y="478"/>
                    </a:lnTo>
                    <a:lnTo>
                      <a:pt x="1113" y="483"/>
                    </a:lnTo>
                    <a:lnTo>
                      <a:pt x="1104" y="487"/>
                    </a:lnTo>
                    <a:lnTo>
                      <a:pt x="1099" y="492"/>
                    </a:lnTo>
                    <a:lnTo>
                      <a:pt x="1099" y="492"/>
                    </a:lnTo>
                    <a:lnTo>
                      <a:pt x="1097" y="498"/>
                    </a:lnTo>
                    <a:lnTo>
                      <a:pt x="1097" y="501"/>
                    </a:lnTo>
                    <a:lnTo>
                      <a:pt x="1097" y="507"/>
                    </a:lnTo>
                    <a:lnTo>
                      <a:pt x="1095" y="512"/>
                    </a:lnTo>
                    <a:lnTo>
                      <a:pt x="1095" y="512"/>
                    </a:lnTo>
                    <a:lnTo>
                      <a:pt x="1093" y="514"/>
                    </a:lnTo>
                    <a:lnTo>
                      <a:pt x="1090" y="514"/>
                    </a:lnTo>
                    <a:lnTo>
                      <a:pt x="1086" y="514"/>
                    </a:lnTo>
                    <a:lnTo>
                      <a:pt x="1084" y="510"/>
                    </a:lnTo>
                    <a:lnTo>
                      <a:pt x="1084" y="510"/>
                    </a:lnTo>
                    <a:lnTo>
                      <a:pt x="1081" y="507"/>
                    </a:lnTo>
                    <a:lnTo>
                      <a:pt x="1079" y="503"/>
                    </a:lnTo>
                    <a:lnTo>
                      <a:pt x="1077" y="492"/>
                    </a:lnTo>
                    <a:lnTo>
                      <a:pt x="1075" y="483"/>
                    </a:lnTo>
                    <a:lnTo>
                      <a:pt x="1072" y="481"/>
                    </a:lnTo>
                    <a:lnTo>
                      <a:pt x="1066" y="480"/>
                    </a:lnTo>
                    <a:lnTo>
                      <a:pt x="1066" y="480"/>
                    </a:lnTo>
                    <a:lnTo>
                      <a:pt x="1061" y="478"/>
                    </a:lnTo>
                    <a:lnTo>
                      <a:pt x="1059" y="480"/>
                    </a:lnTo>
                    <a:lnTo>
                      <a:pt x="1055" y="483"/>
                    </a:lnTo>
                    <a:lnTo>
                      <a:pt x="1055" y="489"/>
                    </a:lnTo>
                    <a:lnTo>
                      <a:pt x="1055" y="489"/>
                    </a:lnTo>
                    <a:lnTo>
                      <a:pt x="1052" y="494"/>
                    </a:lnTo>
                    <a:lnTo>
                      <a:pt x="1046" y="498"/>
                    </a:lnTo>
                    <a:lnTo>
                      <a:pt x="1039" y="501"/>
                    </a:lnTo>
                    <a:lnTo>
                      <a:pt x="1034" y="501"/>
                    </a:lnTo>
                    <a:lnTo>
                      <a:pt x="1034" y="501"/>
                    </a:lnTo>
                    <a:lnTo>
                      <a:pt x="1021" y="498"/>
                    </a:lnTo>
                    <a:lnTo>
                      <a:pt x="1015" y="496"/>
                    </a:lnTo>
                    <a:lnTo>
                      <a:pt x="1010" y="496"/>
                    </a:lnTo>
                    <a:lnTo>
                      <a:pt x="1010" y="496"/>
                    </a:lnTo>
                    <a:lnTo>
                      <a:pt x="1005" y="498"/>
                    </a:lnTo>
                    <a:lnTo>
                      <a:pt x="999" y="498"/>
                    </a:lnTo>
                    <a:lnTo>
                      <a:pt x="999" y="498"/>
                    </a:lnTo>
                    <a:lnTo>
                      <a:pt x="996" y="494"/>
                    </a:lnTo>
                    <a:lnTo>
                      <a:pt x="992" y="490"/>
                    </a:lnTo>
                    <a:lnTo>
                      <a:pt x="988" y="487"/>
                    </a:lnTo>
                    <a:lnTo>
                      <a:pt x="985" y="483"/>
                    </a:lnTo>
                    <a:lnTo>
                      <a:pt x="985" y="483"/>
                    </a:lnTo>
                    <a:lnTo>
                      <a:pt x="979" y="483"/>
                    </a:lnTo>
                    <a:lnTo>
                      <a:pt x="972" y="483"/>
                    </a:lnTo>
                    <a:lnTo>
                      <a:pt x="972" y="483"/>
                    </a:lnTo>
                    <a:lnTo>
                      <a:pt x="965" y="483"/>
                    </a:lnTo>
                    <a:lnTo>
                      <a:pt x="957" y="480"/>
                    </a:lnTo>
                    <a:lnTo>
                      <a:pt x="945" y="469"/>
                    </a:lnTo>
                    <a:lnTo>
                      <a:pt x="945" y="469"/>
                    </a:lnTo>
                    <a:lnTo>
                      <a:pt x="939" y="467"/>
                    </a:lnTo>
                    <a:lnTo>
                      <a:pt x="936" y="465"/>
                    </a:lnTo>
                    <a:lnTo>
                      <a:pt x="925" y="465"/>
                    </a:lnTo>
                    <a:lnTo>
                      <a:pt x="925" y="465"/>
                    </a:lnTo>
                    <a:lnTo>
                      <a:pt x="918" y="465"/>
                    </a:lnTo>
                    <a:lnTo>
                      <a:pt x="907" y="465"/>
                    </a:lnTo>
                    <a:lnTo>
                      <a:pt x="901" y="467"/>
                    </a:lnTo>
                    <a:lnTo>
                      <a:pt x="898" y="469"/>
                    </a:lnTo>
                    <a:lnTo>
                      <a:pt x="896" y="472"/>
                    </a:lnTo>
                    <a:lnTo>
                      <a:pt x="898" y="478"/>
                    </a:lnTo>
                    <a:lnTo>
                      <a:pt x="898" y="478"/>
                    </a:lnTo>
                    <a:lnTo>
                      <a:pt x="900" y="481"/>
                    </a:lnTo>
                    <a:lnTo>
                      <a:pt x="903" y="481"/>
                    </a:lnTo>
                    <a:lnTo>
                      <a:pt x="912" y="480"/>
                    </a:lnTo>
                    <a:lnTo>
                      <a:pt x="912" y="480"/>
                    </a:lnTo>
                    <a:lnTo>
                      <a:pt x="916" y="478"/>
                    </a:lnTo>
                    <a:lnTo>
                      <a:pt x="919" y="480"/>
                    </a:lnTo>
                    <a:lnTo>
                      <a:pt x="921" y="483"/>
                    </a:lnTo>
                    <a:lnTo>
                      <a:pt x="919" y="487"/>
                    </a:lnTo>
                    <a:lnTo>
                      <a:pt x="919" y="487"/>
                    </a:lnTo>
                    <a:lnTo>
                      <a:pt x="916" y="490"/>
                    </a:lnTo>
                    <a:lnTo>
                      <a:pt x="912" y="492"/>
                    </a:lnTo>
                    <a:lnTo>
                      <a:pt x="903" y="496"/>
                    </a:lnTo>
                    <a:lnTo>
                      <a:pt x="903" y="496"/>
                    </a:lnTo>
                    <a:lnTo>
                      <a:pt x="900" y="499"/>
                    </a:lnTo>
                    <a:lnTo>
                      <a:pt x="900" y="507"/>
                    </a:lnTo>
                    <a:lnTo>
                      <a:pt x="900" y="512"/>
                    </a:lnTo>
                    <a:lnTo>
                      <a:pt x="901" y="517"/>
                    </a:lnTo>
                    <a:lnTo>
                      <a:pt x="901" y="517"/>
                    </a:lnTo>
                    <a:lnTo>
                      <a:pt x="901" y="523"/>
                    </a:lnTo>
                    <a:lnTo>
                      <a:pt x="901" y="525"/>
                    </a:lnTo>
                    <a:lnTo>
                      <a:pt x="900" y="525"/>
                    </a:lnTo>
                    <a:lnTo>
                      <a:pt x="900" y="525"/>
                    </a:lnTo>
                    <a:lnTo>
                      <a:pt x="894" y="525"/>
                    </a:lnTo>
                    <a:lnTo>
                      <a:pt x="889" y="523"/>
                    </a:lnTo>
                    <a:lnTo>
                      <a:pt x="889" y="523"/>
                    </a:lnTo>
                    <a:lnTo>
                      <a:pt x="887" y="517"/>
                    </a:lnTo>
                    <a:lnTo>
                      <a:pt x="885" y="512"/>
                    </a:lnTo>
                    <a:lnTo>
                      <a:pt x="885" y="507"/>
                    </a:lnTo>
                    <a:lnTo>
                      <a:pt x="883" y="501"/>
                    </a:lnTo>
                    <a:lnTo>
                      <a:pt x="883" y="501"/>
                    </a:lnTo>
                    <a:lnTo>
                      <a:pt x="880" y="496"/>
                    </a:lnTo>
                    <a:lnTo>
                      <a:pt x="876" y="494"/>
                    </a:lnTo>
                    <a:lnTo>
                      <a:pt x="865" y="490"/>
                    </a:lnTo>
                    <a:lnTo>
                      <a:pt x="865" y="490"/>
                    </a:lnTo>
                    <a:lnTo>
                      <a:pt x="853" y="490"/>
                    </a:lnTo>
                    <a:lnTo>
                      <a:pt x="842" y="494"/>
                    </a:lnTo>
                    <a:lnTo>
                      <a:pt x="842" y="494"/>
                    </a:lnTo>
                    <a:lnTo>
                      <a:pt x="834" y="494"/>
                    </a:lnTo>
                    <a:lnTo>
                      <a:pt x="827" y="496"/>
                    </a:lnTo>
                    <a:lnTo>
                      <a:pt x="827" y="496"/>
                    </a:lnTo>
                    <a:lnTo>
                      <a:pt x="822" y="496"/>
                    </a:lnTo>
                    <a:lnTo>
                      <a:pt x="818" y="494"/>
                    </a:lnTo>
                    <a:lnTo>
                      <a:pt x="816" y="492"/>
                    </a:lnTo>
                    <a:lnTo>
                      <a:pt x="816" y="492"/>
                    </a:lnTo>
                    <a:lnTo>
                      <a:pt x="813" y="483"/>
                    </a:lnTo>
                    <a:lnTo>
                      <a:pt x="811" y="476"/>
                    </a:lnTo>
                    <a:lnTo>
                      <a:pt x="811" y="476"/>
                    </a:lnTo>
                    <a:lnTo>
                      <a:pt x="805" y="470"/>
                    </a:lnTo>
                    <a:lnTo>
                      <a:pt x="800" y="467"/>
                    </a:lnTo>
                    <a:lnTo>
                      <a:pt x="800" y="467"/>
                    </a:lnTo>
                    <a:lnTo>
                      <a:pt x="793" y="467"/>
                    </a:lnTo>
                    <a:lnTo>
                      <a:pt x="786" y="467"/>
                    </a:lnTo>
                    <a:lnTo>
                      <a:pt x="778" y="467"/>
                    </a:lnTo>
                    <a:lnTo>
                      <a:pt x="771" y="467"/>
                    </a:lnTo>
                    <a:lnTo>
                      <a:pt x="771" y="467"/>
                    </a:lnTo>
                    <a:lnTo>
                      <a:pt x="760" y="463"/>
                    </a:lnTo>
                    <a:lnTo>
                      <a:pt x="751" y="458"/>
                    </a:lnTo>
                    <a:lnTo>
                      <a:pt x="751" y="458"/>
                    </a:lnTo>
                    <a:lnTo>
                      <a:pt x="742" y="449"/>
                    </a:lnTo>
                    <a:lnTo>
                      <a:pt x="729" y="442"/>
                    </a:lnTo>
                    <a:lnTo>
                      <a:pt x="717" y="436"/>
                    </a:lnTo>
                    <a:lnTo>
                      <a:pt x="704" y="434"/>
                    </a:lnTo>
                    <a:lnTo>
                      <a:pt x="704" y="434"/>
                    </a:lnTo>
                    <a:lnTo>
                      <a:pt x="697" y="436"/>
                    </a:lnTo>
                    <a:lnTo>
                      <a:pt x="691" y="438"/>
                    </a:lnTo>
                    <a:lnTo>
                      <a:pt x="681" y="442"/>
                    </a:lnTo>
                    <a:lnTo>
                      <a:pt x="681" y="442"/>
                    </a:lnTo>
                    <a:lnTo>
                      <a:pt x="677" y="442"/>
                    </a:lnTo>
                    <a:lnTo>
                      <a:pt x="675" y="440"/>
                    </a:lnTo>
                    <a:lnTo>
                      <a:pt x="673" y="432"/>
                    </a:lnTo>
                    <a:lnTo>
                      <a:pt x="673" y="432"/>
                    </a:lnTo>
                    <a:lnTo>
                      <a:pt x="670" y="429"/>
                    </a:lnTo>
                    <a:lnTo>
                      <a:pt x="668" y="427"/>
                    </a:lnTo>
                    <a:lnTo>
                      <a:pt x="666" y="427"/>
                    </a:lnTo>
                    <a:lnTo>
                      <a:pt x="666" y="427"/>
                    </a:lnTo>
                    <a:lnTo>
                      <a:pt x="662" y="427"/>
                    </a:lnTo>
                    <a:lnTo>
                      <a:pt x="662" y="429"/>
                    </a:lnTo>
                    <a:lnTo>
                      <a:pt x="661" y="434"/>
                    </a:lnTo>
                    <a:lnTo>
                      <a:pt x="661" y="434"/>
                    </a:lnTo>
                    <a:lnTo>
                      <a:pt x="661" y="445"/>
                    </a:lnTo>
                    <a:lnTo>
                      <a:pt x="659" y="447"/>
                    </a:lnTo>
                    <a:lnTo>
                      <a:pt x="655" y="451"/>
                    </a:lnTo>
                    <a:lnTo>
                      <a:pt x="655" y="451"/>
                    </a:lnTo>
                    <a:lnTo>
                      <a:pt x="646" y="451"/>
                    </a:lnTo>
                    <a:lnTo>
                      <a:pt x="639" y="449"/>
                    </a:lnTo>
                    <a:lnTo>
                      <a:pt x="639" y="449"/>
                    </a:lnTo>
                    <a:lnTo>
                      <a:pt x="634" y="443"/>
                    </a:lnTo>
                    <a:lnTo>
                      <a:pt x="632" y="438"/>
                    </a:lnTo>
                    <a:lnTo>
                      <a:pt x="630" y="423"/>
                    </a:lnTo>
                    <a:lnTo>
                      <a:pt x="630" y="423"/>
                    </a:lnTo>
                    <a:lnTo>
                      <a:pt x="626" y="414"/>
                    </a:lnTo>
                    <a:lnTo>
                      <a:pt x="626" y="414"/>
                    </a:lnTo>
                    <a:lnTo>
                      <a:pt x="623" y="407"/>
                    </a:lnTo>
                    <a:lnTo>
                      <a:pt x="617" y="402"/>
                    </a:lnTo>
                    <a:lnTo>
                      <a:pt x="617" y="402"/>
                    </a:lnTo>
                    <a:lnTo>
                      <a:pt x="612" y="400"/>
                    </a:lnTo>
                    <a:lnTo>
                      <a:pt x="606" y="398"/>
                    </a:lnTo>
                    <a:lnTo>
                      <a:pt x="601" y="402"/>
                    </a:lnTo>
                    <a:lnTo>
                      <a:pt x="597" y="405"/>
                    </a:lnTo>
                    <a:lnTo>
                      <a:pt x="597" y="405"/>
                    </a:lnTo>
                    <a:lnTo>
                      <a:pt x="595" y="413"/>
                    </a:lnTo>
                    <a:lnTo>
                      <a:pt x="594" y="420"/>
                    </a:lnTo>
                    <a:lnTo>
                      <a:pt x="592" y="427"/>
                    </a:lnTo>
                    <a:lnTo>
                      <a:pt x="590" y="432"/>
                    </a:lnTo>
                    <a:lnTo>
                      <a:pt x="590" y="432"/>
                    </a:lnTo>
                    <a:lnTo>
                      <a:pt x="585" y="432"/>
                    </a:lnTo>
                    <a:lnTo>
                      <a:pt x="579" y="432"/>
                    </a:lnTo>
                    <a:lnTo>
                      <a:pt x="579" y="432"/>
                    </a:lnTo>
                    <a:lnTo>
                      <a:pt x="570" y="436"/>
                    </a:lnTo>
                    <a:lnTo>
                      <a:pt x="567" y="438"/>
                    </a:lnTo>
                    <a:lnTo>
                      <a:pt x="563" y="442"/>
                    </a:lnTo>
                    <a:lnTo>
                      <a:pt x="563" y="442"/>
                    </a:lnTo>
                    <a:lnTo>
                      <a:pt x="561" y="445"/>
                    </a:lnTo>
                    <a:lnTo>
                      <a:pt x="561" y="449"/>
                    </a:lnTo>
                    <a:lnTo>
                      <a:pt x="559" y="456"/>
                    </a:lnTo>
                    <a:lnTo>
                      <a:pt x="559" y="456"/>
                    </a:lnTo>
                    <a:lnTo>
                      <a:pt x="556" y="458"/>
                    </a:lnTo>
                    <a:lnTo>
                      <a:pt x="552" y="458"/>
                    </a:lnTo>
                    <a:lnTo>
                      <a:pt x="545" y="460"/>
                    </a:lnTo>
                    <a:lnTo>
                      <a:pt x="545" y="460"/>
                    </a:lnTo>
                    <a:lnTo>
                      <a:pt x="541" y="461"/>
                    </a:lnTo>
                    <a:lnTo>
                      <a:pt x="538" y="461"/>
                    </a:lnTo>
                    <a:lnTo>
                      <a:pt x="534" y="461"/>
                    </a:lnTo>
                    <a:lnTo>
                      <a:pt x="534" y="456"/>
                    </a:lnTo>
                    <a:lnTo>
                      <a:pt x="534" y="456"/>
                    </a:lnTo>
                    <a:lnTo>
                      <a:pt x="534" y="449"/>
                    </a:lnTo>
                    <a:lnTo>
                      <a:pt x="538" y="443"/>
                    </a:lnTo>
                    <a:lnTo>
                      <a:pt x="543" y="438"/>
                    </a:lnTo>
                    <a:lnTo>
                      <a:pt x="548" y="434"/>
                    </a:lnTo>
                    <a:lnTo>
                      <a:pt x="548" y="434"/>
                    </a:lnTo>
                    <a:lnTo>
                      <a:pt x="561" y="431"/>
                    </a:lnTo>
                    <a:lnTo>
                      <a:pt x="567" y="429"/>
                    </a:lnTo>
                    <a:lnTo>
                      <a:pt x="570" y="425"/>
                    </a:lnTo>
                    <a:lnTo>
                      <a:pt x="570" y="425"/>
                    </a:lnTo>
                    <a:lnTo>
                      <a:pt x="570" y="422"/>
                    </a:lnTo>
                    <a:lnTo>
                      <a:pt x="568" y="420"/>
                    </a:lnTo>
                    <a:lnTo>
                      <a:pt x="565" y="418"/>
                    </a:lnTo>
                    <a:lnTo>
                      <a:pt x="559" y="416"/>
                    </a:lnTo>
                    <a:lnTo>
                      <a:pt x="556" y="418"/>
                    </a:lnTo>
                    <a:lnTo>
                      <a:pt x="556" y="418"/>
                    </a:lnTo>
                    <a:lnTo>
                      <a:pt x="548" y="422"/>
                    </a:lnTo>
                    <a:lnTo>
                      <a:pt x="543" y="425"/>
                    </a:lnTo>
                    <a:lnTo>
                      <a:pt x="536" y="431"/>
                    </a:lnTo>
                    <a:lnTo>
                      <a:pt x="529" y="432"/>
                    </a:lnTo>
                    <a:lnTo>
                      <a:pt x="529" y="432"/>
                    </a:lnTo>
                    <a:lnTo>
                      <a:pt x="519" y="432"/>
                    </a:lnTo>
                    <a:lnTo>
                      <a:pt x="512" y="432"/>
                    </a:lnTo>
                    <a:lnTo>
                      <a:pt x="512" y="432"/>
                    </a:lnTo>
                    <a:lnTo>
                      <a:pt x="507" y="434"/>
                    </a:lnTo>
                    <a:lnTo>
                      <a:pt x="503" y="436"/>
                    </a:lnTo>
                    <a:lnTo>
                      <a:pt x="496" y="442"/>
                    </a:lnTo>
                    <a:lnTo>
                      <a:pt x="496" y="442"/>
                    </a:lnTo>
                    <a:lnTo>
                      <a:pt x="487" y="451"/>
                    </a:lnTo>
                    <a:lnTo>
                      <a:pt x="481" y="454"/>
                    </a:lnTo>
                    <a:lnTo>
                      <a:pt x="476" y="454"/>
                    </a:lnTo>
                    <a:lnTo>
                      <a:pt x="476" y="454"/>
                    </a:lnTo>
                    <a:lnTo>
                      <a:pt x="463" y="451"/>
                    </a:lnTo>
                    <a:lnTo>
                      <a:pt x="451" y="445"/>
                    </a:lnTo>
                    <a:lnTo>
                      <a:pt x="451" y="445"/>
                    </a:lnTo>
                    <a:lnTo>
                      <a:pt x="443" y="442"/>
                    </a:lnTo>
                    <a:lnTo>
                      <a:pt x="434" y="438"/>
                    </a:lnTo>
                    <a:lnTo>
                      <a:pt x="434" y="438"/>
                    </a:lnTo>
                    <a:lnTo>
                      <a:pt x="414" y="432"/>
                    </a:lnTo>
                    <a:lnTo>
                      <a:pt x="395" y="431"/>
                    </a:lnTo>
                    <a:lnTo>
                      <a:pt x="375" y="429"/>
                    </a:lnTo>
                    <a:lnTo>
                      <a:pt x="355" y="429"/>
                    </a:lnTo>
                    <a:lnTo>
                      <a:pt x="355" y="429"/>
                    </a:lnTo>
                    <a:lnTo>
                      <a:pt x="338" y="429"/>
                    </a:lnTo>
                    <a:lnTo>
                      <a:pt x="324" y="427"/>
                    </a:lnTo>
                    <a:lnTo>
                      <a:pt x="293" y="422"/>
                    </a:lnTo>
                    <a:lnTo>
                      <a:pt x="293" y="422"/>
                    </a:lnTo>
                    <a:lnTo>
                      <a:pt x="264" y="416"/>
                    </a:lnTo>
                    <a:lnTo>
                      <a:pt x="235" y="409"/>
                    </a:lnTo>
                    <a:lnTo>
                      <a:pt x="235" y="409"/>
                    </a:lnTo>
                    <a:lnTo>
                      <a:pt x="212" y="405"/>
                    </a:lnTo>
                    <a:lnTo>
                      <a:pt x="190" y="402"/>
                    </a:lnTo>
                    <a:lnTo>
                      <a:pt x="190" y="402"/>
                    </a:lnTo>
                    <a:lnTo>
                      <a:pt x="168" y="402"/>
                    </a:lnTo>
                    <a:lnTo>
                      <a:pt x="168" y="402"/>
                    </a:lnTo>
                    <a:lnTo>
                      <a:pt x="148" y="402"/>
                    </a:lnTo>
                    <a:lnTo>
                      <a:pt x="139" y="404"/>
                    </a:lnTo>
                    <a:lnTo>
                      <a:pt x="130" y="405"/>
                    </a:lnTo>
                    <a:lnTo>
                      <a:pt x="130" y="405"/>
                    </a:lnTo>
                    <a:lnTo>
                      <a:pt x="107" y="414"/>
                    </a:lnTo>
                    <a:lnTo>
                      <a:pt x="96" y="420"/>
                    </a:lnTo>
                    <a:lnTo>
                      <a:pt x="83" y="425"/>
                    </a:lnTo>
                    <a:lnTo>
                      <a:pt x="83" y="425"/>
                    </a:lnTo>
                    <a:lnTo>
                      <a:pt x="72" y="434"/>
                    </a:lnTo>
                    <a:lnTo>
                      <a:pt x="69" y="440"/>
                    </a:lnTo>
                    <a:lnTo>
                      <a:pt x="65" y="445"/>
                    </a:lnTo>
                    <a:lnTo>
                      <a:pt x="65" y="445"/>
                    </a:lnTo>
                    <a:lnTo>
                      <a:pt x="63" y="449"/>
                    </a:lnTo>
                    <a:lnTo>
                      <a:pt x="63" y="454"/>
                    </a:lnTo>
                    <a:lnTo>
                      <a:pt x="63" y="454"/>
                    </a:lnTo>
                    <a:lnTo>
                      <a:pt x="62" y="458"/>
                    </a:lnTo>
                    <a:lnTo>
                      <a:pt x="58" y="458"/>
                    </a:lnTo>
                    <a:lnTo>
                      <a:pt x="51" y="458"/>
                    </a:lnTo>
                    <a:lnTo>
                      <a:pt x="34" y="451"/>
                    </a:lnTo>
                    <a:lnTo>
                      <a:pt x="34" y="451"/>
                    </a:lnTo>
                    <a:lnTo>
                      <a:pt x="25" y="449"/>
                    </a:lnTo>
                    <a:lnTo>
                      <a:pt x="20" y="451"/>
                    </a:lnTo>
                    <a:lnTo>
                      <a:pt x="14" y="452"/>
                    </a:lnTo>
                    <a:lnTo>
                      <a:pt x="14" y="452"/>
                    </a:lnTo>
                    <a:lnTo>
                      <a:pt x="11" y="458"/>
                    </a:lnTo>
                    <a:lnTo>
                      <a:pt x="7" y="463"/>
                    </a:lnTo>
                    <a:lnTo>
                      <a:pt x="2" y="476"/>
                    </a:lnTo>
                    <a:lnTo>
                      <a:pt x="2" y="476"/>
                    </a:lnTo>
                    <a:lnTo>
                      <a:pt x="0" y="483"/>
                    </a:lnTo>
                    <a:lnTo>
                      <a:pt x="2" y="490"/>
                    </a:lnTo>
                    <a:lnTo>
                      <a:pt x="4" y="498"/>
                    </a:lnTo>
                    <a:lnTo>
                      <a:pt x="7" y="503"/>
                    </a:lnTo>
                    <a:lnTo>
                      <a:pt x="13" y="508"/>
                    </a:lnTo>
                    <a:lnTo>
                      <a:pt x="20" y="510"/>
                    </a:lnTo>
                    <a:lnTo>
                      <a:pt x="25" y="514"/>
                    </a:lnTo>
                    <a:lnTo>
                      <a:pt x="34" y="514"/>
                    </a:lnTo>
                    <a:lnTo>
                      <a:pt x="34" y="514"/>
                    </a:lnTo>
                    <a:lnTo>
                      <a:pt x="45" y="512"/>
                    </a:lnTo>
                    <a:lnTo>
                      <a:pt x="58" y="510"/>
                    </a:lnTo>
                    <a:lnTo>
                      <a:pt x="71" y="508"/>
                    </a:lnTo>
                    <a:lnTo>
                      <a:pt x="76" y="510"/>
                    </a:lnTo>
                    <a:lnTo>
                      <a:pt x="83" y="512"/>
                    </a:lnTo>
                    <a:lnTo>
                      <a:pt x="83" y="512"/>
                    </a:lnTo>
                    <a:lnTo>
                      <a:pt x="91" y="514"/>
                    </a:lnTo>
                    <a:lnTo>
                      <a:pt x="98" y="517"/>
                    </a:lnTo>
                    <a:lnTo>
                      <a:pt x="101" y="523"/>
                    </a:lnTo>
                    <a:lnTo>
                      <a:pt x="103" y="527"/>
                    </a:lnTo>
                    <a:lnTo>
                      <a:pt x="101" y="530"/>
                    </a:lnTo>
                    <a:lnTo>
                      <a:pt x="101" y="530"/>
                    </a:lnTo>
                    <a:lnTo>
                      <a:pt x="100" y="536"/>
                    </a:lnTo>
                    <a:lnTo>
                      <a:pt x="94" y="539"/>
                    </a:lnTo>
                    <a:lnTo>
                      <a:pt x="89" y="541"/>
                    </a:lnTo>
                    <a:lnTo>
                      <a:pt x="81" y="541"/>
                    </a:lnTo>
                    <a:lnTo>
                      <a:pt x="81" y="541"/>
                    </a:lnTo>
                    <a:lnTo>
                      <a:pt x="76" y="541"/>
                    </a:lnTo>
                    <a:lnTo>
                      <a:pt x="72" y="537"/>
                    </a:lnTo>
                    <a:lnTo>
                      <a:pt x="63" y="532"/>
                    </a:lnTo>
                    <a:lnTo>
                      <a:pt x="63" y="532"/>
                    </a:lnTo>
                    <a:lnTo>
                      <a:pt x="54" y="530"/>
                    </a:lnTo>
                    <a:lnTo>
                      <a:pt x="47" y="530"/>
                    </a:lnTo>
                    <a:lnTo>
                      <a:pt x="47" y="530"/>
                    </a:lnTo>
                    <a:lnTo>
                      <a:pt x="43" y="532"/>
                    </a:lnTo>
                    <a:lnTo>
                      <a:pt x="40" y="534"/>
                    </a:lnTo>
                    <a:lnTo>
                      <a:pt x="33" y="537"/>
                    </a:lnTo>
                    <a:lnTo>
                      <a:pt x="33" y="537"/>
                    </a:lnTo>
                    <a:lnTo>
                      <a:pt x="24" y="537"/>
                    </a:lnTo>
                    <a:lnTo>
                      <a:pt x="14" y="537"/>
                    </a:lnTo>
                    <a:lnTo>
                      <a:pt x="14" y="537"/>
                    </a:lnTo>
                    <a:lnTo>
                      <a:pt x="9" y="541"/>
                    </a:lnTo>
                    <a:lnTo>
                      <a:pt x="5" y="545"/>
                    </a:lnTo>
                    <a:lnTo>
                      <a:pt x="4" y="552"/>
                    </a:lnTo>
                    <a:lnTo>
                      <a:pt x="4" y="557"/>
                    </a:lnTo>
                    <a:lnTo>
                      <a:pt x="4" y="557"/>
                    </a:lnTo>
                    <a:lnTo>
                      <a:pt x="7" y="565"/>
                    </a:lnTo>
                    <a:lnTo>
                      <a:pt x="11" y="570"/>
                    </a:lnTo>
                    <a:lnTo>
                      <a:pt x="18" y="572"/>
                    </a:lnTo>
                    <a:lnTo>
                      <a:pt x="25" y="574"/>
                    </a:lnTo>
                    <a:lnTo>
                      <a:pt x="40" y="574"/>
                    </a:lnTo>
                    <a:lnTo>
                      <a:pt x="52" y="572"/>
                    </a:lnTo>
                    <a:lnTo>
                      <a:pt x="52" y="572"/>
                    </a:lnTo>
                    <a:lnTo>
                      <a:pt x="60" y="572"/>
                    </a:lnTo>
                    <a:lnTo>
                      <a:pt x="67" y="572"/>
                    </a:lnTo>
                    <a:lnTo>
                      <a:pt x="67" y="572"/>
                    </a:lnTo>
                    <a:lnTo>
                      <a:pt x="72" y="577"/>
                    </a:lnTo>
                    <a:lnTo>
                      <a:pt x="72" y="577"/>
                    </a:lnTo>
                    <a:lnTo>
                      <a:pt x="78" y="577"/>
                    </a:lnTo>
                    <a:lnTo>
                      <a:pt x="85" y="577"/>
                    </a:lnTo>
                    <a:lnTo>
                      <a:pt x="85" y="577"/>
                    </a:lnTo>
                    <a:lnTo>
                      <a:pt x="92" y="577"/>
                    </a:lnTo>
                    <a:lnTo>
                      <a:pt x="100" y="577"/>
                    </a:lnTo>
                    <a:lnTo>
                      <a:pt x="107" y="581"/>
                    </a:lnTo>
                    <a:lnTo>
                      <a:pt x="110" y="584"/>
                    </a:lnTo>
                    <a:lnTo>
                      <a:pt x="110" y="584"/>
                    </a:lnTo>
                    <a:lnTo>
                      <a:pt x="114" y="590"/>
                    </a:lnTo>
                    <a:lnTo>
                      <a:pt x="112" y="595"/>
                    </a:lnTo>
                    <a:lnTo>
                      <a:pt x="110" y="601"/>
                    </a:lnTo>
                    <a:lnTo>
                      <a:pt x="107" y="604"/>
                    </a:lnTo>
                    <a:lnTo>
                      <a:pt x="107" y="604"/>
                    </a:lnTo>
                    <a:lnTo>
                      <a:pt x="103" y="608"/>
                    </a:lnTo>
                    <a:lnTo>
                      <a:pt x="100" y="612"/>
                    </a:lnTo>
                    <a:lnTo>
                      <a:pt x="100" y="612"/>
                    </a:lnTo>
                    <a:lnTo>
                      <a:pt x="96" y="612"/>
                    </a:lnTo>
                    <a:lnTo>
                      <a:pt x="92" y="612"/>
                    </a:lnTo>
                    <a:lnTo>
                      <a:pt x="83" y="612"/>
                    </a:lnTo>
                    <a:lnTo>
                      <a:pt x="83" y="612"/>
                    </a:lnTo>
                    <a:lnTo>
                      <a:pt x="78" y="613"/>
                    </a:lnTo>
                    <a:lnTo>
                      <a:pt x="74" y="613"/>
                    </a:lnTo>
                    <a:lnTo>
                      <a:pt x="74" y="613"/>
                    </a:lnTo>
                    <a:lnTo>
                      <a:pt x="63" y="612"/>
                    </a:lnTo>
                    <a:lnTo>
                      <a:pt x="58" y="610"/>
                    </a:lnTo>
                    <a:lnTo>
                      <a:pt x="52" y="613"/>
                    </a:lnTo>
                    <a:lnTo>
                      <a:pt x="52" y="613"/>
                    </a:lnTo>
                    <a:lnTo>
                      <a:pt x="51" y="617"/>
                    </a:lnTo>
                    <a:lnTo>
                      <a:pt x="51" y="621"/>
                    </a:lnTo>
                    <a:lnTo>
                      <a:pt x="52" y="624"/>
                    </a:lnTo>
                    <a:lnTo>
                      <a:pt x="52" y="630"/>
                    </a:lnTo>
                    <a:lnTo>
                      <a:pt x="52" y="630"/>
                    </a:lnTo>
                    <a:lnTo>
                      <a:pt x="51" y="633"/>
                    </a:lnTo>
                    <a:lnTo>
                      <a:pt x="47" y="635"/>
                    </a:lnTo>
                    <a:lnTo>
                      <a:pt x="40" y="637"/>
                    </a:lnTo>
                    <a:lnTo>
                      <a:pt x="40" y="637"/>
                    </a:lnTo>
                    <a:lnTo>
                      <a:pt x="31" y="642"/>
                    </a:lnTo>
                    <a:lnTo>
                      <a:pt x="29" y="646"/>
                    </a:lnTo>
                    <a:lnTo>
                      <a:pt x="27" y="651"/>
                    </a:lnTo>
                    <a:lnTo>
                      <a:pt x="27" y="651"/>
                    </a:lnTo>
                    <a:lnTo>
                      <a:pt x="29" y="655"/>
                    </a:lnTo>
                    <a:lnTo>
                      <a:pt x="33" y="659"/>
                    </a:lnTo>
                    <a:lnTo>
                      <a:pt x="42" y="662"/>
                    </a:lnTo>
                    <a:lnTo>
                      <a:pt x="42" y="662"/>
                    </a:lnTo>
                    <a:lnTo>
                      <a:pt x="49" y="664"/>
                    </a:lnTo>
                    <a:lnTo>
                      <a:pt x="54" y="664"/>
                    </a:lnTo>
                    <a:lnTo>
                      <a:pt x="56" y="666"/>
                    </a:lnTo>
                    <a:lnTo>
                      <a:pt x="56" y="666"/>
                    </a:lnTo>
                    <a:lnTo>
                      <a:pt x="54" y="669"/>
                    </a:lnTo>
                    <a:lnTo>
                      <a:pt x="52" y="673"/>
                    </a:lnTo>
                    <a:lnTo>
                      <a:pt x="47" y="679"/>
                    </a:lnTo>
                    <a:lnTo>
                      <a:pt x="47" y="679"/>
                    </a:lnTo>
                    <a:lnTo>
                      <a:pt x="45" y="688"/>
                    </a:lnTo>
                    <a:lnTo>
                      <a:pt x="47" y="695"/>
                    </a:lnTo>
                    <a:lnTo>
                      <a:pt x="51" y="698"/>
                    </a:lnTo>
                    <a:lnTo>
                      <a:pt x="54" y="700"/>
                    </a:lnTo>
                    <a:lnTo>
                      <a:pt x="58" y="700"/>
                    </a:lnTo>
                    <a:lnTo>
                      <a:pt x="62" y="700"/>
                    </a:lnTo>
                    <a:lnTo>
                      <a:pt x="62" y="700"/>
                    </a:lnTo>
                    <a:lnTo>
                      <a:pt x="67" y="697"/>
                    </a:lnTo>
                    <a:lnTo>
                      <a:pt x="74" y="693"/>
                    </a:lnTo>
                    <a:lnTo>
                      <a:pt x="76" y="693"/>
                    </a:lnTo>
                    <a:lnTo>
                      <a:pt x="78" y="693"/>
                    </a:lnTo>
                    <a:lnTo>
                      <a:pt x="80" y="695"/>
                    </a:lnTo>
                    <a:lnTo>
                      <a:pt x="81" y="698"/>
                    </a:lnTo>
                    <a:lnTo>
                      <a:pt x="81" y="698"/>
                    </a:lnTo>
                    <a:lnTo>
                      <a:pt x="83" y="711"/>
                    </a:lnTo>
                    <a:lnTo>
                      <a:pt x="85" y="717"/>
                    </a:lnTo>
                    <a:lnTo>
                      <a:pt x="87" y="720"/>
                    </a:lnTo>
                    <a:lnTo>
                      <a:pt x="87" y="720"/>
                    </a:lnTo>
                    <a:lnTo>
                      <a:pt x="92" y="724"/>
                    </a:lnTo>
                    <a:lnTo>
                      <a:pt x="98" y="722"/>
                    </a:lnTo>
                    <a:lnTo>
                      <a:pt x="101" y="720"/>
                    </a:lnTo>
                    <a:lnTo>
                      <a:pt x="105" y="718"/>
                    </a:lnTo>
                    <a:lnTo>
                      <a:pt x="105" y="718"/>
                    </a:lnTo>
                    <a:lnTo>
                      <a:pt x="110" y="718"/>
                    </a:lnTo>
                    <a:lnTo>
                      <a:pt x="114" y="720"/>
                    </a:lnTo>
                    <a:lnTo>
                      <a:pt x="121" y="726"/>
                    </a:lnTo>
                    <a:lnTo>
                      <a:pt x="121" y="726"/>
                    </a:lnTo>
                    <a:lnTo>
                      <a:pt x="127" y="727"/>
                    </a:lnTo>
                    <a:lnTo>
                      <a:pt x="132" y="729"/>
                    </a:lnTo>
                    <a:lnTo>
                      <a:pt x="132" y="729"/>
                    </a:lnTo>
                    <a:lnTo>
                      <a:pt x="138" y="726"/>
                    </a:lnTo>
                    <a:lnTo>
                      <a:pt x="145" y="722"/>
                    </a:lnTo>
                    <a:lnTo>
                      <a:pt x="145" y="722"/>
                    </a:lnTo>
                    <a:lnTo>
                      <a:pt x="152" y="720"/>
                    </a:lnTo>
                    <a:lnTo>
                      <a:pt x="152" y="720"/>
                    </a:lnTo>
                    <a:lnTo>
                      <a:pt x="159" y="720"/>
                    </a:lnTo>
                    <a:lnTo>
                      <a:pt x="163" y="720"/>
                    </a:lnTo>
                    <a:lnTo>
                      <a:pt x="165" y="722"/>
                    </a:lnTo>
                    <a:lnTo>
                      <a:pt x="165" y="722"/>
                    </a:lnTo>
                    <a:lnTo>
                      <a:pt x="167" y="726"/>
                    </a:lnTo>
                    <a:lnTo>
                      <a:pt x="167" y="729"/>
                    </a:lnTo>
                    <a:lnTo>
                      <a:pt x="165" y="736"/>
                    </a:lnTo>
                    <a:lnTo>
                      <a:pt x="165" y="736"/>
                    </a:lnTo>
                    <a:lnTo>
                      <a:pt x="161" y="740"/>
                    </a:lnTo>
                    <a:lnTo>
                      <a:pt x="157" y="742"/>
                    </a:lnTo>
                    <a:lnTo>
                      <a:pt x="157" y="742"/>
                    </a:lnTo>
                    <a:lnTo>
                      <a:pt x="150" y="749"/>
                    </a:lnTo>
                    <a:lnTo>
                      <a:pt x="148" y="756"/>
                    </a:lnTo>
                    <a:lnTo>
                      <a:pt x="148" y="756"/>
                    </a:lnTo>
                    <a:lnTo>
                      <a:pt x="145" y="765"/>
                    </a:lnTo>
                    <a:lnTo>
                      <a:pt x="139" y="771"/>
                    </a:lnTo>
                    <a:lnTo>
                      <a:pt x="132" y="776"/>
                    </a:lnTo>
                    <a:lnTo>
                      <a:pt x="123" y="782"/>
                    </a:lnTo>
                    <a:lnTo>
                      <a:pt x="123" y="782"/>
                    </a:lnTo>
                    <a:lnTo>
                      <a:pt x="98" y="794"/>
                    </a:lnTo>
                    <a:lnTo>
                      <a:pt x="87" y="800"/>
                    </a:lnTo>
                    <a:lnTo>
                      <a:pt x="76" y="809"/>
                    </a:lnTo>
                    <a:lnTo>
                      <a:pt x="76" y="809"/>
                    </a:lnTo>
                    <a:lnTo>
                      <a:pt x="72" y="811"/>
                    </a:lnTo>
                    <a:lnTo>
                      <a:pt x="72" y="814"/>
                    </a:lnTo>
                    <a:lnTo>
                      <a:pt x="72" y="821"/>
                    </a:lnTo>
                    <a:lnTo>
                      <a:pt x="74" y="825"/>
                    </a:lnTo>
                    <a:lnTo>
                      <a:pt x="76" y="827"/>
                    </a:lnTo>
                    <a:lnTo>
                      <a:pt x="80" y="829"/>
                    </a:lnTo>
                    <a:lnTo>
                      <a:pt x="83" y="827"/>
                    </a:lnTo>
                    <a:lnTo>
                      <a:pt x="83" y="827"/>
                    </a:lnTo>
                    <a:lnTo>
                      <a:pt x="89" y="825"/>
                    </a:lnTo>
                    <a:lnTo>
                      <a:pt x="91" y="820"/>
                    </a:lnTo>
                    <a:lnTo>
                      <a:pt x="96" y="811"/>
                    </a:lnTo>
                    <a:lnTo>
                      <a:pt x="96" y="811"/>
                    </a:lnTo>
                    <a:lnTo>
                      <a:pt x="101" y="805"/>
                    </a:lnTo>
                    <a:lnTo>
                      <a:pt x="109" y="800"/>
                    </a:lnTo>
                    <a:lnTo>
                      <a:pt x="125" y="793"/>
                    </a:lnTo>
                    <a:lnTo>
                      <a:pt x="141" y="785"/>
                    </a:lnTo>
                    <a:lnTo>
                      <a:pt x="156" y="776"/>
                    </a:lnTo>
                    <a:lnTo>
                      <a:pt x="156" y="776"/>
                    </a:lnTo>
                    <a:lnTo>
                      <a:pt x="161" y="769"/>
                    </a:lnTo>
                    <a:lnTo>
                      <a:pt x="167" y="762"/>
                    </a:lnTo>
                    <a:lnTo>
                      <a:pt x="167" y="762"/>
                    </a:lnTo>
                    <a:lnTo>
                      <a:pt x="172" y="755"/>
                    </a:lnTo>
                    <a:lnTo>
                      <a:pt x="177" y="749"/>
                    </a:lnTo>
                    <a:lnTo>
                      <a:pt x="190" y="740"/>
                    </a:lnTo>
                    <a:lnTo>
                      <a:pt x="190" y="740"/>
                    </a:lnTo>
                    <a:lnTo>
                      <a:pt x="203" y="727"/>
                    </a:lnTo>
                    <a:lnTo>
                      <a:pt x="206" y="720"/>
                    </a:lnTo>
                    <a:lnTo>
                      <a:pt x="210" y="711"/>
                    </a:lnTo>
                    <a:lnTo>
                      <a:pt x="210" y="711"/>
                    </a:lnTo>
                    <a:lnTo>
                      <a:pt x="210" y="706"/>
                    </a:lnTo>
                    <a:lnTo>
                      <a:pt x="214" y="700"/>
                    </a:lnTo>
                    <a:lnTo>
                      <a:pt x="217" y="697"/>
                    </a:lnTo>
                    <a:lnTo>
                      <a:pt x="223" y="693"/>
                    </a:lnTo>
                    <a:lnTo>
                      <a:pt x="223" y="693"/>
                    </a:lnTo>
                    <a:lnTo>
                      <a:pt x="223" y="689"/>
                    </a:lnTo>
                    <a:lnTo>
                      <a:pt x="224" y="688"/>
                    </a:lnTo>
                    <a:lnTo>
                      <a:pt x="232" y="686"/>
                    </a:lnTo>
                    <a:lnTo>
                      <a:pt x="232" y="686"/>
                    </a:lnTo>
                    <a:lnTo>
                      <a:pt x="235" y="684"/>
                    </a:lnTo>
                    <a:lnTo>
                      <a:pt x="237" y="680"/>
                    </a:lnTo>
                    <a:lnTo>
                      <a:pt x="239" y="675"/>
                    </a:lnTo>
                    <a:lnTo>
                      <a:pt x="239" y="675"/>
                    </a:lnTo>
                    <a:lnTo>
                      <a:pt x="241" y="669"/>
                    </a:lnTo>
                    <a:lnTo>
                      <a:pt x="244" y="666"/>
                    </a:lnTo>
                    <a:lnTo>
                      <a:pt x="250" y="662"/>
                    </a:lnTo>
                    <a:lnTo>
                      <a:pt x="252" y="664"/>
                    </a:lnTo>
                    <a:lnTo>
                      <a:pt x="253" y="666"/>
                    </a:lnTo>
                    <a:lnTo>
                      <a:pt x="253" y="666"/>
                    </a:lnTo>
                    <a:lnTo>
                      <a:pt x="255" y="669"/>
                    </a:lnTo>
                    <a:lnTo>
                      <a:pt x="253" y="677"/>
                    </a:lnTo>
                    <a:lnTo>
                      <a:pt x="250" y="686"/>
                    </a:lnTo>
                    <a:lnTo>
                      <a:pt x="250" y="686"/>
                    </a:lnTo>
                    <a:lnTo>
                      <a:pt x="241" y="698"/>
                    </a:lnTo>
                    <a:lnTo>
                      <a:pt x="237" y="707"/>
                    </a:lnTo>
                    <a:lnTo>
                      <a:pt x="235" y="715"/>
                    </a:lnTo>
                    <a:lnTo>
                      <a:pt x="235" y="715"/>
                    </a:lnTo>
                    <a:lnTo>
                      <a:pt x="235" y="718"/>
                    </a:lnTo>
                    <a:lnTo>
                      <a:pt x="237" y="720"/>
                    </a:lnTo>
                    <a:lnTo>
                      <a:pt x="239" y="722"/>
                    </a:lnTo>
                    <a:lnTo>
                      <a:pt x="241" y="724"/>
                    </a:lnTo>
                    <a:lnTo>
                      <a:pt x="248" y="722"/>
                    </a:lnTo>
                    <a:lnTo>
                      <a:pt x="253" y="720"/>
                    </a:lnTo>
                    <a:lnTo>
                      <a:pt x="253" y="720"/>
                    </a:lnTo>
                    <a:lnTo>
                      <a:pt x="262" y="715"/>
                    </a:lnTo>
                    <a:lnTo>
                      <a:pt x="272" y="709"/>
                    </a:lnTo>
                    <a:lnTo>
                      <a:pt x="272" y="709"/>
                    </a:lnTo>
                    <a:lnTo>
                      <a:pt x="286" y="697"/>
                    </a:lnTo>
                    <a:lnTo>
                      <a:pt x="286" y="697"/>
                    </a:lnTo>
                    <a:lnTo>
                      <a:pt x="291" y="693"/>
                    </a:lnTo>
                    <a:lnTo>
                      <a:pt x="293" y="693"/>
                    </a:lnTo>
                    <a:lnTo>
                      <a:pt x="293" y="689"/>
                    </a:lnTo>
                    <a:lnTo>
                      <a:pt x="293" y="689"/>
                    </a:lnTo>
                    <a:lnTo>
                      <a:pt x="293" y="686"/>
                    </a:lnTo>
                    <a:lnTo>
                      <a:pt x="291" y="682"/>
                    </a:lnTo>
                    <a:lnTo>
                      <a:pt x="291" y="679"/>
                    </a:lnTo>
                    <a:lnTo>
                      <a:pt x="290" y="677"/>
                    </a:lnTo>
                    <a:lnTo>
                      <a:pt x="290" y="677"/>
                    </a:lnTo>
                    <a:lnTo>
                      <a:pt x="291" y="673"/>
                    </a:lnTo>
                    <a:lnTo>
                      <a:pt x="295" y="671"/>
                    </a:lnTo>
                    <a:lnTo>
                      <a:pt x="302" y="671"/>
                    </a:lnTo>
                    <a:lnTo>
                      <a:pt x="302" y="671"/>
                    </a:lnTo>
                    <a:lnTo>
                      <a:pt x="313" y="669"/>
                    </a:lnTo>
                    <a:lnTo>
                      <a:pt x="324" y="669"/>
                    </a:lnTo>
                    <a:lnTo>
                      <a:pt x="324" y="669"/>
                    </a:lnTo>
                    <a:lnTo>
                      <a:pt x="335" y="671"/>
                    </a:lnTo>
                    <a:lnTo>
                      <a:pt x="344" y="675"/>
                    </a:lnTo>
                    <a:lnTo>
                      <a:pt x="353" y="682"/>
                    </a:lnTo>
                    <a:lnTo>
                      <a:pt x="358" y="689"/>
                    </a:lnTo>
                    <a:lnTo>
                      <a:pt x="358" y="689"/>
                    </a:lnTo>
                    <a:lnTo>
                      <a:pt x="362" y="693"/>
                    </a:lnTo>
                    <a:lnTo>
                      <a:pt x="366" y="695"/>
                    </a:lnTo>
                    <a:lnTo>
                      <a:pt x="373" y="695"/>
                    </a:lnTo>
                    <a:lnTo>
                      <a:pt x="380" y="693"/>
                    </a:lnTo>
                    <a:lnTo>
                      <a:pt x="387" y="693"/>
                    </a:lnTo>
                    <a:lnTo>
                      <a:pt x="387" y="693"/>
                    </a:lnTo>
                    <a:lnTo>
                      <a:pt x="396" y="695"/>
                    </a:lnTo>
                    <a:lnTo>
                      <a:pt x="404" y="698"/>
                    </a:lnTo>
                    <a:lnTo>
                      <a:pt x="418" y="706"/>
                    </a:lnTo>
                    <a:lnTo>
                      <a:pt x="418" y="706"/>
                    </a:lnTo>
                    <a:lnTo>
                      <a:pt x="434" y="711"/>
                    </a:lnTo>
                    <a:lnTo>
                      <a:pt x="449" y="718"/>
                    </a:lnTo>
                    <a:lnTo>
                      <a:pt x="449" y="718"/>
                    </a:lnTo>
                    <a:lnTo>
                      <a:pt x="458" y="726"/>
                    </a:lnTo>
                    <a:lnTo>
                      <a:pt x="469" y="733"/>
                    </a:lnTo>
                    <a:lnTo>
                      <a:pt x="469" y="733"/>
                    </a:lnTo>
                    <a:lnTo>
                      <a:pt x="474" y="740"/>
                    </a:lnTo>
                    <a:lnTo>
                      <a:pt x="478" y="747"/>
                    </a:lnTo>
                    <a:lnTo>
                      <a:pt x="487" y="762"/>
                    </a:lnTo>
                    <a:lnTo>
                      <a:pt x="487" y="762"/>
                    </a:lnTo>
                    <a:lnTo>
                      <a:pt x="491" y="769"/>
                    </a:lnTo>
                    <a:lnTo>
                      <a:pt x="496" y="776"/>
                    </a:lnTo>
                    <a:lnTo>
                      <a:pt x="496" y="776"/>
                    </a:lnTo>
                    <a:lnTo>
                      <a:pt x="503" y="783"/>
                    </a:lnTo>
                    <a:lnTo>
                      <a:pt x="503" y="783"/>
                    </a:lnTo>
                    <a:lnTo>
                      <a:pt x="507" y="787"/>
                    </a:lnTo>
                    <a:lnTo>
                      <a:pt x="510" y="789"/>
                    </a:lnTo>
                    <a:lnTo>
                      <a:pt x="514" y="789"/>
                    </a:lnTo>
                    <a:lnTo>
                      <a:pt x="514" y="789"/>
                    </a:lnTo>
                    <a:lnTo>
                      <a:pt x="516" y="789"/>
                    </a:lnTo>
                    <a:lnTo>
                      <a:pt x="518" y="785"/>
                    </a:lnTo>
                    <a:lnTo>
                      <a:pt x="519" y="782"/>
                    </a:lnTo>
                    <a:lnTo>
                      <a:pt x="518" y="778"/>
                    </a:lnTo>
                    <a:lnTo>
                      <a:pt x="518" y="778"/>
                    </a:lnTo>
                    <a:lnTo>
                      <a:pt x="512" y="771"/>
                    </a:lnTo>
                    <a:lnTo>
                      <a:pt x="507" y="764"/>
                    </a:lnTo>
                    <a:lnTo>
                      <a:pt x="507" y="764"/>
                    </a:lnTo>
                    <a:lnTo>
                      <a:pt x="503" y="758"/>
                    </a:lnTo>
                    <a:lnTo>
                      <a:pt x="503" y="755"/>
                    </a:lnTo>
                    <a:lnTo>
                      <a:pt x="503" y="751"/>
                    </a:lnTo>
                    <a:lnTo>
                      <a:pt x="503" y="751"/>
                    </a:lnTo>
                    <a:lnTo>
                      <a:pt x="507" y="749"/>
                    </a:lnTo>
                    <a:lnTo>
                      <a:pt x="510" y="749"/>
                    </a:lnTo>
                    <a:lnTo>
                      <a:pt x="514" y="749"/>
                    </a:lnTo>
                    <a:lnTo>
                      <a:pt x="518" y="753"/>
                    </a:lnTo>
                    <a:lnTo>
                      <a:pt x="518" y="753"/>
                    </a:lnTo>
                    <a:lnTo>
                      <a:pt x="529" y="771"/>
                    </a:lnTo>
                    <a:lnTo>
                      <a:pt x="529" y="771"/>
                    </a:lnTo>
                    <a:lnTo>
                      <a:pt x="543" y="798"/>
                    </a:lnTo>
                    <a:lnTo>
                      <a:pt x="543" y="798"/>
                    </a:lnTo>
                    <a:lnTo>
                      <a:pt x="554" y="821"/>
                    </a:lnTo>
                    <a:lnTo>
                      <a:pt x="565" y="843"/>
                    </a:lnTo>
                    <a:lnTo>
                      <a:pt x="565" y="843"/>
                    </a:lnTo>
                    <a:lnTo>
                      <a:pt x="574" y="854"/>
                    </a:lnTo>
                    <a:lnTo>
                      <a:pt x="581" y="865"/>
                    </a:lnTo>
                    <a:lnTo>
                      <a:pt x="590" y="876"/>
                    </a:lnTo>
                    <a:lnTo>
                      <a:pt x="595" y="888"/>
                    </a:lnTo>
                    <a:lnTo>
                      <a:pt x="595" y="888"/>
                    </a:lnTo>
                    <a:lnTo>
                      <a:pt x="608" y="917"/>
                    </a:lnTo>
                    <a:lnTo>
                      <a:pt x="608" y="917"/>
                    </a:lnTo>
                    <a:lnTo>
                      <a:pt x="612" y="928"/>
                    </a:lnTo>
                    <a:lnTo>
                      <a:pt x="614" y="934"/>
                    </a:lnTo>
                    <a:lnTo>
                      <a:pt x="617" y="939"/>
                    </a:lnTo>
                    <a:lnTo>
                      <a:pt x="617" y="939"/>
                    </a:lnTo>
                    <a:lnTo>
                      <a:pt x="623" y="943"/>
                    </a:lnTo>
                    <a:lnTo>
                      <a:pt x="628" y="943"/>
                    </a:lnTo>
                    <a:lnTo>
                      <a:pt x="634" y="941"/>
                    </a:lnTo>
                    <a:lnTo>
                      <a:pt x="641" y="937"/>
                    </a:lnTo>
                    <a:lnTo>
                      <a:pt x="641" y="937"/>
                    </a:lnTo>
                    <a:lnTo>
                      <a:pt x="644" y="935"/>
                    </a:lnTo>
                    <a:lnTo>
                      <a:pt x="652" y="934"/>
                    </a:lnTo>
                    <a:lnTo>
                      <a:pt x="657" y="934"/>
                    </a:lnTo>
                    <a:lnTo>
                      <a:pt x="664" y="935"/>
                    </a:lnTo>
                    <a:lnTo>
                      <a:pt x="670" y="937"/>
                    </a:lnTo>
                    <a:lnTo>
                      <a:pt x="675" y="941"/>
                    </a:lnTo>
                    <a:lnTo>
                      <a:pt x="681" y="945"/>
                    </a:lnTo>
                    <a:lnTo>
                      <a:pt x="684" y="950"/>
                    </a:lnTo>
                    <a:lnTo>
                      <a:pt x="684" y="950"/>
                    </a:lnTo>
                    <a:lnTo>
                      <a:pt x="686" y="957"/>
                    </a:lnTo>
                    <a:lnTo>
                      <a:pt x="684" y="964"/>
                    </a:lnTo>
                    <a:lnTo>
                      <a:pt x="682" y="972"/>
                    </a:lnTo>
                    <a:lnTo>
                      <a:pt x="677" y="975"/>
                    </a:lnTo>
                    <a:lnTo>
                      <a:pt x="677" y="975"/>
                    </a:lnTo>
                    <a:lnTo>
                      <a:pt x="672" y="979"/>
                    </a:lnTo>
                    <a:lnTo>
                      <a:pt x="664" y="979"/>
                    </a:lnTo>
                    <a:lnTo>
                      <a:pt x="657" y="977"/>
                    </a:lnTo>
                    <a:lnTo>
                      <a:pt x="650" y="977"/>
                    </a:lnTo>
                    <a:lnTo>
                      <a:pt x="650" y="977"/>
                    </a:lnTo>
                    <a:lnTo>
                      <a:pt x="646" y="979"/>
                    </a:lnTo>
                    <a:lnTo>
                      <a:pt x="644" y="981"/>
                    </a:lnTo>
                    <a:lnTo>
                      <a:pt x="641" y="986"/>
                    </a:lnTo>
                    <a:lnTo>
                      <a:pt x="639" y="995"/>
                    </a:lnTo>
                    <a:lnTo>
                      <a:pt x="639" y="1002"/>
                    </a:lnTo>
                    <a:lnTo>
                      <a:pt x="639" y="1002"/>
                    </a:lnTo>
                    <a:lnTo>
                      <a:pt x="643" y="1013"/>
                    </a:lnTo>
                    <a:lnTo>
                      <a:pt x="648" y="1022"/>
                    </a:lnTo>
                    <a:lnTo>
                      <a:pt x="662" y="1039"/>
                    </a:lnTo>
                    <a:lnTo>
                      <a:pt x="662" y="1039"/>
                    </a:lnTo>
                    <a:lnTo>
                      <a:pt x="672" y="1049"/>
                    </a:lnTo>
                    <a:lnTo>
                      <a:pt x="673" y="1057"/>
                    </a:lnTo>
                    <a:lnTo>
                      <a:pt x="675" y="1064"/>
                    </a:lnTo>
                    <a:lnTo>
                      <a:pt x="675" y="1064"/>
                    </a:lnTo>
                    <a:lnTo>
                      <a:pt x="677" y="1082"/>
                    </a:lnTo>
                    <a:lnTo>
                      <a:pt x="675" y="1098"/>
                    </a:lnTo>
                    <a:lnTo>
                      <a:pt x="672" y="1133"/>
                    </a:lnTo>
                    <a:lnTo>
                      <a:pt x="672" y="1133"/>
                    </a:lnTo>
                    <a:lnTo>
                      <a:pt x="670" y="1149"/>
                    </a:lnTo>
                    <a:lnTo>
                      <a:pt x="670" y="1156"/>
                    </a:lnTo>
                    <a:lnTo>
                      <a:pt x="672" y="1165"/>
                    </a:lnTo>
                    <a:lnTo>
                      <a:pt x="672" y="1165"/>
                    </a:lnTo>
                    <a:lnTo>
                      <a:pt x="682" y="1191"/>
                    </a:lnTo>
                    <a:lnTo>
                      <a:pt x="686" y="1201"/>
                    </a:lnTo>
                    <a:lnTo>
                      <a:pt x="690" y="1216"/>
                    </a:lnTo>
                    <a:lnTo>
                      <a:pt x="690" y="1216"/>
                    </a:lnTo>
                    <a:lnTo>
                      <a:pt x="695" y="1229"/>
                    </a:lnTo>
                    <a:lnTo>
                      <a:pt x="700" y="1239"/>
                    </a:lnTo>
                    <a:lnTo>
                      <a:pt x="700" y="1239"/>
                    </a:lnTo>
                    <a:lnTo>
                      <a:pt x="713" y="1268"/>
                    </a:lnTo>
                    <a:lnTo>
                      <a:pt x="713" y="1268"/>
                    </a:lnTo>
                    <a:lnTo>
                      <a:pt x="726" y="1287"/>
                    </a:lnTo>
                    <a:lnTo>
                      <a:pt x="740" y="1303"/>
                    </a:lnTo>
                    <a:lnTo>
                      <a:pt x="740" y="1303"/>
                    </a:lnTo>
                    <a:lnTo>
                      <a:pt x="751" y="1310"/>
                    </a:lnTo>
                    <a:lnTo>
                      <a:pt x="760" y="1317"/>
                    </a:lnTo>
                    <a:lnTo>
                      <a:pt x="771" y="1323"/>
                    </a:lnTo>
                    <a:lnTo>
                      <a:pt x="778" y="1332"/>
                    </a:lnTo>
                    <a:lnTo>
                      <a:pt x="778" y="1332"/>
                    </a:lnTo>
                    <a:lnTo>
                      <a:pt x="784" y="1339"/>
                    </a:lnTo>
                    <a:lnTo>
                      <a:pt x="786" y="1346"/>
                    </a:lnTo>
                    <a:lnTo>
                      <a:pt x="793" y="1361"/>
                    </a:lnTo>
                    <a:lnTo>
                      <a:pt x="793" y="1361"/>
                    </a:lnTo>
                    <a:lnTo>
                      <a:pt x="804" y="1375"/>
                    </a:lnTo>
                    <a:lnTo>
                      <a:pt x="813" y="1390"/>
                    </a:lnTo>
                    <a:lnTo>
                      <a:pt x="813" y="1390"/>
                    </a:lnTo>
                    <a:lnTo>
                      <a:pt x="815" y="1395"/>
                    </a:lnTo>
                    <a:lnTo>
                      <a:pt x="815" y="1402"/>
                    </a:lnTo>
                    <a:lnTo>
                      <a:pt x="809" y="1413"/>
                    </a:lnTo>
                    <a:lnTo>
                      <a:pt x="809" y="1413"/>
                    </a:lnTo>
                    <a:lnTo>
                      <a:pt x="809" y="1417"/>
                    </a:lnTo>
                    <a:lnTo>
                      <a:pt x="811" y="1420"/>
                    </a:lnTo>
                    <a:lnTo>
                      <a:pt x="815" y="1428"/>
                    </a:lnTo>
                    <a:lnTo>
                      <a:pt x="827" y="1437"/>
                    </a:lnTo>
                    <a:lnTo>
                      <a:pt x="827" y="1437"/>
                    </a:lnTo>
                    <a:lnTo>
                      <a:pt x="836" y="1448"/>
                    </a:lnTo>
                    <a:lnTo>
                      <a:pt x="845" y="1458"/>
                    </a:lnTo>
                    <a:lnTo>
                      <a:pt x="845" y="1458"/>
                    </a:lnTo>
                    <a:lnTo>
                      <a:pt x="853" y="1473"/>
                    </a:lnTo>
                    <a:lnTo>
                      <a:pt x="858" y="1487"/>
                    </a:lnTo>
                    <a:lnTo>
                      <a:pt x="858" y="1487"/>
                    </a:lnTo>
                    <a:lnTo>
                      <a:pt x="862" y="1493"/>
                    </a:lnTo>
                    <a:lnTo>
                      <a:pt x="863" y="1496"/>
                    </a:lnTo>
                    <a:lnTo>
                      <a:pt x="867" y="1500"/>
                    </a:lnTo>
                    <a:lnTo>
                      <a:pt x="872" y="1500"/>
                    </a:lnTo>
                    <a:lnTo>
                      <a:pt x="872" y="1500"/>
                    </a:lnTo>
                    <a:lnTo>
                      <a:pt x="876" y="1500"/>
                    </a:lnTo>
                    <a:lnTo>
                      <a:pt x="880" y="1496"/>
                    </a:lnTo>
                    <a:lnTo>
                      <a:pt x="880" y="1493"/>
                    </a:lnTo>
                    <a:lnTo>
                      <a:pt x="880" y="1489"/>
                    </a:lnTo>
                    <a:lnTo>
                      <a:pt x="880" y="1489"/>
                    </a:lnTo>
                    <a:lnTo>
                      <a:pt x="876" y="1482"/>
                    </a:lnTo>
                    <a:lnTo>
                      <a:pt x="872" y="1475"/>
                    </a:lnTo>
                    <a:lnTo>
                      <a:pt x="872" y="1475"/>
                    </a:lnTo>
                    <a:lnTo>
                      <a:pt x="860" y="1457"/>
                    </a:lnTo>
                    <a:lnTo>
                      <a:pt x="860" y="1457"/>
                    </a:lnTo>
                    <a:lnTo>
                      <a:pt x="854" y="1449"/>
                    </a:lnTo>
                    <a:lnTo>
                      <a:pt x="847" y="1440"/>
                    </a:lnTo>
                    <a:lnTo>
                      <a:pt x="847" y="1440"/>
                    </a:lnTo>
                    <a:lnTo>
                      <a:pt x="840" y="1428"/>
                    </a:lnTo>
                    <a:lnTo>
                      <a:pt x="833" y="1413"/>
                    </a:lnTo>
                    <a:lnTo>
                      <a:pt x="833" y="1413"/>
                    </a:lnTo>
                    <a:lnTo>
                      <a:pt x="827" y="1399"/>
                    </a:lnTo>
                    <a:lnTo>
                      <a:pt x="822" y="1382"/>
                    </a:lnTo>
                    <a:lnTo>
                      <a:pt x="822" y="1382"/>
                    </a:lnTo>
                    <a:lnTo>
                      <a:pt x="818" y="1370"/>
                    </a:lnTo>
                    <a:lnTo>
                      <a:pt x="818" y="1357"/>
                    </a:lnTo>
                    <a:lnTo>
                      <a:pt x="818" y="1357"/>
                    </a:lnTo>
                    <a:lnTo>
                      <a:pt x="820" y="1353"/>
                    </a:lnTo>
                    <a:lnTo>
                      <a:pt x="820" y="1350"/>
                    </a:lnTo>
                    <a:lnTo>
                      <a:pt x="824" y="1346"/>
                    </a:lnTo>
                    <a:lnTo>
                      <a:pt x="825" y="1344"/>
                    </a:lnTo>
                    <a:lnTo>
                      <a:pt x="833" y="1344"/>
                    </a:lnTo>
                    <a:lnTo>
                      <a:pt x="840" y="1348"/>
                    </a:lnTo>
                    <a:lnTo>
                      <a:pt x="840" y="1348"/>
                    </a:lnTo>
                    <a:lnTo>
                      <a:pt x="845" y="1353"/>
                    </a:lnTo>
                    <a:lnTo>
                      <a:pt x="851" y="1361"/>
                    </a:lnTo>
                    <a:lnTo>
                      <a:pt x="858" y="1375"/>
                    </a:lnTo>
                    <a:lnTo>
                      <a:pt x="858" y="1375"/>
                    </a:lnTo>
                    <a:lnTo>
                      <a:pt x="878" y="1406"/>
                    </a:lnTo>
                    <a:lnTo>
                      <a:pt x="878" y="1406"/>
                    </a:lnTo>
                    <a:lnTo>
                      <a:pt x="923" y="1484"/>
                    </a:lnTo>
                    <a:lnTo>
                      <a:pt x="923" y="1484"/>
                    </a:lnTo>
                    <a:lnTo>
                      <a:pt x="936" y="1502"/>
                    </a:lnTo>
                    <a:lnTo>
                      <a:pt x="936" y="1502"/>
                    </a:lnTo>
                    <a:lnTo>
                      <a:pt x="943" y="1515"/>
                    </a:lnTo>
                    <a:lnTo>
                      <a:pt x="943" y="1515"/>
                    </a:lnTo>
                    <a:lnTo>
                      <a:pt x="950" y="1525"/>
                    </a:lnTo>
                    <a:lnTo>
                      <a:pt x="952" y="1531"/>
                    </a:lnTo>
                    <a:lnTo>
                      <a:pt x="954" y="1536"/>
                    </a:lnTo>
                    <a:lnTo>
                      <a:pt x="954" y="1536"/>
                    </a:lnTo>
                    <a:lnTo>
                      <a:pt x="954" y="1552"/>
                    </a:lnTo>
                    <a:lnTo>
                      <a:pt x="954" y="1567"/>
                    </a:lnTo>
                    <a:lnTo>
                      <a:pt x="954" y="1567"/>
                    </a:lnTo>
                    <a:lnTo>
                      <a:pt x="957" y="1585"/>
                    </a:lnTo>
                    <a:lnTo>
                      <a:pt x="961" y="1592"/>
                    </a:lnTo>
                    <a:lnTo>
                      <a:pt x="965" y="1600"/>
                    </a:lnTo>
                    <a:lnTo>
                      <a:pt x="965" y="1600"/>
                    </a:lnTo>
                    <a:lnTo>
                      <a:pt x="972" y="1603"/>
                    </a:lnTo>
                    <a:lnTo>
                      <a:pt x="979" y="1605"/>
                    </a:lnTo>
                    <a:lnTo>
                      <a:pt x="985" y="1609"/>
                    </a:lnTo>
                    <a:lnTo>
                      <a:pt x="992" y="1610"/>
                    </a:lnTo>
                    <a:lnTo>
                      <a:pt x="992" y="1610"/>
                    </a:lnTo>
                    <a:lnTo>
                      <a:pt x="999" y="1618"/>
                    </a:lnTo>
                    <a:lnTo>
                      <a:pt x="1003" y="1621"/>
                    </a:lnTo>
                    <a:lnTo>
                      <a:pt x="1008" y="1623"/>
                    </a:lnTo>
                    <a:lnTo>
                      <a:pt x="1008" y="1623"/>
                    </a:lnTo>
                    <a:lnTo>
                      <a:pt x="1017" y="1625"/>
                    </a:lnTo>
                    <a:lnTo>
                      <a:pt x="1021" y="1625"/>
                    </a:lnTo>
                    <a:lnTo>
                      <a:pt x="1024" y="1627"/>
                    </a:lnTo>
                    <a:lnTo>
                      <a:pt x="1024" y="1627"/>
                    </a:lnTo>
                    <a:lnTo>
                      <a:pt x="1032" y="1634"/>
                    </a:lnTo>
                    <a:lnTo>
                      <a:pt x="1032" y="1634"/>
                    </a:lnTo>
                    <a:lnTo>
                      <a:pt x="1043" y="1643"/>
                    </a:lnTo>
                    <a:lnTo>
                      <a:pt x="1053" y="1650"/>
                    </a:lnTo>
                    <a:lnTo>
                      <a:pt x="1053" y="1650"/>
                    </a:lnTo>
                    <a:lnTo>
                      <a:pt x="1064" y="1654"/>
                    </a:lnTo>
                    <a:lnTo>
                      <a:pt x="1075" y="1656"/>
                    </a:lnTo>
                    <a:lnTo>
                      <a:pt x="1088" y="1654"/>
                    </a:lnTo>
                    <a:lnTo>
                      <a:pt x="1099" y="1652"/>
                    </a:lnTo>
                    <a:lnTo>
                      <a:pt x="1099" y="1652"/>
                    </a:lnTo>
                    <a:lnTo>
                      <a:pt x="1113" y="1647"/>
                    </a:lnTo>
                    <a:lnTo>
                      <a:pt x="1122" y="1647"/>
                    </a:lnTo>
                    <a:lnTo>
                      <a:pt x="1129" y="1648"/>
                    </a:lnTo>
                    <a:lnTo>
                      <a:pt x="1129" y="1648"/>
                    </a:lnTo>
                    <a:lnTo>
                      <a:pt x="1140" y="1657"/>
                    </a:lnTo>
                    <a:lnTo>
                      <a:pt x="1151" y="1666"/>
                    </a:lnTo>
                    <a:lnTo>
                      <a:pt x="1151" y="1666"/>
                    </a:lnTo>
                    <a:lnTo>
                      <a:pt x="1157" y="1672"/>
                    </a:lnTo>
                    <a:lnTo>
                      <a:pt x="1164" y="1679"/>
                    </a:lnTo>
                    <a:lnTo>
                      <a:pt x="1169" y="1686"/>
                    </a:lnTo>
                    <a:lnTo>
                      <a:pt x="1177" y="1692"/>
                    </a:lnTo>
                    <a:lnTo>
                      <a:pt x="1177" y="1692"/>
                    </a:lnTo>
                    <a:lnTo>
                      <a:pt x="1182" y="1694"/>
                    </a:lnTo>
                    <a:lnTo>
                      <a:pt x="1189" y="1695"/>
                    </a:lnTo>
                    <a:lnTo>
                      <a:pt x="1189" y="1695"/>
                    </a:lnTo>
                    <a:lnTo>
                      <a:pt x="1198" y="1697"/>
                    </a:lnTo>
                    <a:lnTo>
                      <a:pt x="1205" y="1701"/>
                    </a:lnTo>
                    <a:lnTo>
                      <a:pt x="1213" y="1704"/>
                    </a:lnTo>
                    <a:lnTo>
                      <a:pt x="1220" y="1712"/>
                    </a:lnTo>
                    <a:lnTo>
                      <a:pt x="1220" y="1712"/>
                    </a:lnTo>
                    <a:lnTo>
                      <a:pt x="1224" y="1715"/>
                    </a:lnTo>
                    <a:lnTo>
                      <a:pt x="1225" y="1721"/>
                    </a:lnTo>
                    <a:lnTo>
                      <a:pt x="1229" y="1733"/>
                    </a:lnTo>
                    <a:lnTo>
                      <a:pt x="1233" y="1744"/>
                    </a:lnTo>
                    <a:lnTo>
                      <a:pt x="1234" y="1750"/>
                    </a:lnTo>
                    <a:lnTo>
                      <a:pt x="1238" y="1755"/>
                    </a:lnTo>
                    <a:lnTo>
                      <a:pt x="1238" y="1755"/>
                    </a:lnTo>
                    <a:lnTo>
                      <a:pt x="1243" y="1759"/>
                    </a:lnTo>
                    <a:lnTo>
                      <a:pt x="1249" y="1762"/>
                    </a:lnTo>
                    <a:lnTo>
                      <a:pt x="1258" y="1766"/>
                    </a:lnTo>
                    <a:lnTo>
                      <a:pt x="1258" y="1766"/>
                    </a:lnTo>
                    <a:lnTo>
                      <a:pt x="1263" y="1771"/>
                    </a:lnTo>
                    <a:lnTo>
                      <a:pt x="1269" y="1777"/>
                    </a:lnTo>
                    <a:lnTo>
                      <a:pt x="1272" y="1782"/>
                    </a:lnTo>
                    <a:lnTo>
                      <a:pt x="1278" y="1788"/>
                    </a:lnTo>
                    <a:lnTo>
                      <a:pt x="1278" y="1788"/>
                    </a:lnTo>
                    <a:lnTo>
                      <a:pt x="1287" y="1790"/>
                    </a:lnTo>
                    <a:lnTo>
                      <a:pt x="1296" y="1791"/>
                    </a:lnTo>
                    <a:lnTo>
                      <a:pt x="1316" y="1788"/>
                    </a:lnTo>
                    <a:lnTo>
                      <a:pt x="1316" y="1788"/>
                    </a:lnTo>
                    <a:lnTo>
                      <a:pt x="1330" y="1784"/>
                    </a:lnTo>
                    <a:lnTo>
                      <a:pt x="1338" y="1784"/>
                    </a:lnTo>
                    <a:lnTo>
                      <a:pt x="1345" y="1784"/>
                    </a:lnTo>
                    <a:lnTo>
                      <a:pt x="1345" y="1784"/>
                    </a:lnTo>
                    <a:lnTo>
                      <a:pt x="1348" y="1770"/>
                    </a:lnTo>
                    <a:lnTo>
                      <a:pt x="1348" y="1770"/>
                    </a:lnTo>
                    <a:lnTo>
                      <a:pt x="1341" y="1770"/>
                    </a:lnTo>
                    <a:lnTo>
                      <a:pt x="1334" y="1771"/>
                    </a:lnTo>
                    <a:lnTo>
                      <a:pt x="1325" y="1773"/>
                    </a:lnTo>
                    <a:lnTo>
                      <a:pt x="1318" y="1775"/>
                    </a:lnTo>
                    <a:lnTo>
                      <a:pt x="1318" y="1775"/>
                    </a:lnTo>
                    <a:close/>
                  </a:path>
                </a:pathLst>
              </a:custGeom>
              <a:solidFill>
                <a:srgbClr val="018F8C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3" name="Freeform 10">
                <a:hlinkHover r:id="rId4" action="ppaction://hlinksldjump"/>
                <a:extLst>
                  <a:ext uri="{FF2B5EF4-FFF2-40B4-BE49-F238E27FC236}">
                    <a16:creationId xmlns:a16="http://schemas.microsoft.com/office/drawing/2014/main" id="{4C248F8D-75FF-48BD-8453-4B242EDBC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2325" y="2765424"/>
                <a:ext cx="1117600" cy="2103438"/>
              </a:xfrm>
              <a:custGeom>
                <a:avLst/>
                <a:gdLst>
                  <a:gd name="T0" fmla="*/ 644 w 704"/>
                  <a:gd name="T1" fmla="*/ 283 h 1325"/>
                  <a:gd name="T2" fmla="*/ 561 w 704"/>
                  <a:gd name="T3" fmla="*/ 256 h 1325"/>
                  <a:gd name="T4" fmla="*/ 512 w 704"/>
                  <a:gd name="T5" fmla="*/ 227 h 1325"/>
                  <a:gd name="T6" fmla="*/ 449 w 704"/>
                  <a:gd name="T7" fmla="*/ 152 h 1325"/>
                  <a:gd name="T8" fmla="*/ 394 w 704"/>
                  <a:gd name="T9" fmla="*/ 95 h 1325"/>
                  <a:gd name="T10" fmla="*/ 291 w 704"/>
                  <a:gd name="T11" fmla="*/ 24 h 1325"/>
                  <a:gd name="T12" fmla="*/ 211 w 704"/>
                  <a:gd name="T13" fmla="*/ 4 h 1325"/>
                  <a:gd name="T14" fmla="*/ 143 w 704"/>
                  <a:gd name="T15" fmla="*/ 11 h 1325"/>
                  <a:gd name="T16" fmla="*/ 146 w 704"/>
                  <a:gd name="T17" fmla="*/ 42 h 1325"/>
                  <a:gd name="T18" fmla="*/ 119 w 704"/>
                  <a:gd name="T19" fmla="*/ 4 h 1325"/>
                  <a:gd name="T20" fmla="*/ 79 w 704"/>
                  <a:gd name="T21" fmla="*/ 38 h 1325"/>
                  <a:gd name="T22" fmla="*/ 32 w 704"/>
                  <a:gd name="T23" fmla="*/ 28 h 1325"/>
                  <a:gd name="T24" fmla="*/ 40 w 704"/>
                  <a:gd name="T25" fmla="*/ 51 h 1325"/>
                  <a:gd name="T26" fmla="*/ 56 w 704"/>
                  <a:gd name="T27" fmla="*/ 96 h 1325"/>
                  <a:gd name="T28" fmla="*/ 50 w 704"/>
                  <a:gd name="T29" fmla="*/ 178 h 1325"/>
                  <a:gd name="T30" fmla="*/ 0 w 704"/>
                  <a:gd name="T31" fmla="*/ 299 h 1325"/>
                  <a:gd name="T32" fmla="*/ 49 w 704"/>
                  <a:gd name="T33" fmla="*/ 382 h 1325"/>
                  <a:gd name="T34" fmla="*/ 74 w 704"/>
                  <a:gd name="T35" fmla="*/ 473 h 1325"/>
                  <a:gd name="T36" fmla="*/ 119 w 704"/>
                  <a:gd name="T37" fmla="*/ 518 h 1325"/>
                  <a:gd name="T38" fmla="*/ 164 w 704"/>
                  <a:gd name="T39" fmla="*/ 580 h 1325"/>
                  <a:gd name="T40" fmla="*/ 159 w 704"/>
                  <a:gd name="T41" fmla="*/ 652 h 1325"/>
                  <a:gd name="T42" fmla="*/ 154 w 704"/>
                  <a:gd name="T43" fmla="*/ 715 h 1325"/>
                  <a:gd name="T44" fmla="*/ 144 w 704"/>
                  <a:gd name="T45" fmla="*/ 779 h 1325"/>
                  <a:gd name="T46" fmla="*/ 146 w 704"/>
                  <a:gd name="T47" fmla="*/ 817 h 1325"/>
                  <a:gd name="T48" fmla="*/ 130 w 704"/>
                  <a:gd name="T49" fmla="*/ 885 h 1325"/>
                  <a:gd name="T50" fmla="*/ 123 w 704"/>
                  <a:gd name="T51" fmla="*/ 954 h 1325"/>
                  <a:gd name="T52" fmla="*/ 121 w 704"/>
                  <a:gd name="T53" fmla="*/ 1025 h 1325"/>
                  <a:gd name="T54" fmla="*/ 126 w 704"/>
                  <a:gd name="T55" fmla="*/ 1073 h 1325"/>
                  <a:gd name="T56" fmla="*/ 117 w 704"/>
                  <a:gd name="T57" fmla="*/ 1124 h 1325"/>
                  <a:gd name="T58" fmla="*/ 110 w 704"/>
                  <a:gd name="T59" fmla="*/ 1238 h 1325"/>
                  <a:gd name="T60" fmla="*/ 186 w 704"/>
                  <a:gd name="T61" fmla="*/ 1325 h 1325"/>
                  <a:gd name="T62" fmla="*/ 179 w 704"/>
                  <a:gd name="T63" fmla="*/ 1282 h 1325"/>
                  <a:gd name="T64" fmla="*/ 188 w 704"/>
                  <a:gd name="T65" fmla="*/ 1225 h 1325"/>
                  <a:gd name="T66" fmla="*/ 202 w 704"/>
                  <a:gd name="T67" fmla="*/ 1211 h 1325"/>
                  <a:gd name="T68" fmla="*/ 221 w 704"/>
                  <a:gd name="T69" fmla="*/ 1173 h 1325"/>
                  <a:gd name="T70" fmla="*/ 211 w 704"/>
                  <a:gd name="T71" fmla="*/ 1128 h 1325"/>
                  <a:gd name="T72" fmla="*/ 239 w 704"/>
                  <a:gd name="T73" fmla="*/ 1090 h 1325"/>
                  <a:gd name="T74" fmla="*/ 244 w 704"/>
                  <a:gd name="T75" fmla="*/ 1054 h 1325"/>
                  <a:gd name="T76" fmla="*/ 255 w 704"/>
                  <a:gd name="T77" fmla="*/ 1043 h 1325"/>
                  <a:gd name="T78" fmla="*/ 257 w 704"/>
                  <a:gd name="T79" fmla="*/ 1016 h 1325"/>
                  <a:gd name="T80" fmla="*/ 284 w 704"/>
                  <a:gd name="T81" fmla="*/ 981 h 1325"/>
                  <a:gd name="T82" fmla="*/ 313 w 704"/>
                  <a:gd name="T83" fmla="*/ 963 h 1325"/>
                  <a:gd name="T84" fmla="*/ 360 w 704"/>
                  <a:gd name="T85" fmla="*/ 940 h 1325"/>
                  <a:gd name="T86" fmla="*/ 353 w 704"/>
                  <a:gd name="T87" fmla="*/ 907 h 1325"/>
                  <a:gd name="T88" fmla="*/ 338 w 704"/>
                  <a:gd name="T89" fmla="*/ 880 h 1325"/>
                  <a:gd name="T90" fmla="*/ 347 w 704"/>
                  <a:gd name="T91" fmla="*/ 860 h 1325"/>
                  <a:gd name="T92" fmla="*/ 382 w 704"/>
                  <a:gd name="T93" fmla="*/ 883 h 1325"/>
                  <a:gd name="T94" fmla="*/ 429 w 704"/>
                  <a:gd name="T95" fmla="*/ 842 h 1325"/>
                  <a:gd name="T96" fmla="*/ 438 w 704"/>
                  <a:gd name="T97" fmla="*/ 818 h 1325"/>
                  <a:gd name="T98" fmla="*/ 468 w 704"/>
                  <a:gd name="T99" fmla="*/ 786 h 1325"/>
                  <a:gd name="T100" fmla="*/ 485 w 704"/>
                  <a:gd name="T101" fmla="*/ 706 h 1325"/>
                  <a:gd name="T102" fmla="*/ 559 w 704"/>
                  <a:gd name="T103" fmla="*/ 648 h 1325"/>
                  <a:gd name="T104" fmla="*/ 604 w 704"/>
                  <a:gd name="T105" fmla="*/ 603 h 1325"/>
                  <a:gd name="T106" fmla="*/ 626 w 704"/>
                  <a:gd name="T107" fmla="*/ 551 h 1325"/>
                  <a:gd name="T108" fmla="*/ 628 w 704"/>
                  <a:gd name="T109" fmla="*/ 480 h 1325"/>
                  <a:gd name="T110" fmla="*/ 653 w 704"/>
                  <a:gd name="T111" fmla="*/ 446 h 1325"/>
                  <a:gd name="T112" fmla="*/ 680 w 704"/>
                  <a:gd name="T113" fmla="*/ 400 h 1325"/>
                  <a:gd name="T114" fmla="*/ 702 w 704"/>
                  <a:gd name="T115" fmla="*/ 342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04" h="1325">
                    <a:moveTo>
                      <a:pt x="702" y="342"/>
                    </a:moveTo>
                    <a:lnTo>
                      <a:pt x="702" y="342"/>
                    </a:lnTo>
                    <a:lnTo>
                      <a:pt x="695" y="324"/>
                    </a:lnTo>
                    <a:lnTo>
                      <a:pt x="695" y="324"/>
                    </a:lnTo>
                    <a:lnTo>
                      <a:pt x="687" y="317"/>
                    </a:lnTo>
                    <a:lnTo>
                      <a:pt x="680" y="310"/>
                    </a:lnTo>
                    <a:lnTo>
                      <a:pt x="680" y="310"/>
                    </a:lnTo>
                    <a:lnTo>
                      <a:pt x="662" y="295"/>
                    </a:lnTo>
                    <a:lnTo>
                      <a:pt x="655" y="290"/>
                    </a:lnTo>
                    <a:lnTo>
                      <a:pt x="644" y="283"/>
                    </a:lnTo>
                    <a:lnTo>
                      <a:pt x="644" y="283"/>
                    </a:lnTo>
                    <a:lnTo>
                      <a:pt x="628" y="276"/>
                    </a:lnTo>
                    <a:lnTo>
                      <a:pt x="610" y="270"/>
                    </a:lnTo>
                    <a:lnTo>
                      <a:pt x="610" y="270"/>
                    </a:lnTo>
                    <a:lnTo>
                      <a:pt x="599" y="268"/>
                    </a:lnTo>
                    <a:lnTo>
                      <a:pt x="586" y="266"/>
                    </a:lnTo>
                    <a:lnTo>
                      <a:pt x="586" y="266"/>
                    </a:lnTo>
                    <a:lnTo>
                      <a:pt x="577" y="265"/>
                    </a:lnTo>
                    <a:lnTo>
                      <a:pt x="568" y="261"/>
                    </a:lnTo>
                    <a:lnTo>
                      <a:pt x="561" y="256"/>
                    </a:lnTo>
                    <a:lnTo>
                      <a:pt x="554" y="248"/>
                    </a:lnTo>
                    <a:lnTo>
                      <a:pt x="554" y="248"/>
                    </a:lnTo>
                    <a:lnTo>
                      <a:pt x="548" y="241"/>
                    </a:lnTo>
                    <a:lnTo>
                      <a:pt x="539" y="236"/>
                    </a:lnTo>
                    <a:lnTo>
                      <a:pt x="539" y="236"/>
                    </a:lnTo>
                    <a:lnTo>
                      <a:pt x="530" y="230"/>
                    </a:lnTo>
                    <a:lnTo>
                      <a:pt x="525" y="227"/>
                    </a:lnTo>
                    <a:lnTo>
                      <a:pt x="519" y="227"/>
                    </a:lnTo>
                    <a:lnTo>
                      <a:pt x="519" y="227"/>
                    </a:lnTo>
                    <a:lnTo>
                      <a:pt x="512" y="227"/>
                    </a:lnTo>
                    <a:lnTo>
                      <a:pt x="503" y="225"/>
                    </a:lnTo>
                    <a:lnTo>
                      <a:pt x="503" y="225"/>
                    </a:lnTo>
                    <a:lnTo>
                      <a:pt x="492" y="219"/>
                    </a:lnTo>
                    <a:lnTo>
                      <a:pt x="481" y="210"/>
                    </a:lnTo>
                    <a:lnTo>
                      <a:pt x="481" y="210"/>
                    </a:lnTo>
                    <a:lnTo>
                      <a:pt x="468" y="198"/>
                    </a:lnTo>
                    <a:lnTo>
                      <a:pt x="463" y="190"/>
                    </a:lnTo>
                    <a:lnTo>
                      <a:pt x="458" y="181"/>
                    </a:lnTo>
                    <a:lnTo>
                      <a:pt x="458" y="181"/>
                    </a:lnTo>
                    <a:lnTo>
                      <a:pt x="449" y="152"/>
                    </a:lnTo>
                    <a:lnTo>
                      <a:pt x="449" y="152"/>
                    </a:lnTo>
                    <a:lnTo>
                      <a:pt x="443" y="140"/>
                    </a:lnTo>
                    <a:lnTo>
                      <a:pt x="438" y="127"/>
                    </a:lnTo>
                    <a:lnTo>
                      <a:pt x="434" y="120"/>
                    </a:lnTo>
                    <a:lnTo>
                      <a:pt x="430" y="114"/>
                    </a:lnTo>
                    <a:lnTo>
                      <a:pt x="425" y="111"/>
                    </a:lnTo>
                    <a:lnTo>
                      <a:pt x="420" y="107"/>
                    </a:lnTo>
                    <a:lnTo>
                      <a:pt x="420" y="107"/>
                    </a:lnTo>
                    <a:lnTo>
                      <a:pt x="407" y="102"/>
                    </a:lnTo>
                    <a:lnTo>
                      <a:pt x="394" y="95"/>
                    </a:lnTo>
                    <a:lnTo>
                      <a:pt x="394" y="95"/>
                    </a:lnTo>
                    <a:lnTo>
                      <a:pt x="378" y="89"/>
                    </a:lnTo>
                    <a:lnTo>
                      <a:pt x="362" y="84"/>
                    </a:lnTo>
                    <a:lnTo>
                      <a:pt x="362" y="84"/>
                    </a:lnTo>
                    <a:lnTo>
                      <a:pt x="345" y="75"/>
                    </a:lnTo>
                    <a:lnTo>
                      <a:pt x="327" y="64"/>
                    </a:lnTo>
                    <a:lnTo>
                      <a:pt x="313" y="49"/>
                    </a:lnTo>
                    <a:lnTo>
                      <a:pt x="300" y="35"/>
                    </a:lnTo>
                    <a:lnTo>
                      <a:pt x="300" y="35"/>
                    </a:lnTo>
                    <a:lnTo>
                      <a:pt x="291" y="24"/>
                    </a:lnTo>
                    <a:lnTo>
                      <a:pt x="286" y="19"/>
                    </a:lnTo>
                    <a:lnTo>
                      <a:pt x="280" y="15"/>
                    </a:lnTo>
                    <a:lnTo>
                      <a:pt x="280" y="15"/>
                    </a:lnTo>
                    <a:lnTo>
                      <a:pt x="266" y="10"/>
                    </a:lnTo>
                    <a:lnTo>
                      <a:pt x="251" y="6"/>
                    </a:lnTo>
                    <a:lnTo>
                      <a:pt x="251" y="6"/>
                    </a:lnTo>
                    <a:lnTo>
                      <a:pt x="240" y="4"/>
                    </a:lnTo>
                    <a:lnTo>
                      <a:pt x="231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193" y="4"/>
                    </a:lnTo>
                    <a:lnTo>
                      <a:pt x="173" y="2"/>
                    </a:lnTo>
                    <a:lnTo>
                      <a:pt x="173" y="2"/>
                    </a:lnTo>
                    <a:lnTo>
                      <a:pt x="163" y="0"/>
                    </a:lnTo>
                    <a:lnTo>
                      <a:pt x="152" y="2"/>
                    </a:lnTo>
                    <a:lnTo>
                      <a:pt x="152" y="2"/>
                    </a:lnTo>
                    <a:lnTo>
                      <a:pt x="146" y="4"/>
                    </a:lnTo>
                    <a:lnTo>
                      <a:pt x="143" y="8"/>
                    </a:lnTo>
                    <a:lnTo>
                      <a:pt x="143" y="8"/>
                    </a:lnTo>
                    <a:lnTo>
                      <a:pt x="143" y="11"/>
                    </a:lnTo>
                    <a:lnTo>
                      <a:pt x="144" y="15"/>
                    </a:lnTo>
                    <a:lnTo>
                      <a:pt x="144" y="15"/>
                    </a:lnTo>
                    <a:lnTo>
                      <a:pt x="144" y="22"/>
                    </a:lnTo>
                    <a:lnTo>
                      <a:pt x="144" y="22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0" y="38"/>
                    </a:lnTo>
                    <a:lnTo>
                      <a:pt x="148" y="40"/>
                    </a:lnTo>
                    <a:lnTo>
                      <a:pt x="146" y="42"/>
                    </a:lnTo>
                    <a:lnTo>
                      <a:pt x="146" y="42"/>
                    </a:lnTo>
                    <a:lnTo>
                      <a:pt x="139" y="42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28" y="29"/>
                    </a:lnTo>
                    <a:lnTo>
                      <a:pt x="128" y="29"/>
                    </a:lnTo>
                    <a:lnTo>
                      <a:pt x="126" y="19"/>
                    </a:lnTo>
                    <a:lnTo>
                      <a:pt x="125" y="13"/>
                    </a:lnTo>
                    <a:lnTo>
                      <a:pt x="123" y="8"/>
                    </a:lnTo>
                    <a:lnTo>
                      <a:pt x="123" y="8"/>
                    </a:lnTo>
                    <a:lnTo>
                      <a:pt x="119" y="4"/>
                    </a:lnTo>
                    <a:lnTo>
                      <a:pt x="116" y="2"/>
                    </a:lnTo>
                    <a:lnTo>
                      <a:pt x="110" y="2"/>
                    </a:lnTo>
                    <a:lnTo>
                      <a:pt x="105" y="6"/>
                    </a:lnTo>
                    <a:lnTo>
                      <a:pt x="105" y="6"/>
                    </a:lnTo>
                    <a:lnTo>
                      <a:pt x="94" y="13"/>
                    </a:lnTo>
                    <a:lnTo>
                      <a:pt x="90" y="17"/>
                    </a:lnTo>
                    <a:lnTo>
                      <a:pt x="87" y="22"/>
                    </a:lnTo>
                    <a:lnTo>
                      <a:pt x="87" y="22"/>
                    </a:lnTo>
                    <a:lnTo>
                      <a:pt x="83" y="33"/>
                    </a:lnTo>
                    <a:lnTo>
                      <a:pt x="79" y="38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2" y="46"/>
                    </a:lnTo>
                    <a:lnTo>
                      <a:pt x="65" y="48"/>
                    </a:lnTo>
                    <a:lnTo>
                      <a:pt x="59" y="46"/>
                    </a:lnTo>
                    <a:lnTo>
                      <a:pt x="54" y="44"/>
                    </a:lnTo>
                    <a:lnTo>
                      <a:pt x="54" y="44"/>
                    </a:lnTo>
                    <a:lnTo>
                      <a:pt x="43" y="35"/>
                    </a:lnTo>
                    <a:lnTo>
                      <a:pt x="40" y="31"/>
                    </a:lnTo>
                    <a:lnTo>
                      <a:pt x="32" y="28"/>
                    </a:lnTo>
                    <a:lnTo>
                      <a:pt x="32" y="28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7" y="42"/>
                    </a:lnTo>
                    <a:lnTo>
                      <a:pt x="27" y="42"/>
                    </a:lnTo>
                    <a:lnTo>
                      <a:pt x="29" y="44"/>
                    </a:lnTo>
                    <a:lnTo>
                      <a:pt x="29" y="44"/>
                    </a:lnTo>
                    <a:lnTo>
                      <a:pt x="32" y="44"/>
                    </a:lnTo>
                    <a:lnTo>
                      <a:pt x="38" y="48"/>
                    </a:lnTo>
                    <a:lnTo>
                      <a:pt x="40" y="51"/>
                    </a:lnTo>
                    <a:lnTo>
                      <a:pt x="41" y="55"/>
                    </a:lnTo>
                    <a:lnTo>
                      <a:pt x="41" y="55"/>
                    </a:lnTo>
                    <a:lnTo>
                      <a:pt x="43" y="66"/>
                    </a:lnTo>
                    <a:lnTo>
                      <a:pt x="43" y="69"/>
                    </a:lnTo>
                    <a:lnTo>
                      <a:pt x="47" y="73"/>
                    </a:lnTo>
                    <a:lnTo>
                      <a:pt x="47" y="73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56" y="91"/>
                    </a:lnTo>
                    <a:lnTo>
                      <a:pt x="56" y="96"/>
                    </a:lnTo>
                    <a:lnTo>
                      <a:pt x="54" y="111"/>
                    </a:lnTo>
                    <a:lnTo>
                      <a:pt x="50" y="124"/>
                    </a:lnTo>
                    <a:lnTo>
                      <a:pt x="50" y="124"/>
                    </a:lnTo>
                    <a:lnTo>
                      <a:pt x="49" y="134"/>
                    </a:lnTo>
                    <a:lnTo>
                      <a:pt x="47" y="145"/>
                    </a:lnTo>
                    <a:lnTo>
                      <a:pt x="47" y="145"/>
                    </a:lnTo>
                    <a:lnTo>
                      <a:pt x="50" y="167"/>
                    </a:lnTo>
                    <a:lnTo>
                      <a:pt x="50" y="167"/>
                    </a:lnTo>
                    <a:lnTo>
                      <a:pt x="50" y="172"/>
                    </a:lnTo>
                    <a:lnTo>
                      <a:pt x="50" y="178"/>
                    </a:lnTo>
                    <a:lnTo>
                      <a:pt x="45" y="190"/>
                    </a:lnTo>
                    <a:lnTo>
                      <a:pt x="45" y="190"/>
                    </a:lnTo>
                    <a:lnTo>
                      <a:pt x="36" y="205"/>
                    </a:lnTo>
                    <a:lnTo>
                      <a:pt x="27" y="218"/>
                    </a:lnTo>
                    <a:lnTo>
                      <a:pt x="9" y="245"/>
                    </a:lnTo>
                    <a:lnTo>
                      <a:pt x="9" y="245"/>
                    </a:lnTo>
                    <a:lnTo>
                      <a:pt x="3" y="257"/>
                    </a:lnTo>
                    <a:lnTo>
                      <a:pt x="0" y="272"/>
                    </a:lnTo>
                    <a:lnTo>
                      <a:pt x="0" y="286"/>
                    </a:lnTo>
                    <a:lnTo>
                      <a:pt x="0" y="299"/>
                    </a:lnTo>
                    <a:lnTo>
                      <a:pt x="0" y="299"/>
                    </a:lnTo>
                    <a:lnTo>
                      <a:pt x="2" y="308"/>
                    </a:lnTo>
                    <a:lnTo>
                      <a:pt x="3" y="317"/>
                    </a:lnTo>
                    <a:lnTo>
                      <a:pt x="11" y="332"/>
                    </a:lnTo>
                    <a:lnTo>
                      <a:pt x="21" y="346"/>
                    </a:lnTo>
                    <a:lnTo>
                      <a:pt x="32" y="359"/>
                    </a:lnTo>
                    <a:lnTo>
                      <a:pt x="32" y="359"/>
                    </a:lnTo>
                    <a:lnTo>
                      <a:pt x="38" y="364"/>
                    </a:lnTo>
                    <a:lnTo>
                      <a:pt x="43" y="370"/>
                    </a:lnTo>
                    <a:lnTo>
                      <a:pt x="49" y="382"/>
                    </a:lnTo>
                    <a:lnTo>
                      <a:pt x="54" y="411"/>
                    </a:lnTo>
                    <a:lnTo>
                      <a:pt x="54" y="411"/>
                    </a:lnTo>
                    <a:lnTo>
                      <a:pt x="59" y="424"/>
                    </a:lnTo>
                    <a:lnTo>
                      <a:pt x="65" y="437"/>
                    </a:lnTo>
                    <a:lnTo>
                      <a:pt x="65" y="437"/>
                    </a:lnTo>
                    <a:lnTo>
                      <a:pt x="72" y="446"/>
                    </a:lnTo>
                    <a:lnTo>
                      <a:pt x="74" y="451"/>
                    </a:lnTo>
                    <a:lnTo>
                      <a:pt x="74" y="458"/>
                    </a:lnTo>
                    <a:lnTo>
                      <a:pt x="74" y="458"/>
                    </a:lnTo>
                    <a:lnTo>
                      <a:pt x="74" y="473"/>
                    </a:lnTo>
                    <a:lnTo>
                      <a:pt x="74" y="473"/>
                    </a:lnTo>
                    <a:lnTo>
                      <a:pt x="76" y="480"/>
                    </a:lnTo>
                    <a:lnTo>
                      <a:pt x="78" y="489"/>
                    </a:lnTo>
                    <a:lnTo>
                      <a:pt x="81" y="498"/>
                    </a:lnTo>
                    <a:lnTo>
                      <a:pt x="87" y="505"/>
                    </a:lnTo>
                    <a:lnTo>
                      <a:pt x="87" y="505"/>
                    </a:lnTo>
                    <a:lnTo>
                      <a:pt x="96" y="509"/>
                    </a:lnTo>
                    <a:lnTo>
                      <a:pt x="105" y="513"/>
                    </a:lnTo>
                    <a:lnTo>
                      <a:pt x="105" y="513"/>
                    </a:lnTo>
                    <a:lnTo>
                      <a:pt x="119" y="518"/>
                    </a:lnTo>
                    <a:lnTo>
                      <a:pt x="126" y="522"/>
                    </a:lnTo>
                    <a:lnTo>
                      <a:pt x="132" y="527"/>
                    </a:lnTo>
                    <a:lnTo>
                      <a:pt x="132" y="527"/>
                    </a:lnTo>
                    <a:lnTo>
                      <a:pt x="144" y="536"/>
                    </a:lnTo>
                    <a:lnTo>
                      <a:pt x="154" y="547"/>
                    </a:lnTo>
                    <a:lnTo>
                      <a:pt x="154" y="547"/>
                    </a:lnTo>
                    <a:lnTo>
                      <a:pt x="159" y="554"/>
                    </a:lnTo>
                    <a:lnTo>
                      <a:pt x="163" y="563"/>
                    </a:lnTo>
                    <a:lnTo>
                      <a:pt x="163" y="563"/>
                    </a:lnTo>
                    <a:lnTo>
                      <a:pt x="164" y="580"/>
                    </a:lnTo>
                    <a:lnTo>
                      <a:pt x="164" y="594"/>
                    </a:lnTo>
                    <a:lnTo>
                      <a:pt x="164" y="594"/>
                    </a:lnTo>
                    <a:lnTo>
                      <a:pt x="164" y="610"/>
                    </a:lnTo>
                    <a:lnTo>
                      <a:pt x="164" y="610"/>
                    </a:lnTo>
                    <a:lnTo>
                      <a:pt x="164" y="616"/>
                    </a:lnTo>
                    <a:lnTo>
                      <a:pt x="164" y="623"/>
                    </a:lnTo>
                    <a:lnTo>
                      <a:pt x="164" y="623"/>
                    </a:lnTo>
                    <a:lnTo>
                      <a:pt x="163" y="637"/>
                    </a:lnTo>
                    <a:lnTo>
                      <a:pt x="163" y="637"/>
                    </a:lnTo>
                    <a:lnTo>
                      <a:pt x="159" y="652"/>
                    </a:lnTo>
                    <a:lnTo>
                      <a:pt x="157" y="661"/>
                    </a:lnTo>
                    <a:lnTo>
                      <a:pt x="157" y="668"/>
                    </a:lnTo>
                    <a:lnTo>
                      <a:pt x="157" y="668"/>
                    </a:lnTo>
                    <a:lnTo>
                      <a:pt x="157" y="681"/>
                    </a:lnTo>
                    <a:lnTo>
                      <a:pt x="159" y="688"/>
                    </a:lnTo>
                    <a:lnTo>
                      <a:pt x="157" y="694"/>
                    </a:lnTo>
                    <a:lnTo>
                      <a:pt x="157" y="694"/>
                    </a:lnTo>
                    <a:lnTo>
                      <a:pt x="154" y="704"/>
                    </a:lnTo>
                    <a:lnTo>
                      <a:pt x="154" y="715"/>
                    </a:lnTo>
                    <a:lnTo>
                      <a:pt x="154" y="715"/>
                    </a:lnTo>
                    <a:lnTo>
                      <a:pt x="155" y="722"/>
                    </a:lnTo>
                    <a:lnTo>
                      <a:pt x="155" y="732"/>
                    </a:lnTo>
                    <a:lnTo>
                      <a:pt x="155" y="732"/>
                    </a:lnTo>
                    <a:lnTo>
                      <a:pt x="154" y="739"/>
                    </a:lnTo>
                    <a:lnTo>
                      <a:pt x="152" y="748"/>
                    </a:lnTo>
                    <a:lnTo>
                      <a:pt x="152" y="748"/>
                    </a:lnTo>
                    <a:lnTo>
                      <a:pt x="148" y="762"/>
                    </a:lnTo>
                    <a:lnTo>
                      <a:pt x="148" y="762"/>
                    </a:lnTo>
                    <a:lnTo>
                      <a:pt x="146" y="770"/>
                    </a:lnTo>
                    <a:lnTo>
                      <a:pt x="144" y="779"/>
                    </a:lnTo>
                    <a:lnTo>
                      <a:pt x="144" y="779"/>
                    </a:lnTo>
                    <a:lnTo>
                      <a:pt x="146" y="786"/>
                    </a:lnTo>
                    <a:lnTo>
                      <a:pt x="148" y="791"/>
                    </a:lnTo>
                    <a:lnTo>
                      <a:pt x="148" y="791"/>
                    </a:lnTo>
                    <a:lnTo>
                      <a:pt x="144" y="800"/>
                    </a:lnTo>
                    <a:lnTo>
                      <a:pt x="144" y="804"/>
                    </a:lnTo>
                    <a:lnTo>
                      <a:pt x="144" y="809"/>
                    </a:lnTo>
                    <a:lnTo>
                      <a:pt x="144" y="809"/>
                    </a:lnTo>
                    <a:lnTo>
                      <a:pt x="144" y="813"/>
                    </a:lnTo>
                    <a:lnTo>
                      <a:pt x="146" y="817"/>
                    </a:lnTo>
                    <a:lnTo>
                      <a:pt x="150" y="824"/>
                    </a:lnTo>
                    <a:lnTo>
                      <a:pt x="150" y="824"/>
                    </a:lnTo>
                    <a:lnTo>
                      <a:pt x="152" y="831"/>
                    </a:lnTo>
                    <a:lnTo>
                      <a:pt x="152" y="836"/>
                    </a:lnTo>
                    <a:lnTo>
                      <a:pt x="150" y="842"/>
                    </a:lnTo>
                    <a:lnTo>
                      <a:pt x="148" y="847"/>
                    </a:lnTo>
                    <a:lnTo>
                      <a:pt x="141" y="858"/>
                    </a:lnTo>
                    <a:lnTo>
                      <a:pt x="137" y="869"/>
                    </a:lnTo>
                    <a:lnTo>
                      <a:pt x="137" y="869"/>
                    </a:lnTo>
                    <a:lnTo>
                      <a:pt x="130" y="885"/>
                    </a:lnTo>
                    <a:lnTo>
                      <a:pt x="128" y="894"/>
                    </a:lnTo>
                    <a:lnTo>
                      <a:pt x="126" y="903"/>
                    </a:lnTo>
                    <a:lnTo>
                      <a:pt x="126" y="903"/>
                    </a:lnTo>
                    <a:lnTo>
                      <a:pt x="125" y="920"/>
                    </a:lnTo>
                    <a:lnTo>
                      <a:pt x="119" y="934"/>
                    </a:lnTo>
                    <a:lnTo>
                      <a:pt x="119" y="934"/>
                    </a:lnTo>
                    <a:lnTo>
                      <a:pt x="119" y="940"/>
                    </a:lnTo>
                    <a:lnTo>
                      <a:pt x="119" y="945"/>
                    </a:lnTo>
                    <a:lnTo>
                      <a:pt x="123" y="954"/>
                    </a:lnTo>
                    <a:lnTo>
                      <a:pt x="123" y="954"/>
                    </a:lnTo>
                    <a:lnTo>
                      <a:pt x="126" y="965"/>
                    </a:lnTo>
                    <a:lnTo>
                      <a:pt x="128" y="978"/>
                    </a:lnTo>
                    <a:lnTo>
                      <a:pt x="128" y="978"/>
                    </a:lnTo>
                    <a:lnTo>
                      <a:pt x="126" y="987"/>
                    </a:lnTo>
                    <a:lnTo>
                      <a:pt x="125" y="994"/>
                    </a:lnTo>
                    <a:lnTo>
                      <a:pt x="121" y="1003"/>
                    </a:lnTo>
                    <a:lnTo>
                      <a:pt x="121" y="1012"/>
                    </a:lnTo>
                    <a:lnTo>
                      <a:pt x="121" y="1012"/>
                    </a:lnTo>
                    <a:lnTo>
                      <a:pt x="121" y="1019"/>
                    </a:lnTo>
                    <a:lnTo>
                      <a:pt x="121" y="1025"/>
                    </a:lnTo>
                    <a:lnTo>
                      <a:pt x="121" y="1025"/>
                    </a:lnTo>
                    <a:lnTo>
                      <a:pt x="125" y="1030"/>
                    </a:lnTo>
                    <a:lnTo>
                      <a:pt x="128" y="1034"/>
                    </a:lnTo>
                    <a:lnTo>
                      <a:pt x="128" y="1034"/>
                    </a:lnTo>
                    <a:lnTo>
                      <a:pt x="130" y="1037"/>
                    </a:lnTo>
                    <a:lnTo>
                      <a:pt x="128" y="1045"/>
                    </a:lnTo>
                    <a:lnTo>
                      <a:pt x="128" y="1045"/>
                    </a:lnTo>
                    <a:lnTo>
                      <a:pt x="126" y="1064"/>
                    </a:lnTo>
                    <a:lnTo>
                      <a:pt x="126" y="1064"/>
                    </a:lnTo>
                    <a:lnTo>
                      <a:pt x="126" y="1073"/>
                    </a:lnTo>
                    <a:lnTo>
                      <a:pt x="126" y="1077"/>
                    </a:lnTo>
                    <a:lnTo>
                      <a:pt x="125" y="1081"/>
                    </a:lnTo>
                    <a:lnTo>
                      <a:pt x="125" y="1081"/>
                    </a:lnTo>
                    <a:lnTo>
                      <a:pt x="117" y="1088"/>
                    </a:lnTo>
                    <a:lnTo>
                      <a:pt x="116" y="1092"/>
                    </a:lnTo>
                    <a:lnTo>
                      <a:pt x="112" y="1097"/>
                    </a:lnTo>
                    <a:lnTo>
                      <a:pt x="112" y="1097"/>
                    </a:lnTo>
                    <a:lnTo>
                      <a:pt x="112" y="1106"/>
                    </a:lnTo>
                    <a:lnTo>
                      <a:pt x="116" y="1115"/>
                    </a:lnTo>
                    <a:lnTo>
                      <a:pt x="117" y="1124"/>
                    </a:lnTo>
                    <a:lnTo>
                      <a:pt x="117" y="1135"/>
                    </a:lnTo>
                    <a:lnTo>
                      <a:pt x="117" y="1135"/>
                    </a:lnTo>
                    <a:lnTo>
                      <a:pt x="116" y="1144"/>
                    </a:lnTo>
                    <a:lnTo>
                      <a:pt x="112" y="1153"/>
                    </a:lnTo>
                    <a:lnTo>
                      <a:pt x="108" y="1162"/>
                    </a:lnTo>
                    <a:lnTo>
                      <a:pt x="106" y="1173"/>
                    </a:lnTo>
                    <a:lnTo>
                      <a:pt x="106" y="1173"/>
                    </a:lnTo>
                    <a:lnTo>
                      <a:pt x="105" y="1195"/>
                    </a:lnTo>
                    <a:lnTo>
                      <a:pt x="106" y="1216"/>
                    </a:lnTo>
                    <a:lnTo>
                      <a:pt x="110" y="1238"/>
                    </a:lnTo>
                    <a:lnTo>
                      <a:pt x="116" y="1258"/>
                    </a:lnTo>
                    <a:lnTo>
                      <a:pt x="116" y="1258"/>
                    </a:lnTo>
                    <a:lnTo>
                      <a:pt x="123" y="1273"/>
                    </a:lnTo>
                    <a:lnTo>
                      <a:pt x="130" y="1287"/>
                    </a:lnTo>
                    <a:lnTo>
                      <a:pt x="141" y="1298"/>
                    </a:lnTo>
                    <a:lnTo>
                      <a:pt x="154" y="1309"/>
                    </a:lnTo>
                    <a:lnTo>
                      <a:pt x="154" y="1309"/>
                    </a:lnTo>
                    <a:lnTo>
                      <a:pt x="164" y="1316"/>
                    </a:lnTo>
                    <a:lnTo>
                      <a:pt x="179" y="1323"/>
                    </a:lnTo>
                    <a:lnTo>
                      <a:pt x="186" y="1325"/>
                    </a:lnTo>
                    <a:lnTo>
                      <a:pt x="192" y="1325"/>
                    </a:lnTo>
                    <a:lnTo>
                      <a:pt x="197" y="1321"/>
                    </a:lnTo>
                    <a:lnTo>
                      <a:pt x="199" y="1314"/>
                    </a:lnTo>
                    <a:lnTo>
                      <a:pt x="199" y="1314"/>
                    </a:lnTo>
                    <a:lnTo>
                      <a:pt x="199" y="1311"/>
                    </a:lnTo>
                    <a:lnTo>
                      <a:pt x="197" y="1305"/>
                    </a:lnTo>
                    <a:lnTo>
                      <a:pt x="192" y="1298"/>
                    </a:lnTo>
                    <a:lnTo>
                      <a:pt x="184" y="1289"/>
                    </a:lnTo>
                    <a:lnTo>
                      <a:pt x="179" y="1282"/>
                    </a:lnTo>
                    <a:lnTo>
                      <a:pt x="179" y="1282"/>
                    </a:lnTo>
                    <a:lnTo>
                      <a:pt x="177" y="1274"/>
                    </a:lnTo>
                    <a:lnTo>
                      <a:pt x="177" y="1265"/>
                    </a:lnTo>
                    <a:lnTo>
                      <a:pt x="177" y="1251"/>
                    </a:lnTo>
                    <a:lnTo>
                      <a:pt x="177" y="1251"/>
                    </a:lnTo>
                    <a:lnTo>
                      <a:pt x="177" y="1244"/>
                    </a:lnTo>
                    <a:lnTo>
                      <a:pt x="177" y="1236"/>
                    </a:lnTo>
                    <a:lnTo>
                      <a:pt x="177" y="1236"/>
                    </a:lnTo>
                    <a:lnTo>
                      <a:pt x="183" y="1231"/>
                    </a:lnTo>
                    <a:lnTo>
                      <a:pt x="188" y="1225"/>
                    </a:lnTo>
                    <a:lnTo>
                      <a:pt x="188" y="1225"/>
                    </a:lnTo>
                    <a:lnTo>
                      <a:pt x="186" y="1216"/>
                    </a:lnTo>
                    <a:lnTo>
                      <a:pt x="186" y="1215"/>
                    </a:lnTo>
                    <a:lnTo>
                      <a:pt x="188" y="1215"/>
                    </a:lnTo>
                    <a:lnTo>
                      <a:pt x="190" y="1215"/>
                    </a:lnTo>
                    <a:lnTo>
                      <a:pt x="190" y="1215"/>
                    </a:lnTo>
                    <a:lnTo>
                      <a:pt x="195" y="1220"/>
                    </a:lnTo>
                    <a:lnTo>
                      <a:pt x="197" y="1220"/>
                    </a:lnTo>
                    <a:lnTo>
                      <a:pt x="201" y="1216"/>
                    </a:lnTo>
                    <a:lnTo>
                      <a:pt x="201" y="1216"/>
                    </a:lnTo>
                    <a:lnTo>
                      <a:pt x="202" y="1211"/>
                    </a:lnTo>
                    <a:lnTo>
                      <a:pt x="202" y="1207"/>
                    </a:lnTo>
                    <a:lnTo>
                      <a:pt x="204" y="1197"/>
                    </a:lnTo>
                    <a:lnTo>
                      <a:pt x="204" y="1197"/>
                    </a:lnTo>
                    <a:lnTo>
                      <a:pt x="208" y="1191"/>
                    </a:lnTo>
                    <a:lnTo>
                      <a:pt x="213" y="1184"/>
                    </a:lnTo>
                    <a:lnTo>
                      <a:pt x="213" y="1184"/>
                    </a:lnTo>
                    <a:lnTo>
                      <a:pt x="215" y="1178"/>
                    </a:lnTo>
                    <a:lnTo>
                      <a:pt x="217" y="1175"/>
                    </a:lnTo>
                    <a:lnTo>
                      <a:pt x="221" y="1173"/>
                    </a:lnTo>
                    <a:lnTo>
                      <a:pt x="221" y="1173"/>
                    </a:lnTo>
                    <a:lnTo>
                      <a:pt x="226" y="1169"/>
                    </a:lnTo>
                    <a:lnTo>
                      <a:pt x="231" y="1164"/>
                    </a:lnTo>
                    <a:lnTo>
                      <a:pt x="231" y="1164"/>
                    </a:lnTo>
                    <a:lnTo>
                      <a:pt x="231" y="1160"/>
                    </a:lnTo>
                    <a:lnTo>
                      <a:pt x="231" y="1157"/>
                    </a:lnTo>
                    <a:lnTo>
                      <a:pt x="228" y="1148"/>
                    </a:lnTo>
                    <a:lnTo>
                      <a:pt x="222" y="1140"/>
                    </a:lnTo>
                    <a:lnTo>
                      <a:pt x="217" y="1135"/>
                    </a:lnTo>
                    <a:lnTo>
                      <a:pt x="217" y="1135"/>
                    </a:lnTo>
                    <a:lnTo>
                      <a:pt x="211" y="1128"/>
                    </a:lnTo>
                    <a:lnTo>
                      <a:pt x="211" y="1121"/>
                    </a:lnTo>
                    <a:lnTo>
                      <a:pt x="213" y="1113"/>
                    </a:lnTo>
                    <a:lnTo>
                      <a:pt x="217" y="1106"/>
                    </a:lnTo>
                    <a:lnTo>
                      <a:pt x="217" y="1106"/>
                    </a:lnTo>
                    <a:lnTo>
                      <a:pt x="222" y="1102"/>
                    </a:lnTo>
                    <a:lnTo>
                      <a:pt x="230" y="1099"/>
                    </a:lnTo>
                    <a:lnTo>
                      <a:pt x="235" y="1095"/>
                    </a:lnTo>
                    <a:lnTo>
                      <a:pt x="239" y="1093"/>
                    </a:lnTo>
                    <a:lnTo>
                      <a:pt x="239" y="1090"/>
                    </a:lnTo>
                    <a:lnTo>
                      <a:pt x="239" y="1090"/>
                    </a:lnTo>
                    <a:lnTo>
                      <a:pt x="240" y="1081"/>
                    </a:lnTo>
                    <a:lnTo>
                      <a:pt x="239" y="1072"/>
                    </a:lnTo>
                    <a:lnTo>
                      <a:pt x="239" y="1072"/>
                    </a:lnTo>
                    <a:lnTo>
                      <a:pt x="239" y="1068"/>
                    </a:lnTo>
                    <a:lnTo>
                      <a:pt x="240" y="1066"/>
                    </a:lnTo>
                    <a:lnTo>
                      <a:pt x="244" y="1061"/>
                    </a:lnTo>
                    <a:lnTo>
                      <a:pt x="244" y="1061"/>
                    </a:lnTo>
                    <a:lnTo>
                      <a:pt x="246" y="1057"/>
                    </a:lnTo>
                    <a:lnTo>
                      <a:pt x="246" y="1055"/>
                    </a:lnTo>
                    <a:lnTo>
                      <a:pt x="244" y="1054"/>
                    </a:lnTo>
                    <a:lnTo>
                      <a:pt x="246" y="1050"/>
                    </a:lnTo>
                    <a:lnTo>
                      <a:pt x="246" y="1050"/>
                    </a:lnTo>
                    <a:lnTo>
                      <a:pt x="248" y="1050"/>
                    </a:lnTo>
                    <a:lnTo>
                      <a:pt x="253" y="1050"/>
                    </a:lnTo>
                    <a:lnTo>
                      <a:pt x="257" y="1050"/>
                    </a:lnTo>
                    <a:lnTo>
                      <a:pt x="259" y="1048"/>
                    </a:lnTo>
                    <a:lnTo>
                      <a:pt x="259" y="1048"/>
                    </a:lnTo>
                    <a:lnTo>
                      <a:pt x="260" y="1046"/>
                    </a:lnTo>
                    <a:lnTo>
                      <a:pt x="259" y="1046"/>
                    </a:lnTo>
                    <a:lnTo>
                      <a:pt x="255" y="1043"/>
                    </a:lnTo>
                    <a:lnTo>
                      <a:pt x="249" y="1041"/>
                    </a:lnTo>
                    <a:lnTo>
                      <a:pt x="246" y="1037"/>
                    </a:lnTo>
                    <a:lnTo>
                      <a:pt x="246" y="1037"/>
                    </a:lnTo>
                    <a:lnTo>
                      <a:pt x="244" y="1032"/>
                    </a:lnTo>
                    <a:lnTo>
                      <a:pt x="244" y="1026"/>
                    </a:lnTo>
                    <a:lnTo>
                      <a:pt x="246" y="1023"/>
                    </a:lnTo>
                    <a:lnTo>
                      <a:pt x="249" y="1017"/>
                    </a:lnTo>
                    <a:lnTo>
                      <a:pt x="249" y="1017"/>
                    </a:lnTo>
                    <a:lnTo>
                      <a:pt x="253" y="1016"/>
                    </a:lnTo>
                    <a:lnTo>
                      <a:pt x="257" y="1016"/>
                    </a:lnTo>
                    <a:lnTo>
                      <a:pt x="266" y="1016"/>
                    </a:lnTo>
                    <a:lnTo>
                      <a:pt x="266" y="1016"/>
                    </a:lnTo>
                    <a:lnTo>
                      <a:pt x="271" y="1014"/>
                    </a:lnTo>
                    <a:lnTo>
                      <a:pt x="275" y="1012"/>
                    </a:lnTo>
                    <a:lnTo>
                      <a:pt x="282" y="1005"/>
                    </a:lnTo>
                    <a:lnTo>
                      <a:pt x="287" y="994"/>
                    </a:lnTo>
                    <a:lnTo>
                      <a:pt x="287" y="990"/>
                    </a:lnTo>
                    <a:lnTo>
                      <a:pt x="286" y="985"/>
                    </a:lnTo>
                    <a:lnTo>
                      <a:pt x="286" y="985"/>
                    </a:lnTo>
                    <a:lnTo>
                      <a:pt x="284" y="981"/>
                    </a:lnTo>
                    <a:lnTo>
                      <a:pt x="280" y="978"/>
                    </a:lnTo>
                    <a:lnTo>
                      <a:pt x="280" y="978"/>
                    </a:lnTo>
                    <a:lnTo>
                      <a:pt x="278" y="972"/>
                    </a:lnTo>
                    <a:lnTo>
                      <a:pt x="278" y="970"/>
                    </a:lnTo>
                    <a:lnTo>
                      <a:pt x="280" y="970"/>
                    </a:lnTo>
                    <a:lnTo>
                      <a:pt x="291" y="970"/>
                    </a:lnTo>
                    <a:lnTo>
                      <a:pt x="291" y="970"/>
                    </a:lnTo>
                    <a:lnTo>
                      <a:pt x="298" y="969"/>
                    </a:lnTo>
                    <a:lnTo>
                      <a:pt x="306" y="965"/>
                    </a:lnTo>
                    <a:lnTo>
                      <a:pt x="313" y="963"/>
                    </a:lnTo>
                    <a:lnTo>
                      <a:pt x="320" y="959"/>
                    </a:lnTo>
                    <a:lnTo>
                      <a:pt x="320" y="959"/>
                    </a:lnTo>
                    <a:lnTo>
                      <a:pt x="333" y="959"/>
                    </a:lnTo>
                    <a:lnTo>
                      <a:pt x="338" y="959"/>
                    </a:lnTo>
                    <a:lnTo>
                      <a:pt x="345" y="958"/>
                    </a:lnTo>
                    <a:lnTo>
                      <a:pt x="345" y="958"/>
                    </a:lnTo>
                    <a:lnTo>
                      <a:pt x="349" y="954"/>
                    </a:lnTo>
                    <a:lnTo>
                      <a:pt x="353" y="949"/>
                    </a:lnTo>
                    <a:lnTo>
                      <a:pt x="360" y="940"/>
                    </a:lnTo>
                    <a:lnTo>
                      <a:pt x="360" y="940"/>
                    </a:lnTo>
                    <a:lnTo>
                      <a:pt x="365" y="932"/>
                    </a:lnTo>
                    <a:lnTo>
                      <a:pt x="365" y="927"/>
                    </a:lnTo>
                    <a:lnTo>
                      <a:pt x="365" y="923"/>
                    </a:lnTo>
                    <a:lnTo>
                      <a:pt x="365" y="923"/>
                    </a:lnTo>
                    <a:lnTo>
                      <a:pt x="364" y="920"/>
                    </a:lnTo>
                    <a:lnTo>
                      <a:pt x="360" y="916"/>
                    </a:lnTo>
                    <a:lnTo>
                      <a:pt x="356" y="914"/>
                    </a:lnTo>
                    <a:lnTo>
                      <a:pt x="354" y="911"/>
                    </a:lnTo>
                    <a:lnTo>
                      <a:pt x="354" y="911"/>
                    </a:lnTo>
                    <a:lnTo>
                      <a:pt x="353" y="907"/>
                    </a:lnTo>
                    <a:lnTo>
                      <a:pt x="354" y="903"/>
                    </a:lnTo>
                    <a:lnTo>
                      <a:pt x="356" y="900"/>
                    </a:lnTo>
                    <a:lnTo>
                      <a:pt x="356" y="896"/>
                    </a:lnTo>
                    <a:lnTo>
                      <a:pt x="356" y="896"/>
                    </a:lnTo>
                    <a:lnTo>
                      <a:pt x="356" y="893"/>
                    </a:lnTo>
                    <a:lnTo>
                      <a:pt x="353" y="891"/>
                    </a:lnTo>
                    <a:lnTo>
                      <a:pt x="349" y="887"/>
                    </a:lnTo>
                    <a:lnTo>
                      <a:pt x="342" y="885"/>
                    </a:lnTo>
                    <a:lnTo>
                      <a:pt x="338" y="880"/>
                    </a:lnTo>
                    <a:lnTo>
                      <a:pt x="338" y="880"/>
                    </a:lnTo>
                    <a:lnTo>
                      <a:pt x="335" y="874"/>
                    </a:lnTo>
                    <a:lnTo>
                      <a:pt x="333" y="869"/>
                    </a:lnTo>
                    <a:lnTo>
                      <a:pt x="331" y="856"/>
                    </a:lnTo>
                    <a:lnTo>
                      <a:pt x="331" y="856"/>
                    </a:lnTo>
                    <a:lnTo>
                      <a:pt x="333" y="851"/>
                    </a:lnTo>
                    <a:lnTo>
                      <a:pt x="336" y="847"/>
                    </a:lnTo>
                    <a:lnTo>
                      <a:pt x="340" y="849"/>
                    </a:lnTo>
                    <a:lnTo>
                      <a:pt x="345" y="855"/>
                    </a:lnTo>
                    <a:lnTo>
                      <a:pt x="345" y="855"/>
                    </a:lnTo>
                    <a:lnTo>
                      <a:pt x="347" y="860"/>
                    </a:lnTo>
                    <a:lnTo>
                      <a:pt x="349" y="867"/>
                    </a:lnTo>
                    <a:lnTo>
                      <a:pt x="353" y="873"/>
                    </a:lnTo>
                    <a:lnTo>
                      <a:pt x="354" y="878"/>
                    </a:lnTo>
                    <a:lnTo>
                      <a:pt x="354" y="878"/>
                    </a:lnTo>
                    <a:lnTo>
                      <a:pt x="360" y="883"/>
                    </a:lnTo>
                    <a:lnTo>
                      <a:pt x="364" y="885"/>
                    </a:lnTo>
                    <a:lnTo>
                      <a:pt x="369" y="885"/>
                    </a:lnTo>
                    <a:lnTo>
                      <a:pt x="374" y="885"/>
                    </a:lnTo>
                    <a:lnTo>
                      <a:pt x="374" y="885"/>
                    </a:lnTo>
                    <a:lnTo>
                      <a:pt x="382" y="883"/>
                    </a:lnTo>
                    <a:lnTo>
                      <a:pt x="387" y="883"/>
                    </a:lnTo>
                    <a:lnTo>
                      <a:pt x="387" y="883"/>
                    </a:lnTo>
                    <a:lnTo>
                      <a:pt x="392" y="883"/>
                    </a:lnTo>
                    <a:lnTo>
                      <a:pt x="400" y="883"/>
                    </a:lnTo>
                    <a:lnTo>
                      <a:pt x="400" y="883"/>
                    </a:lnTo>
                    <a:lnTo>
                      <a:pt x="403" y="882"/>
                    </a:lnTo>
                    <a:lnTo>
                      <a:pt x="409" y="874"/>
                    </a:lnTo>
                    <a:lnTo>
                      <a:pt x="421" y="856"/>
                    </a:lnTo>
                    <a:lnTo>
                      <a:pt x="421" y="856"/>
                    </a:lnTo>
                    <a:lnTo>
                      <a:pt x="429" y="842"/>
                    </a:lnTo>
                    <a:lnTo>
                      <a:pt x="429" y="842"/>
                    </a:lnTo>
                    <a:lnTo>
                      <a:pt x="429" y="838"/>
                    </a:lnTo>
                    <a:lnTo>
                      <a:pt x="429" y="836"/>
                    </a:lnTo>
                    <a:lnTo>
                      <a:pt x="427" y="835"/>
                    </a:lnTo>
                    <a:lnTo>
                      <a:pt x="427" y="831"/>
                    </a:lnTo>
                    <a:lnTo>
                      <a:pt x="427" y="831"/>
                    </a:lnTo>
                    <a:lnTo>
                      <a:pt x="429" y="827"/>
                    </a:lnTo>
                    <a:lnTo>
                      <a:pt x="432" y="824"/>
                    </a:lnTo>
                    <a:lnTo>
                      <a:pt x="438" y="818"/>
                    </a:lnTo>
                    <a:lnTo>
                      <a:pt x="438" y="818"/>
                    </a:lnTo>
                    <a:lnTo>
                      <a:pt x="443" y="809"/>
                    </a:lnTo>
                    <a:lnTo>
                      <a:pt x="450" y="802"/>
                    </a:lnTo>
                    <a:lnTo>
                      <a:pt x="450" y="802"/>
                    </a:lnTo>
                    <a:lnTo>
                      <a:pt x="456" y="800"/>
                    </a:lnTo>
                    <a:lnTo>
                      <a:pt x="461" y="800"/>
                    </a:lnTo>
                    <a:lnTo>
                      <a:pt x="461" y="800"/>
                    </a:lnTo>
                    <a:lnTo>
                      <a:pt x="463" y="797"/>
                    </a:lnTo>
                    <a:lnTo>
                      <a:pt x="465" y="793"/>
                    </a:lnTo>
                    <a:lnTo>
                      <a:pt x="468" y="786"/>
                    </a:lnTo>
                    <a:lnTo>
                      <a:pt x="468" y="786"/>
                    </a:lnTo>
                    <a:lnTo>
                      <a:pt x="474" y="775"/>
                    </a:lnTo>
                    <a:lnTo>
                      <a:pt x="481" y="768"/>
                    </a:lnTo>
                    <a:lnTo>
                      <a:pt x="481" y="768"/>
                    </a:lnTo>
                    <a:lnTo>
                      <a:pt x="487" y="760"/>
                    </a:lnTo>
                    <a:lnTo>
                      <a:pt x="488" y="753"/>
                    </a:lnTo>
                    <a:lnTo>
                      <a:pt x="490" y="746"/>
                    </a:lnTo>
                    <a:lnTo>
                      <a:pt x="488" y="739"/>
                    </a:lnTo>
                    <a:lnTo>
                      <a:pt x="485" y="722"/>
                    </a:lnTo>
                    <a:lnTo>
                      <a:pt x="485" y="715"/>
                    </a:lnTo>
                    <a:lnTo>
                      <a:pt x="485" y="706"/>
                    </a:lnTo>
                    <a:lnTo>
                      <a:pt x="485" y="706"/>
                    </a:lnTo>
                    <a:lnTo>
                      <a:pt x="488" y="697"/>
                    </a:lnTo>
                    <a:lnTo>
                      <a:pt x="496" y="690"/>
                    </a:lnTo>
                    <a:lnTo>
                      <a:pt x="510" y="679"/>
                    </a:lnTo>
                    <a:lnTo>
                      <a:pt x="510" y="679"/>
                    </a:lnTo>
                    <a:lnTo>
                      <a:pt x="530" y="666"/>
                    </a:lnTo>
                    <a:lnTo>
                      <a:pt x="530" y="666"/>
                    </a:lnTo>
                    <a:lnTo>
                      <a:pt x="541" y="657"/>
                    </a:lnTo>
                    <a:lnTo>
                      <a:pt x="541" y="657"/>
                    </a:lnTo>
                    <a:lnTo>
                      <a:pt x="559" y="648"/>
                    </a:lnTo>
                    <a:lnTo>
                      <a:pt x="579" y="641"/>
                    </a:lnTo>
                    <a:lnTo>
                      <a:pt x="579" y="641"/>
                    </a:lnTo>
                    <a:lnTo>
                      <a:pt x="592" y="636"/>
                    </a:lnTo>
                    <a:lnTo>
                      <a:pt x="597" y="632"/>
                    </a:lnTo>
                    <a:lnTo>
                      <a:pt x="599" y="625"/>
                    </a:lnTo>
                    <a:lnTo>
                      <a:pt x="599" y="625"/>
                    </a:lnTo>
                    <a:lnTo>
                      <a:pt x="601" y="618"/>
                    </a:lnTo>
                    <a:lnTo>
                      <a:pt x="601" y="608"/>
                    </a:lnTo>
                    <a:lnTo>
                      <a:pt x="601" y="608"/>
                    </a:lnTo>
                    <a:lnTo>
                      <a:pt x="604" y="603"/>
                    </a:lnTo>
                    <a:lnTo>
                      <a:pt x="608" y="596"/>
                    </a:lnTo>
                    <a:lnTo>
                      <a:pt x="608" y="596"/>
                    </a:lnTo>
                    <a:lnTo>
                      <a:pt x="617" y="587"/>
                    </a:lnTo>
                    <a:lnTo>
                      <a:pt x="624" y="578"/>
                    </a:lnTo>
                    <a:lnTo>
                      <a:pt x="624" y="578"/>
                    </a:lnTo>
                    <a:lnTo>
                      <a:pt x="626" y="572"/>
                    </a:lnTo>
                    <a:lnTo>
                      <a:pt x="626" y="567"/>
                    </a:lnTo>
                    <a:lnTo>
                      <a:pt x="624" y="556"/>
                    </a:lnTo>
                    <a:lnTo>
                      <a:pt x="624" y="556"/>
                    </a:lnTo>
                    <a:lnTo>
                      <a:pt x="626" y="551"/>
                    </a:lnTo>
                    <a:lnTo>
                      <a:pt x="628" y="547"/>
                    </a:lnTo>
                    <a:lnTo>
                      <a:pt x="631" y="538"/>
                    </a:lnTo>
                    <a:lnTo>
                      <a:pt x="631" y="538"/>
                    </a:lnTo>
                    <a:lnTo>
                      <a:pt x="633" y="532"/>
                    </a:lnTo>
                    <a:lnTo>
                      <a:pt x="635" y="525"/>
                    </a:lnTo>
                    <a:lnTo>
                      <a:pt x="635" y="513"/>
                    </a:lnTo>
                    <a:lnTo>
                      <a:pt x="635" y="513"/>
                    </a:lnTo>
                    <a:lnTo>
                      <a:pt x="631" y="496"/>
                    </a:lnTo>
                    <a:lnTo>
                      <a:pt x="630" y="489"/>
                    </a:lnTo>
                    <a:lnTo>
                      <a:pt x="628" y="480"/>
                    </a:lnTo>
                    <a:lnTo>
                      <a:pt x="628" y="480"/>
                    </a:lnTo>
                    <a:lnTo>
                      <a:pt x="628" y="473"/>
                    </a:lnTo>
                    <a:lnTo>
                      <a:pt x="630" y="464"/>
                    </a:lnTo>
                    <a:lnTo>
                      <a:pt x="630" y="464"/>
                    </a:lnTo>
                    <a:lnTo>
                      <a:pt x="635" y="455"/>
                    </a:lnTo>
                    <a:lnTo>
                      <a:pt x="639" y="449"/>
                    </a:lnTo>
                    <a:lnTo>
                      <a:pt x="642" y="447"/>
                    </a:lnTo>
                    <a:lnTo>
                      <a:pt x="642" y="447"/>
                    </a:lnTo>
                    <a:lnTo>
                      <a:pt x="649" y="446"/>
                    </a:lnTo>
                    <a:lnTo>
                      <a:pt x="653" y="446"/>
                    </a:lnTo>
                    <a:lnTo>
                      <a:pt x="655" y="444"/>
                    </a:lnTo>
                    <a:lnTo>
                      <a:pt x="655" y="444"/>
                    </a:lnTo>
                    <a:lnTo>
                      <a:pt x="660" y="438"/>
                    </a:lnTo>
                    <a:lnTo>
                      <a:pt x="664" y="431"/>
                    </a:lnTo>
                    <a:lnTo>
                      <a:pt x="669" y="418"/>
                    </a:lnTo>
                    <a:lnTo>
                      <a:pt x="669" y="418"/>
                    </a:lnTo>
                    <a:lnTo>
                      <a:pt x="671" y="411"/>
                    </a:lnTo>
                    <a:lnTo>
                      <a:pt x="675" y="406"/>
                    </a:lnTo>
                    <a:lnTo>
                      <a:pt x="675" y="406"/>
                    </a:lnTo>
                    <a:lnTo>
                      <a:pt x="680" y="400"/>
                    </a:lnTo>
                    <a:lnTo>
                      <a:pt x="686" y="397"/>
                    </a:lnTo>
                    <a:lnTo>
                      <a:pt x="686" y="397"/>
                    </a:lnTo>
                    <a:lnTo>
                      <a:pt x="693" y="390"/>
                    </a:lnTo>
                    <a:lnTo>
                      <a:pt x="697" y="380"/>
                    </a:lnTo>
                    <a:lnTo>
                      <a:pt x="697" y="380"/>
                    </a:lnTo>
                    <a:lnTo>
                      <a:pt x="700" y="371"/>
                    </a:lnTo>
                    <a:lnTo>
                      <a:pt x="704" y="362"/>
                    </a:lnTo>
                    <a:lnTo>
                      <a:pt x="704" y="352"/>
                    </a:lnTo>
                    <a:lnTo>
                      <a:pt x="702" y="342"/>
                    </a:lnTo>
                    <a:lnTo>
                      <a:pt x="702" y="34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145C27A5-C26D-4848-90B5-449C117F4856}"/>
                </a:ext>
              </a:extLst>
            </p:cNvPr>
            <p:cNvGrpSpPr/>
            <p:nvPr/>
          </p:nvGrpSpPr>
          <p:grpSpPr>
            <a:xfrm>
              <a:off x="2165459" y="54914"/>
              <a:ext cx="1710058" cy="2007128"/>
              <a:chOff x="4787519" y="134312"/>
              <a:chExt cx="3795715" cy="4455151"/>
            </a:xfrm>
            <a:solidFill>
              <a:srgbClr val="81C2F7"/>
            </a:solidFill>
          </p:grpSpPr>
          <p:sp>
            <p:nvSpPr>
              <p:cNvPr id="190" name="Freeform 8">
                <a:hlinkHover r:id="rId5" action="ppaction://hlinksldjump"/>
                <a:extLst>
                  <a:ext uri="{FF2B5EF4-FFF2-40B4-BE49-F238E27FC236}">
                    <a16:creationId xmlns:a16="http://schemas.microsoft.com/office/drawing/2014/main" id="{EAB330B9-F4BB-41D4-B324-63767D61A8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69101" y="3036888"/>
                <a:ext cx="1560513" cy="1552575"/>
              </a:xfrm>
              <a:custGeom>
                <a:avLst/>
                <a:gdLst>
                  <a:gd name="T0" fmla="*/ 529 w 983"/>
                  <a:gd name="T1" fmla="*/ 204 h 978"/>
                  <a:gd name="T2" fmla="*/ 552 w 983"/>
                  <a:gd name="T3" fmla="*/ 226 h 978"/>
                  <a:gd name="T4" fmla="*/ 482 w 983"/>
                  <a:gd name="T5" fmla="*/ 193 h 978"/>
                  <a:gd name="T6" fmla="*/ 400 w 983"/>
                  <a:gd name="T7" fmla="*/ 197 h 978"/>
                  <a:gd name="T8" fmla="*/ 382 w 983"/>
                  <a:gd name="T9" fmla="*/ 161 h 978"/>
                  <a:gd name="T10" fmla="*/ 319 w 983"/>
                  <a:gd name="T11" fmla="*/ 110 h 978"/>
                  <a:gd name="T12" fmla="*/ 290 w 983"/>
                  <a:gd name="T13" fmla="*/ 81 h 978"/>
                  <a:gd name="T14" fmla="*/ 323 w 983"/>
                  <a:gd name="T15" fmla="*/ 76 h 978"/>
                  <a:gd name="T16" fmla="*/ 375 w 983"/>
                  <a:gd name="T17" fmla="*/ 74 h 978"/>
                  <a:gd name="T18" fmla="*/ 473 w 983"/>
                  <a:gd name="T19" fmla="*/ 121 h 978"/>
                  <a:gd name="T20" fmla="*/ 516 w 983"/>
                  <a:gd name="T21" fmla="*/ 173 h 978"/>
                  <a:gd name="T22" fmla="*/ 473 w 983"/>
                  <a:gd name="T23" fmla="*/ 857 h 978"/>
                  <a:gd name="T24" fmla="*/ 525 w 983"/>
                  <a:gd name="T25" fmla="*/ 895 h 978"/>
                  <a:gd name="T26" fmla="*/ 600 w 983"/>
                  <a:gd name="T27" fmla="*/ 530 h 978"/>
                  <a:gd name="T28" fmla="*/ 552 w 983"/>
                  <a:gd name="T29" fmla="*/ 461 h 978"/>
                  <a:gd name="T30" fmla="*/ 491 w 983"/>
                  <a:gd name="T31" fmla="*/ 363 h 978"/>
                  <a:gd name="T32" fmla="*/ 455 w 983"/>
                  <a:gd name="T33" fmla="*/ 293 h 978"/>
                  <a:gd name="T34" fmla="*/ 433 w 983"/>
                  <a:gd name="T35" fmla="*/ 295 h 978"/>
                  <a:gd name="T36" fmla="*/ 422 w 983"/>
                  <a:gd name="T37" fmla="*/ 363 h 978"/>
                  <a:gd name="T38" fmla="*/ 361 w 983"/>
                  <a:gd name="T39" fmla="*/ 334 h 978"/>
                  <a:gd name="T40" fmla="*/ 328 w 983"/>
                  <a:gd name="T41" fmla="*/ 271 h 978"/>
                  <a:gd name="T42" fmla="*/ 281 w 983"/>
                  <a:gd name="T43" fmla="*/ 276 h 978"/>
                  <a:gd name="T44" fmla="*/ 250 w 983"/>
                  <a:gd name="T45" fmla="*/ 320 h 978"/>
                  <a:gd name="T46" fmla="*/ 178 w 983"/>
                  <a:gd name="T47" fmla="*/ 325 h 978"/>
                  <a:gd name="T48" fmla="*/ 136 w 983"/>
                  <a:gd name="T49" fmla="*/ 387 h 978"/>
                  <a:gd name="T50" fmla="*/ 91 w 983"/>
                  <a:gd name="T51" fmla="*/ 419 h 978"/>
                  <a:gd name="T52" fmla="*/ 11 w 983"/>
                  <a:gd name="T53" fmla="*/ 463 h 978"/>
                  <a:gd name="T54" fmla="*/ 13 w 983"/>
                  <a:gd name="T55" fmla="*/ 564 h 978"/>
                  <a:gd name="T56" fmla="*/ 37 w 983"/>
                  <a:gd name="T57" fmla="*/ 638 h 978"/>
                  <a:gd name="T58" fmla="*/ 44 w 983"/>
                  <a:gd name="T59" fmla="*/ 711 h 978"/>
                  <a:gd name="T60" fmla="*/ 134 w 983"/>
                  <a:gd name="T61" fmla="*/ 700 h 978"/>
                  <a:gd name="T62" fmla="*/ 279 w 983"/>
                  <a:gd name="T63" fmla="*/ 649 h 978"/>
                  <a:gd name="T64" fmla="*/ 330 w 983"/>
                  <a:gd name="T65" fmla="*/ 691 h 978"/>
                  <a:gd name="T66" fmla="*/ 375 w 983"/>
                  <a:gd name="T67" fmla="*/ 678 h 978"/>
                  <a:gd name="T68" fmla="*/ 370 w 983"/>
                  <a:gd name="T69" fmla="*/ 720 h 978"/>
                  <a:gd name="T70" fmla="*/ 395 w 983"/>
                  <a:gd name="T71" fmla="*/ 736 h 978"/>
                  <a:gd name="T72" fmla="*/ 437 w 983"/>
                  <a:gd name="T73" fmla="*/ 788 h 978"/>
                  <a:gd name="T74" fmla="*/ 505 w 983"/>
                  <a:gd name="T75" fmla="*/ 805 h 978"/>
                  <a:gd name="T76" fmla="*/ 556 w 983"/>
                  <a:gd name="T77" fmla="*/ 770 h 978"/>
                  <a:gd name="T78" fmla="*/ 569 w 983"/>
                  <a:gd name="T79" fmla="*/ 711 h 978"/>
                  <a:gd name="T80" fmla="*/ 603 w 983"/>
                  <a:gd name="T81" fmla="*/ 637 h 978"/>
                  <a:gd name="T82" fmla="*/ 232 w 983"/>
                  <a:gd name="T83" fmla="*/ 18 h 978"/>
                  <a:gd name="T84" fmla="*/ 223 w 983"/>
                  <a:gd name="T85" fmla="*/ 34 h 978"/>
                  <a:gd name="T86" fmla="*/ 967 w 983"/>
                  <a:gd name="T87" fmla="*/ 792 h 978"/>
                  <a:gd name="T88" fmla="*/ 913 w 983"/>
                  <a:gd name="T89" fmla="*/ 722 h 978"/>
                  <a:gd name="T90" fmla="*/ 922 w 983"/>
                  <a:gd name="T91" fmla="*/ 794 h 978"/>
                  <a:gd name="T92" fmla="*/ 938 w 983"/>
                  <a:gd name="T93" fmla="*/ 859 h 978"/>
                  <a:gd name="T94" fmla="*/ 967 w 983"/>
                  <a:gd name="T95" fmla="*/ 792 h 978"/>
                  <a:gd name="T96" fmla="*/ 846 w 983"/>
                  <a:gd name="T97" fmla="*/ 915 h 978"/>
                  <a:gd name="T98" fmla="*/ 802 w 983"/>
                  <a:gd name="T99" fmla="*/ 950 h 978"/>
                  <a:gd name="T100" fmla="*/ 862 w 983"/>
                  <a:gd name="T101" fmla="*/ 971 h 978"/>
                  <a:gd name="T102" fmla="*/ 895 w 983"/>
                  <a:gd name="T103" fmla="*/ 904 h 978"/>
                  <a:gd name="T104" fmla="*/ 893 w 983"/>
                  <a:gd name="T105" fmla="*/ 854 h 978"/>
                  <a:gd name="T106" fmla="*/ 116 w 983"/>
                  <a:gd name="T107" fmla="*/ 39 h 978"/>
                  <a:gd name="T108" fmla="*/ 165 w 983"/>
                  <a:gd name="T109" fmla="*/ 19 h 978"/>
                  <a:gd name="T110" fmla="*/ 98 w 983"/>
                  <a:gd name="T111" fmla="*/ 32 h 978"/>
                  <a:gd name="T112" fmla="*/ 91 w 983"/>
                  <a:gd name="T113" fmla="*/ 103 h 978"/>
                  <a:gd name="T114" fmla="*/ 114 w 983"/>
                  <a:gd name="T115" fmla="*/ 106 h 978"/>
                  <a:gd name="T116" fmla="*/ 138 w 983"/>
                  <a:gd name="T117" fmla="*/ 119 h 978"/>
                  <a:gd name="T118" fmla="*/ 131 w 983"/>
                  <a:gd name="T119" fmla="*/ 72 h 978"/>
                  <a:gd name="T120" fmla="*/ 205 w 983"/>
                  <a:gd name="T121" fmla="*/ 211 h 978"/>
                  <a:gd name="T122" fmla="*/ 178 w 983"/>
                  <a:gd name="T123" fmla="*/ 215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3" h="978">
                    <a:moveTo>
                      <a:pt x="516" y="173"/>
                    </a:moveTo>
                    <a:lnTo>
                      <a:pt x="516" y="173"/>
                    </a:lnTo>
                    <a:lnTo>
                      <a:pt x="514" y="175"/>
                    </a:lnTo>
                    <a:lnTo>
                      <a:pt x="513" y="179"/>
                    </a:lnTo>
                    <a:lnTo>
                      <a:pt x="513" y="182"/>
                    </a:lnTo>
                    <a:lnTo>
                      <a:pt x="514" y="186"/>
                    </a:lnTo>
                    <a:lnTo>
                      <a:pt x="514" y="186"/>
                    </a:lnTo>
                    <a:lnTo>
                      <a:pt x="518" y="190"/>
                    </a:lnTo>
                    <a:lnTo>
                      <a:pt x="522" y="191"/>
                    </a:lnTo>
                    <a:lnTo>
                      <a:pt x="522" y="191"/>
                    </a:lnTo>
                    <a:lnTo>
                      <a:pt x="525" y="193"/>
                    </a:lnTo>
                    <a:lnTo>
                      <a:pt x="529" y="195"/>
                    </a:lnTo>
                    <a:lnTo>
                      <a:pt x="529" y="195"/>
                    </a:lnTo>
                    <a:lnTo>
                      <a:pt x="529" y="197"/>
                    </a:lnTo>
                    <a:lnTo>
                      <a:pt x="529" y="199"/>
                    </a:lnTo>
                    <a:lnTo>
                      <a:pt x="529" y="202"/>
                    </a:lnTo>
                    <a:lnTo>
                      <a:pt x="529" y="204"/>
                    </a:lnTo>
                    <a:lnTo>
                      <a:pt x="529" y="204"/>
                    </a:lnTo>
                    <a:lnTo>
                      <a:pt x="533" y="204"/>
                    </a:lnTo>
                    <a:lnTo>
                      <a:pt x="534" y="206"/>
                    </a:lnTo>
                    <a:lnTo>
                      <a:pt x="534" y="206"/>
                    </a:lnTo>
                    <a:lnTo>
                      <a:pt x="534" y="208"/>
                    </a:lnTo>
                    <a:lnTo>
                      <a:pt x="534" y="209"/>
                    </a:lnTo>
                    <a:lnTo>
                      <a:pt x="534" y="211"/>
                    </a:lnTo>
                    <a:lnTo>
                      <a:pt x="536" y="215"/>
                    </a:lnTo>
                    <a:lnTo>
                      <a:pt x="536" y="215"/>
                    </a:lnTo>
                    <a:lnTo>
                      <a:pt x="538" y="215"/>
                    </a:lnTo>
                    <a:lnTo>
                      <a:pt x="540" y="215"/>
                    </a:lnTo>
                    <a:lnTo>
                      <a:pt x="545" y="217"/>
                    </a:lnTo>
                    <a:lnTo>
                      <a:pt x="545" y="217"/>
                    </a:lnTo>
                    <a:lnTo>
                      <a:pt x="547" y="219"/>
                    </a:lnTo>
                    <a:lnTo>
                      <a:pt x="549" y="222"/>
                    </a:lnTo>
                    <a:lnTo>
                      <a:pt x="549" y="222"/>
                    </a:lnTo>
                    <a:lnTo>
                      <a:pt x="552" y="226"/>
                    </a:lnTo>
                    <a:lnTo>
                      <a:pt x="558" y="229"/>
                    </a:lnTo>
                    <a:lnTo>
                      <a:pt x="562" y="235"/>
                    </a:lnTo>
                    <a:lnTo>
                      <a:pt x="562" y="238"/>
                    </a:lnTo>
                    <a:lnTo>
                      <a:pt x="560" y="240"/>
                    </a:lnTo>
                    <a:lnTo>
                      <a:pt x="560" y="240"/>
                    </a:lnTo>
                    <a:lnTo>
                      <a:pt x="554" y="240"/>
                    </a:lnTo>
                    <a:lnTo>
                      <a:pt x="549" y="240"/>
                    </a:lnTo>
                    <a:lnTo>
                      <a:pt x="538" y="237"/>
                    </a:lnTo>
                    <a:lnTo>
                      <a:pt x="538" y="237"/>
                    </a:lnTo>
                    <a:lnTo>
                      <a:pt x="529" y="231"/>
                    </a:lnTo>
                    <a:lnTo>
                      <a:pt x="518" y="226"/>
                    </a:lnTo>
                    <a:lnTo>
                      <a:pt x="511" y="217"/>
                    </a:lnTo>
                    <a:lnTo>
                      <a:pt x="502" y="208"/>
                    </a:lnTo>
                    <a:lnTo>
                      <a:pt x="502" y="208"/>
                    </a:lnTo>
                    <a:lnTo>
                      <a:pt x="493" y="199"/>
                    </a:lnTo>
                    <a:lnTo>
                      <a:pt x="487" y="195"/>
                    </a:lnTo>
                    <a:lnTo>
                      <a:pt x="482" y="193"/>
                    </a:lnTo>
                    <a:lnTo>
                      <a:pt x="482" y="193"/>
                    </a:lnTo>
                    <a:lnTo>
                      <a:pt x="475" y="191"/>
                    </a:lnTo>
                    <a:lnTo>
                      <a:pt x="466" y="193"/>
                    </a:lnTo>
                    <a:lnTo>
                      <a:pt x="458" y="197"/>
                    </a:lnTo>
                    <a:lnTo>
                      <a:pt x="453" y="202"/>
                    </a:lnTo>
                    <a:lnTo>
                      <a:pt x="453" y="202"/>
                    </a:lnTo>
                    <a:lnTo>
                      <a:pt x="446" y="209"/>
                    </a:lnTo>
                    <a:lnTo>
                      <a:pt x="442" y="213"/>
                    </a:lnTo>
                    <a:lnTo>
                      <a:pt x="435" y="213"/>
                    </a:lnTo>
                    <a:lnTo>
                      <a:pt x="435" y="213"/>
                    </a:lnTo>
                    <a:lnTo>
                      <a:pt x="428" y="213"/>
                    </a:lnTo>
                    <a:lnTo>
                      <a:pt x="420" y="213"/>
                    </a:lnTo>
                    <a:lnTo>
                      <a:pt x="413" y="211"/>
                    </a:lnTo>
                    <a:lnTo>
                      <a:pt x="408" y="206"/>
                    </a:lnTo>
                    <a:lnTo>
                      <a:pt x="408" y="206"/>
                    </a:lnTo>
                    <a:lnTo>
                      <a:pt x="404" y="200"/>
                    </a:lnTo>
                    <a:lnTo>
                      <a:pt x="400" y="197"/>
                    </a:lnTo>
                    <a:lnTo>
                      <a:pt x="395" y="197"/>
                    </a:lnTo>
                    <a:lnTo>
                      <a:pt x="390" y="197"/>
                    </a:lnTo>
                    <a:lnTo>
                      <a:pt x="390" y="197"/>
                    </a:lnTo>
                    <a:lnTo>
                      <a:pt x="381" y="199"/>
                    </a:lnTo>
                    <a:lnTo>
                      <a:pt x="375" y="200"/>
                    </a:lnTo>
                    <a:lnTo>
                      <a:pt x="371" y="200"/>
                    </a:lnTo>
                    <a:lnTo>
                      <a:pt x="371" y="200"/>
                    </a:lnTo>
                    <a:lnTo>
                      <a:pt x="368" y="197"/>
                    </a:lnTo>
                    <a:lnTo>
                      <a:pt x="368" y="193"/>
                    </a:lnTo>
                    <a:lnTo>
                      <a:pt x="370" y="188"/>
                    </a:lnTo>
                    <a:lnTo>
                      <a:pt x="371" y="184"/>
                    </a:lnTo>
                    <a:lnTo>
                      <a:pt x="371" y="184"/>
                    </a:lnTo>
                    <a:lnTo>
                      <a:pt x="379" y="179"/>
                    </a:lnTo>
                    <a:lnTo>
                      <a:pt x="381" y="175"/>
                    </a:lnTo>
                    <a:lnTo>
                      <a:pt x="382" y="170"/>
                    </a:lnTo>
                    <a:lnTo>
                      <a:pt x="382" y="170"/>
                    </a:lnTo>
                    <a:lnTo>
                      <a:pt x="382" y="161"/>
                    </a:lnTo>
                    <a:lnTo>
                      <a:pt x="382" y="161"/>
                    </a:lnTo>
                    <a:lnTo>
                      <a:pt x="381" y="157"/>
                    </a:lnTo>
                    <a:lnTo>
                      <a:pt x="379" y="153"/>
                    </a:lnTo>
                    <a:lnTo>
                      <a:pt x="373" y="146"/>
                    </a:lnTo>
                    <a:lnTo>
                      <a:pt x="373" y="146"/>
                    </a:lnTo>
                    <a:lnTo>
                      <a:pt x="368" y="139"/>
                    </a:lnTo>
                    <a:lnTo>
                      <a:pt x="366" y="137"/>
                    </a:lnTo>
                    <a:lnTo>
                      <a:pt x="362" y="133"/>
                    </a:lnTo>
                    <a:lnTo>
                      <a:pt x="362" y="133"/>
                    </a:lnTo>
                    <a:lnTo>
                      <a:pt x="355" y="130"/>
                    </a:lnTo>
                    <a:lnTo>
                      <a:pt x="346" y="128"/>
                    </a:lnTo>
                    <a:lnTo>
                      <a:pt x="337" y="126"/>
                    </a:lnTo>
                    <a:lnTo>
                      <a:pt x="330" y="121"/>
                    </a:lnTo>
                    <a:lnTo>
                      <a:pt x="330" y="121"/>
                    </a:lnTo>
                    <a:lnTo>
                      <a:pt x="324" y="115"/>
                    </a:lnTo>
                    <a:lnTo>
                      <a:pt x="319" y="110"/>
                    </a:lnTo>
                    <a:lnTo>
                      <a:pt x="319" y="110"/>
                    </a:lnTo>
                    <a:lnTo>
                      <a:pt x="314" y="110"/>
                    </a:lnTo>
                    <a:lnTo>
                      <a:pt x="308" y="110"/>
                    </a:lnTo>
                    <a:lnTo>
                      <a:pt x="308" y="110"/>
                    </a:lnTo>
                    <a:lnTo>
                      <a:pt x="303" y="108"/>
                    </a:lnTo>
                    <a:lnTo>
                      <a:pt x="297" y="105"/>
                    </a:lnTo>
                    <a:lnTo>
                      <a:pt x="295" y="99"/>
                    </a:lnTo>
                    <a:lnTo>
                      <a:pt x="295" y="95"/>
                    </a:lnTo>
                    <a:lnTo>
                      <a:pt x="295" y="94"/>
                    </a:lnTo>
                    <a:lnTo>
                      <a:pt x="295" y="94"/>
                    </a:lnTo>
                    <a:lnTo>
                      <a:pt x="299" y="90"/>
                    </a:lnTo>
                    <a:lnTo>
                      <a:pt x="303" y="88"/>
                    </a:lnTo>
                    <a:lnTo>
                      <a:pt x="310" y="88"/>
                    </a:lnTo>
                    <a:lnTo>
                      <a:pt x="310" y="88"/>
                    </a:lnTo>
                    <a:lnTo>
                      <a:pt x="310" y="85"/>
                    </a:lnTo>
                    <a:lnTo>
                      <a:pt x="308" y="83"/>
                    </a:lnTo>
                    <a:lnTo>
                      <a:pt x="303" y="83"/>
                    </a:lnTo>
                    <a:lnTo>
                      <a:pt x="290" y="81"/>
                    </a:lnTo>
                    <a:lnTo>
                      <a:pt x="290" y="81"/>
                    </a:lnTo>
                    <a:lnTo>
                      <a:pt x="285" y="79"/>
                    </a:lnTo>
                    <a:lnTo>
                      <a:pt x="279" y="76"/>
                    </a:lnTo>
                    <a:lnTo>
                      <a:pt x="277" y="70"/>
                    </a:lnTo>
                    <a:lnTo>
                      <a:pt x="276" y="65"/>
                    </a:lnTo>
                    <a:lnTo>
                      <a:pt x="276" y="65"/>
                    </a:lnTo>
                    <a:lnTo>
                      <a:pt x="279" y="59"/>
                    </a:lnTo>
                    <a:lnTo>
                      <a:pt x="283" y="56"/>
                    </a:lnTo>
                    <a:lnTo>
                      <a:pt x="288" y="54"/>
                    </a:lnTo>
                    <a:lnTo>
                      <a:pt x="295" y="54"/>
                    </a:lnTo>
                    <a:lnTo>
                      <a:pt x="295" y="54"/>
                    </a:lnTo>
                    <a:lnTo>
                      <a:pt x="306" y="56"/>
                    </a:lnTo>
                    <a:lnTo>
                      <a:pt x="315" y="57"/>
                    </a:lnTo>
                    <a:lnTo>
                      <a:pt x="319" y="61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3" y="76"/>
                    </a:lnTo>
                    <a:lnTo>
                      <a:pt x="323" y="76"/>
                    </a:lnTo>
                    <a:lnTo>
                      <a:pt x="323" y="79"/>
                    </a:lnTo>
                    <a:lnTo>
                      <a:pt x="324" y="83"/>
                    </a:lnTo>
                    <a:lnTo>
                      <a:pt x="328" y="86"/>
                    </a:lnTo>
                    <a:lnTo>
                      <a:pt x="332" y="88"/>
                    </a:lnTo>
                    <a:lnTo>
                      <a:pt x="335" y="90"/>
                    </a:lnTo>
                    <a:lnTo>
                      <a:pt x="341" y="90"/>
                    </a:lnTo>
                    <a:lnTo>
                      <a:pt x="344" y="90"/>
                    </a:lnTo>
                    <a:lnTo>
                      <a:pt x="350" y="86"/>
                    </a:lnTo>
                    <a:lnTo>
                      <a:pt x="350" y="86"/>
                    </a:lnTo>
                    <a:lnTo>
                      <a:pt x="353" y="83"/>
                    </a:lnTo>
                    <a:lnTo>
                      <a:pt x="357" y="77"/>
                    </a:lnTo>
                    <a:lnTo>
                      <a:pt x="357" y="77"/>
                    </a:lnTo>
                    <a:lnTo>
                      <a:pt x="361" y="74"/>
                    </a:lnTo>
                    <a:lnTo>
                      <a:pt x="366" y="74"/>
                    </a:lnTo>
                    <a:lnTo>
                      <a:pt x="371" y="74"/>
                    </a:lnTo>
                    <a:lnTo>
                      <a:pt x="375" y="74"/>
                    </a:lnTo>
                    <a:lnTo>
                      <a:pt x="375" y="74"/>
                    </a:lnTo>
                    <a:lnTo>
                      <a:pt x="386" y="81"/>
                    </a:lnTo>
                    <a:lnTo>
                      <a:pt x="395" y="86"/>
                    </a:lnTo>
                    <a:lnTo>
                      <a:pt x="395" y="86"/>
                    </a:lnTo>
                    <a:lnTo>
                      <a:pt x="404" y="92"/>
                    </a:lnTo>
                    <a:lnTo>
                      <a:pt x="415" y="94"/>
                    </a:lnTo>
                    <a:lnTo>
                      <a:pt x="415" y="94"/>
                    </a:lnTo>
                    <a:lnTo>
                      <a:pt x="429" y="97"/>
                    </a:lnTo>
                    <a:lnTo>
                      <a:pt x="429" y="97"/>
                    </a:lnTo>
                    <a:lnTo>
                      <a:pt x="444" y="101"/>
                    </a:lnTo>
                    <a:lnTo>
                      <a:pt x="451" y="103"/>
                    </a:lnTo>
                    <a:lnTo>
                      <a:pt x="458" y="108"/>
                    </a:lnTo>
                    <a:lnTo>
                      <a:pt x="458" y="108"/>
                    </a:lnTo>
                    <a:lnTo>
                      <a:pt x="462" y="112"/>
                    </a:lnTo>
                    <a:lnTo>
                      <a:pt x="466" y="117"/>
                    </a:lnTo>
                    <a:lnTo>
                      <a:pt x="466" y="117"/>
                    </a:lnTo>
                    <a:lnTo>
                      <a:pt x="473" y="121"/>
                    </a:lnTo>
                    <a:lnTo>
                      <a:pt x="482" y="124"/>
                    </a:lnTo>
                    <a:lnTo>
                      <a:pt x="482" y="124"/>
                    </a:lnTo>
                    <a:lnTo>
                      <a:pt x="485" y="128"/>
                    </a:lnTo>
                    <a:lnTo>
                      <a:pt x="489" y="132"/>
                    </a:lnTo>
                    <a:lnTo>
                      <a:pt x="496" y="139"/>
                    </a:lnTo>
                    <a:lnTo>
                      <a:pt x="496" y="139"/>
                    </a:lnTo>
                    <a:lnTo>
                      <a:pt x="500" y="143"/>
                    </a:lnTo>
                    <a:lnTo>
                      <a:pt x="504" y="144"/>
                    </a:lnTo>
                    <a:lnTo>
                      <a:pt x="513" y="148"/>
                    </a:lnTo>
                    <a:lnTo>
                      <a:pt x="522" y="152"/>
                    </a:lnTo>
                    <a:lnTo>
                      <a:pt x="525" y="153"/>
                    </a:lnTo>
                    <a:lnTo>
                      <a:pt x="527" y="157"/>
                    </a:lnTo>
                    <a:lnTo>
                      <a:pt x="527" y="157"/>
                    </a:lnTo>
                    <a:lnTo>
                      <a:pt x="527" y="162"/>
                    </a:lnTo>
                    <a:lnTo>
                      <a:pt x="523" y="166"/>
                    </a:lnTo>
                    <a:lnTo>
                      <a:pt x="516" y="173"/>
                    </a:lnTo>
                    <a:lnTo>
                      <a:pt x="516" y="173"/>
                    </a:lnTo>
                    <a:close/>
                    <a:moveTo>
                      <a:pt x="511" y="850"/>
                    </a:moveTo>
                    <a:lnTo>
                      <a:pt x="511" y="850"/>
                    </a:lnTo>
                    <a:lnTo>
                      <a:pt x="504" y="850"/>
                    </a:lnTo>
                    <a:lnTo>
                      <a:pt x="496" y="850"/>
                    </a:lnTo>
                    <a:lnTo>
                      <a:pt x="496" y="850"/>
                    </a:lnTo>
                    <a:lnTo>
                      <a:pt x="493" y="850"/>
                    </a:lnTo>
                    <a:lnTo>
                      <a:pt x="489" y="846"/>
                    </a:lnTo>
                    <a:lnTo>
                      <a:pt x="489" y="846"/>
                    </a:lnTo>
                    <a:lnTo>
                      <a:pt x="482" y="845"/>
                    </a:lnTo>
                    <a:lnTo>
                      <a:pt x="478" y="845"/>
                    </a:lnTo>
                    <a:lnTo>
                      <a:pt x="476" y="846"/>
                    </a:lnTo>
                    <a:lnTo>
                      <a:pt x="476" y="846"/>
                    </a:lnTo>
                    <a:lnTo>
                      <a:pt x="473" y="848"/>
                    </a:lnTo>
                    <a:lnTo>
                      <a:pt x="473" y="852"/>
                    </a:lnTo>
                    <a:lnTo>
                      <a:pt x="473" y="852"/>
                    </a:lnTo>
                    <a:lnTo>
                      <a:pt x="473" y="854"/>
                    </a:lnTo>
                    <a:lnTo>
                      <a:pt x="473" y="857"/>
                    </a:lnTo>
                    <a:lnTo>
                      <a:pt x="478" y="859"/>
                    </a:lnTo>
                    <a:lnTo>
                      <a:pt x="482" y="863"/>
                    </a:lnTo>
                    <a:lnTo>
                      <a:pt x="485" y="866"/>
                    </a:lnTo>
                    <a:lnTo>
                      <a:pt x="485" y="866"/>
                    </a:lnTo>
                    <a:lnTo>
                      <a:pt x="484" y="870"/>
                    </a:lnTo>
                    <a:lnTo>
                      <a:pt x="482" y="875"/>
                    </a:lnTo>
                    <a:lnTo>
                      <a:pt x="482" y="875"/>
                    </a:lnTo>
                    <a:lnTo>
                      <a:pt x="482" y="881"/>
                    </a:lnTo>
                    <a:lnTo>
                      <a:pt x="484" y="886"/>
                    </a:lnTo>
                    <a:lnTo>
                      <a:pt x="484" y="886"/>
                    </a:lnTo>
                    <a:lnTo>
                      <a:pt x="487" y="895"/>
                    </a:lnTo>
                    <a:lnTo>
                      <a:pt x="495" y="901"/>
                    </a:lnTo>
                    <a:lnTo>
                      <a:pt x="504" y="902"/>
                    </a:lnTo>
                    <a:lnTo>
                      <a:pt x="513" y="902"/>
                    </a:lnTo>
                    <a:lnTo>
                      <a:pt x="513" y="902"/>
                    </a:lnTo>
                    <a:lnTo>
                      <a:pt x="522" y="899"/>
                    </a:lnTo>
                    <a:lnTo>
                      <a:pt x="525" y="895"/>
                    </a:lnTo>
                    <a:lnTo>
                      <a:pt x="529" y="892"/>
                    </a:lnTo>
                    <a:lnTo>
                      <a:pt x="529" y="886"/>
                    </a:lnTo>
                    <a:lnTo>
                      <a:pt x="527" y="874"/>
                    </a:lnTo>
                    <a:lnTo>
                      <a:pt x="525" y="861"/>
                    </a:lnTo>
                    <a:lnTo>
                      <a:pt x="525" y="861"/>
                    </a:lnTo>
                    <a:lnTo>
                      <a:pt x="523" y="854"/>
                    </a:lnTo>
                    <a:lnTo>
                      <a:pt x="522" y="852"/>
                    </a:lnTo>
                    <a:lnTo>
                      <a:pt x="516" y="850"/>
                    </a:lnTo>
                    <a:lnTo>
                      <a:pt x="511" y="850"/>
                    </a:lnTo>
                    <a:lnTo>
                      <a:pt x="511" y="850"/>
                    </a:lnTo>
                    <a:close/>
                    <a:moveTo>
                      <a:pt x="598" y="559"/>
                    </a:moveTo>
                    <a:lnTo>
                      <a:pt x="598" y="559"/>
                    </a:lnTo>
                    <a:lnTo>
                      <a:pt x="598" y="551"/>
                    </a:lnTo>
                    <a:lnTo>
                      <a:pt x="600" y="544"/>
                    </a:lnTo>
                    <a:lnTo>
                      <a:pt x="601" y="537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598" y="523"/>
                    </a:lnTo>
                    <a:lnTo>
                      <a:pt x="594" y="515"/>
                    </a:lnTo>
                    <a:lnTo>
                      <a:pt x="589" y="510"/>
                    </a:lnTo>
                    <a:lnTo>
                      <a:pt x="581" y="504"/>
                    </a:lnTo>
                    <a:lnTo>
                      <a:pt x="581" y="504"/>
                    </a:lnTo>
                    <a:lnTo>
                      <a:pt x="574" y="499"/>
                    </a:lnTo>
                    <a:lnTo>
                      <a:pt x="569" y="494"/>
                    </a:lnTo>
                    <a:lnTo>
                      <a:pt x="569" y="494"/>
                    </a:lnTo>
                    <a:lnTo>
                      <a:pt x="567" y="490"/>
                    </a:lnTo>
                    <a:lnTo>
                      <a:pt x="565" y="488"/>
                    </a:lnTo>
                    <a:lnTo>
                      <a:pt x="565" y="488"/>
                    </a:lnTo>
                    <a:lnTo>
                      <a:pt x="560" y="485"/>
                    </a:lnTo>
                    <a:lnTo>
                      <a:pt x="560" y="485"/>
                    </a:lnTo>
                    <a:lnTo>
                      <a:pt x="556" y="481"/>
                    </a:lnTo>
                    <a:lnTo>
                      <a:pt x="554" y="474"/>
                    </a:lnTo>
                    <a:lnTo>
                      <a:pt x="552" y="461"/>
                    </a:lnTo>
                    <a:lnTo>
                      <a:pt x="552" y="461"/>
                    </a:lnTo>
                    <a:lnTo>
                      <a:pt x="551" y="450"/>
                    </a:lnTo>
                    <a:lnTo>
                      <a:pt x="547" y="441"/>
                    </a:lnTo>
                    <a:lnTo>
                      <a:pt x="547" y="441"/>
                    </a:lnTo>
                    <a:lnTo>
                      <a:pt x="545" y="434"/>
                    </a:lnTo>
                    <a:lnTo>
                      <a:pt x="542" y="427"/>
                    </a:lnTo>
                    <a:lnTo>
                      <a:pt x="542" y="427"/>
                    </a:lnTo>
                    <a:lnTo>
                      <a:pt x="534" y="421"/>
                    </a:lnTo>
                    <a:lnTo>
                      <a:pt x="527" y="416"/>
                    </a:lnTo>
                    <a:lnTo>
                      <a:pt x="520" y="412"/>
                    </a:lnTo>
                    <a:lnTo>
                      <a:pt x="513" y="405"/>
                    </a:lnTo>
                    <a:lnTo>
                      <a:pt x="513" y="405"/>
                    </a:lnTo>
                    <a:lnTo>
                      <a:pt x="507" y="398"/>
                    </a:lnTo>
                    <a:lnTo>
                      <a:pt x="504" y="390"/>
                    </a:lnTo>
                    <a:lnTo>
                      <a:pt x="498" y="374"/>
                    </a:lnTo>
                    <a:lnTo>
                      <a:pt x="498" y="374"/>
                    </a:lnTo>
                    <a:lnTo>
                      <a:pt x="491" y="363"/>
                    </a:lnTo>
                    <a:lnTo>
                      <a:pt x="491" y="363"/>
                    </a:lnTo>
                    <a:lnTo>
                      <a:pt x="487" y="352"/>
                    </a:lnTo>
                    <a:lnTo>
                      <a:pt x="485" y="342"/>
                    </a:lnTo>
                    <a:lnTo>
                      <a:pt x="485" y="342"/>
                    </a:lnTo>
                    <a:lnTo>
                      <a:pt x="485" y="331"/>
                    </a:lnTo>
                    <a:lnTo>
                      <a:pt x="484" y="320"/>
                    </a:lnTo>
                    <a:lnTo>
                      <a:pt x="484" y="320"/>
                    </a:lnTo>
                    <a:lnTo>
                      <a:pt x="482" y="316"/>
                    </a:lnTo>
                    <a:lnTo>
                      <a:pt x="478" y="313"/>
                    </a:lnTo>
                    <a:lnTo>
                      <a:pt x="475" y="311"/>
                    </a:lnTo>
                    <a:lnTo>
                      <a:pt x="471" y="311"/>
                    </a:lnTo>
                    <a:lnTo>
                      <a:pt x="471" y="311"/>
                    </a:lnTo>
                    <a:lnTo>
                      <a:pt x="466" y="311"/>
                    </a:lnTo>
                    <a:lnTo>
                      <a:pt x="464" y="309"/>
                    </a:lnTo>
                    <a:lnTo>
                      <a:pt x="462" y="307"/>
                    </a:lnTo>
                    <a:lnTo>
                      <a:pt x="462" y="307"/>
                    </a:lnTo>
                    <a:lnTo>
                      <a:pt x="457" y="300"/>
                    </a:lnTo>
                    <a:lnTo>
                      <a:pt x="455" y="293"/>
                    </a:lnTo>
                    <a:lnTo>
                      <a:pt x="451" y="276"/>
                    </a:lnTo>
                    <a:lnTo>
                      <a:pt x="451" y="276"/>
                    </a:lnTo>
                    <a:lnTo>
                      <a:pt x="451" y="267"/>
                    </a:lnTo>
                    <a:lnTo>
                      <a:pt x="449" y="262"/>
                    </a:lnTo>
                    <a:lnTo>
                      <a:pt x="446" y="258"/>
                    </a:lnTo>
                    <a:lnTo>
                      <a:pt x="446" y="258"/>
                    </a:lnTo>
                    <a:lnTo>
                      <a:pt x="444" y="257"/>
                    </a:lnTo>
                    <a:lnTo>
                      <a:pt x="440" y="257"/>
                    </a:lnTo>
                    <a:lnTo>
                      <a:pt x="437" y="258"/>
                    </a:lnTo>
                    <a:lnTo>
                      <a:pt x="435" y="260"/>
                    </a:lnTo>
                    <a:lnTo>
                      <a:pt x="435" y="260"/>
                    </a:lnTo>
                    <a:lnTo>
                      <a:pt x="433" y="267"/>
                    </a:lnTo>
                    <a:lnTo>
                      <a:pt x="433" y="275"/>
                    </a:lnTo>
                    <a:lnTo>
                      <a:pt x="435" y="282"/>
                    </a:lnTo>
                    <a:lnTo>
                      <a:pt x="435" y="289"/>
                    </a:lnTo>
                    <a:lnTo>
                      <a:pt x="435" y="289"/>
                    </a:lnTo>
                    <a:lnTo>
                      <a:pt x="433" y="295"/>
                    </a:lnTo>
                    <a:lnTo>
                      <a:pt x="431" y="298"/>
                    </a:lnTo>
                    <a:lnTo>
                      <a:pt x="428" y="302"/>
                    </a:lnTo>
                    <a:lnTo>
                      <a:pt x="426" y="307"/>
                    </a:lnTo>
                    <a:lnTo>
                      <a:pt x="426" y="307"/>
                    </a:lnTo>
                    <a:lnTo>
                      <a:pt x="426" y="314"/>
                    </a:lnTo>
                    <a:lnTo>
                      <a:pt x="428" y="320"/>
                    </a:lnTo>
                    <a:lnTo>
                      <a:pt x="429" y="325"/>
                    </a:lnTo>
                    <a:lnTo>
                      <a:pt x="431" y="333"/>
                    </a:lnTo>
                    <a:lnTo>
                      <a:pt x="431" y="333"/>
                    </a:lnTo>
                    <a:lnTo>
                      <a:pt x="429" y="340"/>
                    </a:lnTo>
                    <a:lnTo>
                      <a:pt x="429" y="340"/>
                    </a:lnTo>
                    <a:lnTo>
                      <a:pt x="428" y="345"/>
                    </a:lnTo>
                    <a:lnTo>
                      <a:pt x="428" y="345"/>
                    </a:lnTo>
                    <a:lnTo>
                      <a:pt x="426" y="349"/>
                    </a:lnTo>
                    <a:lnTo>
                      <a:pt x="424" y="352"/>
                    </a:lnTo>
                    <a:lnTo>
                      <a:pt x="424" y="352"/>
                    </a:lnTo>
                    <a:lnTo>
                      <a:pt x="422" y="363"/>
                    </a:lnTo>
                    <a:lnTo>
                      <a:pt x="422" y="363"/>
                    </a:lnTo>
                    <a:lnTo>
                      <a:pt x="422" y="367"/>
                    </a:lnTo>
                    <a:lnTo>
                      <a:pt x="422" y="369"/>
                    </a:lnTo>
                    <a:lnTo>
                      <a:pt x="420" y="371"/>
                    </a:lnTo>
                    <a:lnTo>
                      <a:pt x="420" y="371"/>
                    </a:lnTo>
                    <a:lnTo>
                      <a:pt x="413" y="372"/>
                    </a:lnTo>
                    <a:lnTo>
                      <a:pt x="406" y="372"/>
                    </a:lnTo>
                    <a:lnTo>
                      <a:pt x="399" y="371"/>
                    </a:lnTo>
                    <a:lnTo>
                      <a:pt x="393" y="369"/>
                    </a:lnTo>
                    <a:lnTo>
                      <a:pt x="393" y="369"/>
                    </a:lnTo>
                    <a:lnTo>
                      <a:pt x="386" y="365"/>
                    </a:lnTo>
                    <a:lnTo>
                      <a:pt x="381" y="358"/>
                    </a:lnTo>
                    <a:lnTo>
                      <a:pt x="373" y="343"/>
                    </a:lnTo>
                    <a:lnTo>
                      <a:pt x="373" y="343"/>
                    </a:lnTo>
                    <a:lnTo>
                      <a:pt x="368" y="336"/>
                    </a:lnTo>
                    <a:lnTo>
                      <a:pt x="361" y="334"/>
                    </a:lnTo>
                    <a:lnTo>
                      <a:pt x="361" y="334"/>
                    </a:lnTo>
                    <a:lnTo>
                      <a:pt x="353" y="331"/>
                    </a:lnTo>
                    <a:lnTo>
                      <a:pt x="348" y="325"/>
                    </a:lnTo>
                    <a:lnTo>
                      <a:pt x="344" y="318"/>
                    </a:lnTo>
                    <a:lnTo>
                      <a:pt x="342" y="313"/>
                    </a:lnTo>
                    <a:lnTo>
                      <a:pt x="342" y="313"/>
                    </a:lnTo>
                    <a:lnTo>
                      <a:pt x="342" y="307"/>
                    </a:lnTo>
                    <a:lnTo>
                      <a:pt x="344" y="302"/>
                    </a:lnTo>
                    <a:lnTo>
                      <a:pt x="352" y="295"/>
                    </a:lnTo>
                    <a:lnTo>
                      <a:pt x="357" y="287"/>
                    </a:lnTo>
                    <a:lnTo>
                      <a:pt x="359" y="284"/>
                    </a:lnTo>
                    <a:lnTo>
                      <a:pt x="357" y="278"/>
                    </a:lnTo>
                    <a:lnTo>
                      <a:pt x="357" y="278"/>
                    </a:lnTo>
                    <a:lnTo>
                      <a:pt x="355" y="276"/>
                    </a:lnTo>
                    <a:lnTo>
                      <a:pt x="352" y="275"/>
                    </a:lnTo>
                    <a:lnTo>
                      <a:pt x="344" y="273"/>
                    </a:lnTo>
                    <a:lnTo>
                      <a:pt x="328" y="271"/>
                    </a:lnTo>
                    <a:lnTo>
                      <a:pt x="328" y="271"/>
                    </a:lnTo>
                    <a:lnTo>
                      <a:pt x="321" y="269"/>
                    </a:lnTo>
                    <a:lnTo>
                      <a:pt x="315" y="266"/>
                    </a:lnTo>
                    <a:lnTo>
                      <a:pt x="315" y="266"/>
                    </a:lnTo>
                    <a:lnTo>
                      <a:pt x="310" y="262"/>
                    </a:lnTo>
                    <a:lnTo>
                      <a:pt x="299" y="258"/>
                    </a:lnTo>
                    <a:lnTo>
                      <a:pt x="294" y="257"/>
                    </a:lnTo>
                    <a:lnTo>
                      <a:pt x="288" y="257"/>
                    </a:lnTo>
                    <a:lnTo>
                      <a:pt x="285" y="258"/>
                    </a:lnTo>
                    <a:lnTo>
                      <a:pt x="285" y="262"/>
                    </a:lnTo>
                    <a:lnTo>
                      <a:pt x="285" y="262"/>
                    </a:lnTo>
                    <a:lnTo>
                      <a:pt x="285" y="264"/>
                    </a:lnTo>
                    <a:lnTo>
                      <a:pt x="288" y="267"/>
                    </a:lnTo>
                    <a:lnTo>
                      <a:pt x="288" y="267"/>
                    </a:lnTo>
                    <a:lnTo>
                      <a:pt x="288" y="271"/>
                    </a:lnTo>
                    <a:lnTo>
                      <a:pt x="288" y="273"/>
                    </a:lnTo>
                    <a:lnTo>
                      <a:pt x="285" y="275"/>
                    </a:lnTo>
                    <a:lnTo>
                      <a:pt x="281" y="276"/>
                    </a:lnTo>
                    <a:lnTo>
                      <a:pt x="281" y="276"/>
                    </a:lnTo>
                    <a:lnTo>
                      <a:pt x="276" y="275"/>
                    </a:lnTo>
                    <a:lnTo>
                      <a:pt x="272" y="275"/>
                    </a:lnTo>
                    <a:lnTo>
                      <a:pt x="268" y="276"/>
                    </a:lnTo>
                    <a:lnTo>
                      <a:pt x="268" y="276"/>
                    </a:lnTo>
                    <a:lnTo>
                      <a:pt x="263" y="282"/>
                    </a:lnTo>
                    <a:lnTo>
                      <a:pt x="261" y="289"/>
                    </a:lnTo>
                    <a:lnTo>
                      <a:pt x="261" y="289"/>
                    </a:lnTo>
                    <a:lnTo>
                      <a:pt x="259" y="293"/>
                    </a:lnTo>
                    <a:lnTo>
                      <a:pt x="257" y="296"/>
                    </a:lnTo>
                    <a:lnTo>
                      <a:pt x="252" y="300"/>
                    </a:lnTo>
                    <a:lnTo>
                      <a:pt x="252" y="300"/>
                    </a:lnTo>
                    <a:lnTo>
                      <a:pt x="250" y="305"/>
                    </a:lnTo>
                    <a:lnTo>
                      <a:pt x="250" y="311"/>
                    </a:lnTo>
                    <a:lnTo>
                      <a:pt x="250" y="311"/>
                    </a:lnTo>
                    <a:lnTo>
                      <a:pt x="252" y="318"/>
                    </a:lnTo>
                    <a:lnTo>
                      <a:pt x="250" y="320"/>
                    </a:lnTo>
                    <a:lnTo>
                      <a:pt x="247" y="322"/>
                    </a:lnTo>
                    <a:lnTo>
                      <a:pt x="247" y="322"/>
                    </a:lnTo>
                    <a:lnTo>
                      <a:pt x="241" y="323"/>
                    </a:lnTo>
                    <a:lnTo>
                      <a:pt x="238" y="323"/>
                    </a:lnTo>
                    <a:lnTo>
                      <a:pt x="234" y="322"/>
                    </a:lnTo>
                    <a:lnTo>
                      <a:pt x="228" y="318"/>
                    </a:lnTo>
                    <a:lnTo>
                      <a:pt x="228" y="318"/>
                    </a:lnTo>
                    <a:lnTo>
                      <a:pt x="221" y="311"/>
                    </a:lnTo>
                    <a:lnTo>
                      <a:pt x="214" y="305"/>
                    </a:lnTo>
                    <a:lnTo>
                      <a:pt x="210" y="304"/>
                    </a:lnTo>
                    <a:lnTo>
                      <a:pt x="207" y="304"/>
                    </a:lnTo>
                    <a:lnTo>
                      <a:pt x="203" y="307"/>
                    </a:lnTo>
                    <a:lnTo>
                      <a:pt x="200" y="311"/>
                    </a:lnTo>
                    <a:lnTo>
                      <a:pt x="200" y="311"/>
                    </a:lnTo>
                    <a:lnTo>
                      <a:pt x="196" y="316"/>
                    </a:lnTo>
                    <a:lnTo>
                      <a:pt x="190" y="320"/>
                    </a:lnTo>
                    <a:lnTo>
                      <a:pt x="178" y="325"/>
                    </a:lnTo>
                    <a:lnTo>
                      <a:pt x="178" y="325"/>
                    </a:lnTo>
                    <a:lnTo>
                      <a:pt x="172" y="331"/>
                    </a:lnTo>
                    <a:lnTo>
                      <a:pt x="171" y="334"/>
                    </a:lnTo>
                    <a:lnTo>
                      <a:pt x="167" y="345"/>
                    </a:lnTo>
                    <a:lnTo>
                      <a:pt x="167" y="345"/>
                    </a:lnTo>
                    <a:lnTo>
                      <a:pt x="165" y="352"/>
                    </a:lnTo>
                    <a:lnTo>
                      <a:pt x="160" y="356"/>
                    </a:lnTo>
                    <a:lnTo>
                      <a:pt x="147" y="360"/>
                    </a:lnTo>
                    <a:lnTo>
                      <a:pt x="147" y="360"/>
                    </a:lnTo>
                    <a:lnTo>
                      <a:pt x="142" y="361"/>
                    </a:lnTo>
                    <a:lnTo>
                      <a:pt x="138" y="365"/>
                    </a:lnTo>
                    <a:lnTo>
                      <a:pt x="136" y="371"/>
                    </a:lnTo>
                    <a:lnTo>
                      <a:pt x="138" y="376"/>
                    </a:lnTo>
                    <a:lnTo>
                      <a:pt x="138" y="376"/>
                    </a:lnTo>
                    <a:lnTo>
                      <a:pt x="138" y="381"/>
                    </a:lnTo>
                    <a:lnTo>
                      <a:pt x="136" y="387"/>
                    </a:lnTo>
                    <a:lnTo>
                      <a:pt x="136" y="387"/>
                    </a:lnTo>
                    <a:lnTo>
                      <a:pt x="131" y="394"/>
                    </a:lnTo>
                    <a:lnTo>
                      <a:pt x="129" y="396"/>
                    </a:lnTo>
                    <a:lnTo>
                      <a:pt x="127" y="401"/>
                    </a:lnTo>
                    <a:lnTo>
                      <a:pt x="127" y="401"/>
                    </a:lnTo>
                    <a:lnTo>
                      <a:pt x="127" y="405"/>
                    </a:lnTo>
                    <a:lnTo>
                      <a:pt x="123" y="409"/>
                    </a:lnTo>
                    <a:lnTo>
                      <a:pt x="123" y="409"/>
                    </a:lnTo>
                    <a:lnTo>
                      <a:pt x="118" y="412"/>
                    </a:lnTo>
                    <a:lnTo>
                      <a:pt x="113" y="412"/>
                    </a:lnTo>
                    <a:lnTo>
                      <a:pt x="113" y="412"/>
                    </a:lnTo>
                    <a:lnTo>
                      <a:pt x="104" y="412"/>
                    </a:lnTo>
                    <a:lnTo>
                      <a:pt x="100" y="414"/>
                    </a:lnTo>
                    <a:lnTo>
                      <a:pt x="96" y="416"/>
                    </a:lnTo>
                    <a:lnTo>
                      <a:pt x="96" y="416"/>
                    </a:lnTo>
                    <a:lnTo>
                      <a:pt x="95" y="418"/>
                    </a:lnTo>
                    <a:lnTo>
                      <a:pt x="91" y="419"/>
                    </a:lnTo>
                    <a:lnTo>
                      <a:pt x="91" y="419"/>
                    </a:lnTo>
                    <a:lnTo>
                      <a:pt x="89" y="421"/>
                    </a:lnTo>
                    <a:lnTo>
                      <a:pt x="89" y="421"/>
                    </a:lnTo>
                    <a:lnTo>
                      <a:pt x="82" y="425"/>
                    </a:lnTo>
                    <a:lnTo>
                      <a:pt x="82" y="425"/>
                    </a:lnTo>
                    <a:lnTo>
                      <a:pt x="78" y="428"/>
                    </a:lnTo>
                    <a:lnTo>
                      <a:pt x="78" y="428"/>
                    </a:lnTo>
                    <a:lnTo>
                      <a:pt x="75" y="430"/>
                    </a:lnTo>
                    <a:lnTo>
                      <a:pt x="71" y="432"/>
                    </a:lnTo>
                    <a:lnTo>
                      <a:pt x="62" y="434"/>
                    </a:lnTo>
                    <a:lnTo>
                      <a:pt x="62" y="434"/>
                    </a:lnTo>
                    <a:lnTo>
                      <a:pt x="53" y="437"/>
                    </a:lnTo>
                    <a:lnTo>
                      <a:pt x="44" y="443"/>
                    </a:lnTo>
                    <a:lnTo>
                      <a:pt x="37" y="450"/>
                    </a:lnTo>
                    <a:lnTo>
                      <a:pt x="26" y="454"/>
                    </a:lnTo>
                    <a:lnTo>
                      <a:pt x="26" y="454"/>
                    </a:lnTo>
                    <a:lnTo>
                      <a:pt x="17" y="459"/>
                    </a:lnTo>
                    <a:lnTo>
                      <a:pt x="11" y="463"/>
                    </a:lnTo>
                    <a:lnTo>
                      <a:pt x="8" y="466"/>
                    </a:lnTo>
                    <a:lnTo>
                      <a:pt x="8" y="466"/>
                    </a:lnTo>
                    <a:lnTo>
                      <a:pt x="2" y="477"/>
                    </a:lnTo>
                    <a:lnTo>
                      <a:pt x="0" y="488"/>
                    </a:lnTo>
                    <a:lnTo>
                      <a:pt x="2" y="497"/>
                    </a:lnTo>
                    <a:lnTo>
                      <a:pt x="8" y="508"/>
                    </a:lnTo>
                    <a:lnTo>
                      <a:pt x="8" y="508"/>
                    </a:lnTo>
                    <a:lnTo>
                      <a:pt x="11" y="515"/>
                    </a:lnTo>
                    <a:lnTo>
                      <a:pt x="15" y="524"/>
                    </a:lnTo>
                    <a:lnTo>
                      <a:pt x="15" y="524"/>
                    </a:lnTo>
                    <a:lnTo>
                      <a:pt x="13" y="530"/>
                    </a:lnTo>
                    <a:lnTo>
                      <a:pt x="9" y="535"/>
                    </a:lnTo>
                    <a:lnTo>
                      <a:pt x="9" y="535"/>
                    </a:lnTo>
                    <a:lnTo>
                      <a:pt x="8" y="542"/>
                    </a:lnTo>
                    <a:lnTo>
                      <a:pt x="8" y="550"/>
                    </a:lnTo>
                    <a:lnTo>
                      <a:pt x="9" y="557"/>
                    </a:lnTo>
                    <a:lnTo>
                      <a:pt x="13" y="564"/>
                    </a:lnTo>
                    <a:lnTo>
                      <a:pt x="13" y="564"/>
                    </a:lnTo>
                    <a:lnTo>
                      <a:pt x="17" y="568"/>
                    </a:lnTo>
                    <a:lnTo>
                      <a:pt x="20" y="573"/>
                    </a:lnTo>
                    <a:lnTo>
                      <a:pt x="26" y="577"/>
                    </a:lnTo>
                    <a:lnTo>
                      <a:pt x="29" y="582"/>
                    </a:lnTo>
                    <a:lnTo>
                      <a:pt x="29" y="582"/>
                    </a:lnTo>
                    <a:lnTo>
                      <a:pt x="31" y="584"/>
                    </a:lnTo>
                    <a:lnTo>
                      <a:pt x="31" y="584"/>
                    </a:lnTo>
                    <a:lnTo>
                      <a:pt x="31" y="589"/>
                    </a:lnTo>
                    <a:lnTo>
                      <a:pt x="31" y="595"/>
                    </a:lnTo>
                    <a:lnTo>
                      <a:pt x="28" y="606"/>
                    </a:lnTo>
                    <a:lnTo>
                      <a:pt x="28" y="606"/>
                    </a:lnTo>
                    <a:lnTo>
                      <a:pt x="26" y="618"/>
                    </a:lnTo>
                    <a:lnTo>
                      <a:pt x="28" y="624"/>
                    </a:lnTo>
                    <a:lnTo>
                      <a:pt x="29" y="629"/>
                    </a:lnTo>
                    <a:lnTo>
                      <a:pt x="29" y="629"/>
                    </a:lnTo>
                    <a:lnTo>
                      <a:pt x="37" y="638"/>
                    </a:lnTo>
                    <a:lnTo>
                      <a:pt x="38" y="644"/>
                    </a:lnTo>
                    <a:lnTo>
                      <a:pt x="42" y="649"/>
                    </a:lnTo>
                    <a:lnTo>
                      <a:pt x="42" y="649"/>
                    </a:lnTo>
                    <a:lnTo>
                      <a:pt x="44" y="655"/>
                    </a:lnTo>
                    <a:lnTo>
                      <a:pt x="44" y="662"/>
                    </a:lnTo>
                    <a:lnTo>
                      <a:pt x="42" y="676"/>
                    </a:lnTo>
                    <a:lnTo>
                      <a:pt x="42" y="676"/>
                    </a:lnTo>
                    <a:lnTo>
                      <a:pt x="40" y="684"/>
                    </a:lnTo>
                    <a:lnTo>
                      <a:pt x="35" y="689"/>
                    </a:lnTo>
                    <a:lnTo>
                      <a:pt x="35" y="689"/>
                    </a:lnTo>
                    <a:lnTo>
                      <a:pt x="33" y="691"/>
                    </a:lnTo>
                    <a:lnTo>
                      <a:pt x="31" y="693"/>
                    </a:lnTo>
                    <a:lnTo>
                      <a:pt x="31" y="693"/>
                    </a:lnTo>
                    <a:lnTo>
                      <a:pt x="31" y="696"/>
                    </a:lnTo>
                    <a:lnTo>
                      <a:pt x="33" y="700"/>
                    </a:lnTo>
                    <a:lnTo>
                      <a:pt x="38" y="705"/>
                    </a:lnTo>
                    <a:lnTo>
                      <a:pt x="44" y="711"/>
                    </a:lnTo>
                    <a:lnTo>
                      <a:pt x="49" y="712"/>
                    </a:lnTo>
                    <a:lnTo>
                      <a:pt x="49" y="712"/>
                    </a:lnTo>
                    <a:lnTo>
                      <a:pt x="58" y="714"/>
                    </a:lnTo>
                    <a:lnTo>
                      <a:pt x="67" y="716"/>
                    </a:lnTo>
                    <a:lnTo>
                      <a:pt x="76" y="714"/>
                    </a:lnTo>
                    <a:lnTo>
                      <a:pt x="84" y="711"/>
                    </a:lnTo>
                    <a:lnTo>
                      <a:pt x="84" y="711"/>
                    </a:lnTo>
                    <a:lnTo>
                      <a:pt x="91" y="703"/>
                    </a:lnTo>
                    <a:lnTo>
                      <a:pt x="91" y="703"/>
                    </a:lnTo>
                    <a:lnTo>
                      <a:pt x="95" y="700"/>
                    </a:lnTo>
                    <a:lnTo>
                      <a:pt x="100" y="700"/>
                    </a:lnTo>
                    <a:lnTo>
                      <a:pt x="100" y="700"/>
                    </a:lnTo>
                    <a:lnTo>
                      <a:pt x="109" y="702"/>
                    </a:lnTo>
                    <a:lnTo>
                      <a:pt x="118" y="702"/>
                    </a:lnTo>
                    <a:lnTo>
                      <a:pt x="125" y="703"/>
                    </a:lnTo>
                    <a:lnTo>
                      <a:pt x="134" y="700"/>
                    </a:lnTo>
                    <a:lnTo>
                      <a:pt x="134" y="700"/>
                    </a:lnTo>
                    <a:lnTo>
                      <a:pt x="145" y="696"/>
                    </a:lnTo>
                    <a:lnTo>
                      <a:pt x="152" y="689"/>
                    </a:lnTo>
                    <a:lnTo>
                      <a:pt x="152" y="689"/>
                    </a:lnTo>
                    <a:lnTo>
                      <a:pt x="165" y="676"/>
                    </a:lnTo>
                    <a:lnTo>
                      <a:pt x="165" y="676"/>
                    </a:lnTo>
                    <a:lnTo>
                      <a:pt x="174" y="671"/>
                    </a:lnTo>
                    <a:lnTo>
                      <a:pt x="187" y="665"/>
                    </a:lnTo>
                    <a:lnTo>
                      <a:pt x="187" y="665"/>
                    </a:lnTo>
                    <a:lnTo>
                      <a:pt x="209" y="662"/>
                    </a:lnTo>
                    <a:lnTo>
                      <a:pt x="219" y="658"/>
                    </a:lnTo>
                    <a:lnTo>
                      <a:pt x="230" y="655"/>
                    </a:lnTo>
                    <a:lnTo>
                      <a:pt x="230" y="655"/>
                    </a:lnTo>
                    <a:lnTo>
                      <a:pt x="243" y="651"/>
                    </a:lnTo>
                    <a:lnTo>
                      <a:pt x="254" y="647"/>
                    </a:lnTo>
                    <a:lnTo>
                      <a:pt x="266" y="646"/>
                    </a:lnTo>
                    <a:lnTo>
                      <a:pt x="272" y="647"/>
                    </a:lnTo>
                    <a:lnTo>
                      <a:pt x="279" y="649"/>
                    </a:lnTo>
                    <a:lnTo>
                      <a:pt x="279" y="649"/>
                    </a:lnTo>
                    <a:lnTo>
                      <a:pt x="292" y="656"/>
                    </a:lnTo>
                    <a:lnTo>
                      <a:pt x="292" y="656"/>
                    </a:lnTo>
                    <a:lnTo>
                      <a:pt x="303" y="662"/>
                    </a:lnTo>
                    <a:lnTo>
                      <a:pt x="303" y="662"/>
                    </a:lnTo>
                    <a:lnTo>
                      <a:pt x="308" y="662"/>
                    </a:lnTo>
                    <a:lnTo>
                      <a:pt x="312" y="665"/>
                    </a:lnTo>
                    <a:lnTo>
                      <a:pt x="312" y="665"/>
                    </a:lnTo>
                    <a:lnTo>
                      <a:pt x="314" y="667"/>
                    </a:lnTo>
                    <a:lnTo>
                      <a:pt x="315" y="671"/>
                    </a:lnTo>
                    <a:lnTo>
                      <a:pt x="315" y="671"/>
                    </a:lnTo>
                    <a:lnTo>
                      <a:pt x="317" y="673"/>
                    </a:lnTo>
                    <a:lnTo>
                      <a:pt x="319" y="674"/>
                    </a:lnTo>
                    <a:lnTo>
                      <a:pt x="326" y="678"/>
                    </a:lnTo>
                    <a:lnTo>
                      <a:pt x="326" y="678"/>
                    </a:lnTo>
                    <a:lnTo>
                      <a:pt x="330" y="684"/>
                    </a:lnTo>
                    <a:lnTo>
                      <a:pt x="330" y="691"/>
                    </a:lnTo>
                    <a:lnTo>
                      <a:pt x="330" y="691"/>
                    </a:lnTo>
                    <a:lnTo>
                      <a:pt x="330" y="694"/>
                    </a:lnTo>
                    <a:lnTo>
                      <a:pt x="332" y="698"/>
                    </a:lnTo>
                    <a:lnTo>
                      <a:pt x="333" y="700"/>
                    </a:lnTo>
                    <a:lnTo>
                      <a:pt x="339" y="702"/>
                    </a:lnTo>
                    <a:lnTo>
                      <a:pt x="339" y="702"/>
                    </a:lnTo>
                    <a:lnTo>
                      <a:pt x="344" y="703"/>
                    </a:lnTo>
                    <a:lnTo>
                      <a:pt x="350" y="703"/>
                    </a:lnTo>
                    <a:lnTo>
                      <a:pt x="352" y="700"/>
                    </a:lnTo>
                    <a:lnTo>
                      <a:pt x="355" y="694"/>
                    </a:lnTo>
                    <a:lnTo>
                      <a:pt x="355" y="694"/>
                    </a:lnTo>
                    <a:lnTo>
                      <a:pt x="359" y="685"/>
                    </a:lnTo>
                    <a:lnTo>
                      <a:pt x="362" y="682"/>
                    </a:lnTo>
                    <a:lnTo>
                      <a:pt x="366" y="680"/>
                    </a:lnTo>
                    <a:lnTo>
                      <a:pt x="366" y="680"/>
                    </a:lnTo>
                    <a:lnTo>
                      <a:pt x="371" y="678"/>
                    </a:lnTo>
                    <a:lnTo>
                      <a:pt x="375" y="678"/>
                    </a:lnTo>
                    <a:lnTo>
                      <a:pt x="377" y="680"/>
                    </a:lnTo>
                    <a:lnTo>
                      <a:pt x="377" y="685"/>
                    </a:lnTo>
                    <a:lnTo>
                      <a:pt x="377" y="685"/>
                    </a:lnTo>
                    <a:lnTo>
                      <a:pt x="377" y="689"/>
                    </a:lnTo>
                    <a:lnTo>
                      <a:pt x="373" y="691"/>
                    </a:lnTo>
                    <a:lnTo>
                      <a:pt x="368" y="696"/>
                    </a:lnTo>
                    <a:lnTo>
                      <a:pt x="368" y="696"/>
                    </a:lnTo>
                    <a:lnTo>
                      <a:pt x="361" y="705"/>
                    </a:lnTo>
                    <a:lnTo>
                      <a:pt x="359" y="711"/>
                    </a:lnTo>
                    <a:lnTo>
                      <a:pt x="357" y="714"/>
                    </a:lnTo>
                    <a:lnTo>
                      <a:pt x="357" y="714"/>
                    </a:lnTo>
                    <a:lnTo>
                      <a:pt x="357" y="718"/>
                    </a:lnTo>
                    <a:lnTo>
                      <a:pt x="359" y="720"/>
                    </a:lnTo>
                    <a:lnTo>
                      <a:pt x="364" y="722"/>
                    </a:lnTo>
                    <a:lnTo>
                      <a:pt x="364" y="722"/>
                    </a:lnTo>
                    <a:lnTo>
                      <a:pt x="368" y="722"/>
                    </a:lnTo>
                    <a:lnTo>
                      <a:pt x="370" y="720"/>
                    </a:lnTo>
                    <a:lnTo>
                      <a:pt x="373" y="714"/>
                    </a:lnTo>
                    <a:lnTo>
                      <a:pt x="373" y="714"/>
                    </a:lnTo>
                    <a:lnTo>
                      <a:pt x="377" y="712"/>
                    </a:lnTo>
                    <a:lnTo>
                      <a:pt x="379" y="712"/>
                    </a:lnTo>
                    <a:lnTo>
                      <a:pt x="381" y="714"/>
                    </a:lnTo>
                    <a:lnTo>
                      <a:pt x="381" y="718"/>
                    </a:lnTo>
                    <a:lnTo>
                      <a:pt x="381" y="718"/>
                    </a:lnTo>
                    <a:lnTo>
                      <a:pt x="379" y="722"/>
                    </a:lnTo>
                    <a:lnTo>
                      <a:pt x="377" y="723"/>
                    </a:lnTo>
                    <a:lnTo>
                      <a:pt x="373" y="727"/>
                    </a:lnTo>
                    <a:lnTo>
                      <a:pt x="373" y="731"/>
                    </a:lnTo>
                    <a:lnTo>
                      <a:pt x="373" y="731"/>
                    </a:lnTo>
                    <a:lnTo>
                      <a:pt x="375" y="732"/>
                    </a:lnTo>
                    <a:lnTo>
                      <a:pt x="377" y="734"/>
                    </a:lnTo>
                    <a:lnTo>
                      <a:pt x="382" y="734"/>
                    </a:lnTo>
                    <a:lnTo>
                      <a:pt x="390" y="734"/>
                    </a:lnTo>
                    <a:lnTo>
                      <a:pt x="395" y="736"/>
                    </a:lnTo>
                    <a:lnTo>
                      <a:pt x="395" y="736"/>
                    </a:lnTo>
                    <a:lnTo>
                      <a:pt x="399" y="738"/>
                    </a:lnTo>
                    <a:lnTo>
                      <a:pt x="400" y="740"/>
                    </a:lnTo>
                    <a:lnTo>
                      <a:pt x="402" y="747"/>
                    </a:lnTo>
                    <a:lnTo>
                      <a:pt x="402" y="752"/>
                    </a:lnTo>
                    <a:lnTo>
                      <a:pt x="399" y="760"/>
                    </a:lnTo>
                    <a:lnTo>
                      <a:pt x="399" y="760"/>
                    </a:lnTo>
                    <a:lnTo>
                      <a:pt x="397" y="769"/>
                    </a:lnTo>
                    <a:lnTo>
                      <a:pt x="397" y="774"/>
                    </a:lnTo>
                    <a:lnTo>
                      <a:pt x="399" y="776"/>
                    </a:lnTo>
                    <a:lnTo>
                      <a:pt x="399" y="776"/>
                    </a:lnTo>
                    <a:lnTo>
                      <a:pt x="404" y="779"/>
                    </a:lnTo>
                    <a:lnTo>
                      <a:pt x="409" y="781"/>
                    </a:lnTo>
                    <a:lnTo>
                      <a:pt x="422" y="783"/>
                    </a:lnTo>
                    <a:lnTo>
                      <a:pt x="422" y="783"/>
                    </a:lnTo>
                    <a:lnTo>
                      <a:pt x="431" y="785"/>
                    </a:lnTo>
                    <a:lnTo>
                      <a:pt x="437" y="788"/>
                    </a:lnTo>
                    <a:lnTo>
                      <a:pt x="444" y="801"/>
                    </a:lnTo>
                    <a:lnTo>
                      <a:pt x="444" y="801"/>
                    </a:lnTo>
                    <a:lnTo>
                      <a:pt x="449" y="805"/>
                    </a:lnTo>
                    <a:lnTo>
                      <a:pt x="455" y="805"/>
                    </a:lnTo>
                    <a:lnTo>
                      <a:pt x="460" y="803"/>
                    </a:lnTo>
                    <a:lnTo>
                      <a:pt x="464" y="798"/>
                    </a:lnTo>
                    <a:lnTo>
                      <a:pt x="464" y="798"/>
                    </a:lnTo>
                    <a:lnTo>
                      <a:pt x="469" y="794"/>
                    </a:lnTo>
                    <a:lnTo>
                      <a:pt x="475" y="792"/>
                    </a:lnTo>
                    <a:lnTo>
                      <a:pt x="480" y="792"/>
                    </a:lnTo>
                    <a:lnTo>
                      <a:pt x="485" y="794"/>
                    </a:lnTo>
                    <a:lnTo>
                      <a:pt x="485" y="794"/>
                    </a:lnTo>
                    <a:lnTo>
                      <a:pt x="491" y="801"/>
                    </a:lnTo>
                    <a:lnTo>
                      <a:pt x="495" y="805"/>
                    </a:lnTo>
                    <a:lnTo>
                      <a:pt x="500" y="807"/>
                    </a:lnTo>
                    <a:lnTo>
                      <a:pt x="500" y="807"/>
                    </a:lnTo>
                    <a:lnTo>
                      <a:pt x="505" y="805"/>
                    </a:lnTo>
                    <a:lnTo>
                      <a:pt x="509" y="801"/>
                    </a:lnTo>
                    <a:lnTo>
                      <a:pt x="513" y="798"/>
                    </a:lnTo>
                    <a:lnTo>
                      <a:pt x="514" y="792"/>
                    </a:lnTo>
                    <a:lnTo>
                      <a:pt x="514" y="792"/>
                    </a:lnTo>
                    <a:lnTo>
                      <a:pt x="516" y="785"/>
                    </a:lnTo>
                    <a:lnTo>
                      <a:pt x="518" y="781"/>
                    </a:lnTo>
                    <a:lnTo>
                      <a:pt x="520" y="779"/>
                    </a:lnTo>
                    <a:lnTo>
                      <a:pt x="520" y="779"/>
                    </a:lnTo>
                    <a:lnTo>
                      <a:pt x="523" y="778"/>
                    </a:lnTo>
                    <a:lnTo>
                      <a:pt x="527" y="778"/>
                    </a:lnTo>
                    <a:lnTo>
                      <a:pt x="533" y="778"/>
                    </a:lnTo>
                    <a:lnTo>
                      <a:pt x="533" y="778"/>
                    </a:lnTo>
                    <a:lnTo>
                      <a:pt x="540" y="779"/>
                    </a:lnTo>
                    <a:lnTo>
                      <a:pt x="547" y="778"/>
                    </a:lnTo>
                    <a:lnTo>
                      <a:pt x="552" y="776"/>
                    </a:lnTo>
                    <a:lnTo>
                      <a:pt x="554" y="774"/>
                    </a:lnTo>
                    <a:lnTo>
                      <a:pt x="556" y="770"/>
                    </a:lnTo>
                    <a:lnTo>
                      <a:pt x="556" y="770"/>
                    </a:lnTo>
                    <a:lnTo>
                      <a:pt x="556" y="765"/>
                    </a:lnTo>
                    <a:lnTo>
                      <a:pt x="554" y="761"/>
                    </a:lnTo>
                    <a:lnTo>
                      <a:pt x="552" y="758"/>
                    </a:lnTo>
                    <a:lnTo>
                      <a:pt x="552" y="754"/>
                    </a:lnTo>
                    <a:lnTo>
                      <a:pt x="552" y="754"/>
                    </a:lnTo>
                    <a:lnTo>
                      <a:pt x="554" y="750"/>
                    </a:lnTo>
                    <a:lnTo>
                      <a:pt x="556" y="749"/>
                    </a:lnTo>
                    <a:lnTo>
                      <a:pt x="556" y="749"/>
                    </a:lnTo>
                    <a:lnTo>
                      <a:pt x="556" y="741"/>
                    </a:lnTo>
                    <a:lnTo>
                      <a:pt x="556" y="741"/>
                    </a:lnTo>
                    <a:lnTo>
                      <a:pt x="558" y="731"/>
                    </a:lnTo>
                    <a:lnTo>
                      <a:pt x="558" y="727"/>
                    </a:lnTo>
                    <a:lnTo>
                      <a:pt x="562" y="722"/>
                    </a:lnTo>
                    <a:lnTo>
                      <a:pt x="562" y="722"/>
                    </a:lnTo>
                    <a:lnTo>
                      <a:pt x="565" y="716"/>
                    </a:lnTo>
                    <a:lnTo>
                      <a:pt x="569" y="711"/>
                    </a:lnTo>
                    <a:lnTo>
                      <a:pt x="571" y="703"/>
                    </a:lnTo>
                    <a:lnTo>
                      <a:pt x="571" y="696"/>
                    </a:lnTo>
                    <a:lnTo>
                      <a:pt x="571" y="696"/>
                    </a:lnTo>
                    <a:lnTo>
                      <a:pt x="571" y="687"/>
                    </a:lnTo>
                    <a:lnTo>
                      <a:pt x="571" y="682"/>
                    </a:lnTo>
                    <a:lnTo>
                      <a:pt x="572" y="678"/>
                    </a:lnTo>
                    <a:lnTo>
                      <a:pt x="572" y="678"/>
                    </a:lnTo>
                    <a:lnTo>
                      <a:pt x="576" y="673"/>
                    </a:lnTo>
                    <a:lnTo>
                      <a:pt x="581" y="671"/>
                    </a:lnTo>
                    <a:lnTo>
                      <a:pt x="590" y="667"/>
                    </a:lnTo>
                    <a:lnTo>
                      <a:pt x="596" y="665"/>
                    </a:lnTo>
                    <a:lnTo>
                      <a:pt x="600" y="662"/>
                    </a:lnTo>
                    <a:lnTo>
                      <a:pt x="603" y="658"/>
                    </a:lnTo>
                    <a:lnTo>
                      <a:pt x="605" y="653"/>
                    </a:lnTo>
                    <a:lnTo>
                      <a:pt x="605" y="653"/>
                    </a:lnTo>
                    <a:lnTo>
                      <a:pt x="605" y="644"/>
                    </a:lnTo>
                    <a:lnTo>
                      <a:pt x="603" y="637"/>
                    </a:lnTo>
                    <a:lnTo>
                      <a:pt x="601" y="620"/>
                    </a:lnTo>
                    <a:lnTo>
                      <a:pt x="601" y="620"/>
                    </a:lnTo>
                    <a:lnTo>
                      <a:pt x="601" y="615"/>
                    </a:lnTo>
                    <a:lnTo>
                      <a:pt x="603" y="609"/>
                    </a:lnTo>
                    <a:lnTo>
                      <a:pt x="607" y="599"/>
                    </a:lnTo>
                    <a:lnTo>
                      <a:pt x="607" y="599"/>
                    </a:lnTo>
                    <a:lnTo>
                      <a:pt x="609" y="593"/>
                    </a:lnTo>
                    <a:lnTo>
                      <a:pt x="607" y="589"/>
                    </a:lnTo>
                    <a:lnTo>
                      <a:pt x="603" y="580"/>
                    </a:lnTo>
                    <a:lnTo>
                      <a:pt x="603" y="580"/>
                    </a:lnTo>
                    <a:lnTo>
                      <a:pt x="600" y="570"/>
                    </a:lnTo>
                    <a:lnTo>
                      <a:pt x="598" y="559"/>
                    </a:lnTo>
                    <a:lnTo>
                      <a:pt x="598" y="559"/>
                    </a:lnTo>
                    <a:close/>
                    <a:moveTo>
                      <a:pt x="238" y="19"/>
                    </a:moveTo>
                    <a:lnTo>
                      <a:pt x="238" y="19"/>
                    </a:lnTo>
                    <a:lnTo>
                      <a:pt x="234" y="18"/>
                    </a:lnTo>
                    <a:lnTo>
                      <a:pt x="232" y="18"/>
                    </a:lnTo>
                    <a:lnTo>
                      <a:pt x="228" y="18"/>
                    </a:lnTo>
                    <a:lnTo>
                      <a:pt x="227" y="16"/>
                    </a:lnTo>
                    <a:lnTo>
                      <a:pt x="227" y="16"/>
                    </a:lnTo>
                    <a:lnTo>
                      <a:pt x="227" y="12"/>
                    </a:lnTo>
                    <a:lnTo>
                      <a:pt x="227" y="7"/>
                    </a:lnTo>
                    <a:lnTo>
                      <a:pt x="225" y="3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19" y="1"/>
                    </a:lnTo>
                    <a:lnTo>
                      <a:pt x="219" y="3"/>
                    </a:lnTo>
                    <a:lnTo>
                      <a:pt x="216" y="12"/>
                    </a:lnTo>
                    <a:lnTo>
                      <a:pt x="216" y="25"/>
                    </a:lnTo>
                    <a:lnTo>
                      <a:pt x="216" y="25"/>
                    </a:lnTo>
                    <a:lnTo>
                      <a:pt x="219" y="32"/>
                    </a:lnTo>
                    <a:lnTo>
                      <a:pt x="223" y="34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30" y="36"/>
                    </a:lnTo>
                    <a:lnTo>
                      <a:pt x="232" y="34"/>
                    </a:lnTo>
                    <a:lnTo>
                      <a:pt x="234" y="32"/>
                    </a:lnTo>
                    <a:lnTo>
                      <a:pt x="234" y="32"/>
                    </a:lnTo>
                    <a:lnTo>
                      <a:pt x="232" y="32"/>
                    </a:lnTo>
                    <a:lnTo>
                      <a:pt x="232" y="30"/>
                    </a:lnTo>
                    <a:lnTo>
                      <a:pt x="232" y="29"/>
                    </a:lnTo>
                    <a:lnTo>
                      <a:pt x="232" y="27"/>
                    </a:lnTo>
                    <a:lnTo>
                      <a:pt x="232" y="27"/>
                    </a:lnTo>
                    <a:lnTo>
                      <a:pt x="238" y="23"/>
                    </a:lnTo>
                    <a:lnTo>
                      <a:pt x="238" y="21"/>
                    </a:lnTo>
                    <a:lnTo>
                      <a:pt x="238" y="19"/>
                    </a:lnTo>
                    <a:lnTo>
                      <a:pt x="238" y="19"/>
                    </a:lnTo>
                    <a:close/>
                    <a:moveTo>
                      <a:pt x="967" y="792"/>
                    </a:moveTo>
                    <a:lnTo>
                      <a:pt x="967" y="792"/>
                    </a:lnTo>
                    <a:lnTo>
                      <a:pt x="958" y="790"/>
                    </a:lnTo>
                    <a:lnTo>
                      <a:pt x="949" y="787"/>
                    </a:lnTo>
                    <a:lnTo>
                      <a:pt x="949" y="787"/>
                    </a:lnTo>
                    <a:lnTo>
                      <a:pt x="945" y="783"/>
                    </a:lnTo>
                    <a:lnTo>
                      <a:pt x="943" y="776"/>
                    </a:lnTo>
                    <a:lnTo>
                      <a:pt x="943" y="776"/>
                    </a:lnTo>
                    <a:lnTo>
                      <a:pt x="942" y="769"/>
                    </a:lnTo>
                    <a:lnTo>
                      <a:pt x="938" y="763"/>
                    </a:lnTo>
                    <a:lnTo>
                      <a:pt x="933" y="760"/>
                    </a:lnTo>
                    <a:lnTo>
                      <a:pt x="929" y="752"/>
                    </a:lnTo>
                    <a:lnTo>
                      <a:pt x="929" y="752"/>
                    </a:lnTo>
                    <a:lnTo>
                      <a:pt x="927" y="747"/>
                    </a:lnTo>
                    <a:lnTo>
                      <a:pt x="925" y="738"/>
                    </a:lnTo>
                    <a:lnTo>
                      <a:pt x="924" y="731"/>
                    </a:lnTo>
                    <a:lnTo>
                      <a:pt x="920" y="725"/>
                    </a:lnTo>
                    <a:lnTo>
                      <a:pt x="920" y="725"/>
                    </a:lnTo>
                    <a:lnTo>
                      <a:pt x="913" y="722"/>
                    </a:lnTo>
                    <a:lnTo>
                      <a:pt x="907" y="722"/>
                    </a:lnTo>
                    <a:lnTo>
                      <a:pt x="904" y="722"/>
                    </a:lnTo>
                    <a:lnTo>
                      <a:pt x="904" y="722"/>
                    </a:lnTo>
                    <a:lnTo>
                      <a:pt x="902" y="723"/>
                    </a:lnTo>
                    <a:lnTo>
                      <a:pt x="902" y="723"/>
                    </a:lnTo>
                    <a:lnTo>
                      <a:pt x="902" y="729"/>
                    </a:lnTo>
                    <a:lnTo>
                      <a:pt x="905" y="732"/>
                    </a:lnTo>
                    <a:lnTo>
                      <a:pt x="911" y="740"/>
                    </a:lnTo>
                    <a:lnTo>
                      <a:pt x="911" y="740"/>
                    </a:lnTo>
                    <a:lnTo>
                      <a:pt x="916" y="747"/>
                    </a:lnTo>
                    <a:lnTo>
                      <a:pt x="920" y="758"/>
                    </a:lnTo>
                    <a:lnTo>
                      <a:pt x="924" y="779"/>
                    </a:lnTo>
                    <a:lnTo>
                      <a:pt x="924" y="779"/>
                    </a:lnTo>
                    <a:lnTo>
                      <a:pt x="924" y="787"/>
                    </a:lnTo>
                    <a:lnTo>
                      <a:pt x="924" y="790"/>
                    </a:lnTo>
                    <a:lnTo>
                      <a:pt x="922" y="794"/>
                    </a:lnTo>
                    <a:lnTo>
                      <a:pt x="922" y="794"/>
                    </a:lnTo>
                    <a:lnTo>
                      <a:pt x="916" y="801"/>
                    </a:lnTo>
                    <a:lnTo>
                      <a:pt x="914" y="805"/>
                    </a:lnTo>
                    <a:lnTo>
                      <a:pt x="914" y="810"/>
                    </a:lnTo>
                    <a:lnTo>
                      <a:pt x="914" y="810"/>
                    </a:lnTo>
                    <a:lnTo>
                      <a:pt x="916" y="816"/>
                    </a:lnTo>
                    <a:lnTo>
                      <a:pt x="918" y="821"/>
                    </a:lnTo>
                    <a:lnTo>
                      <a:pt x="925" y="832"/>
                    </a:lnTo>
                    <a:lnTo>
                      <a:pt x="925" y="832"/>
                    </a:lnTo>
                    <a:lnTo>
                      <a:pt x="931" y="834"/>
                    </a:lnTo>
                    <a:lnTo>
                      <a:pt x="933" y="837"/>
                    </a:lnTo>
                    <a:lnTo>
                      <a:pt x="933" y="837"/>
                    </a:lnTo>
                    <a:lnTo>
                      <a:pt x="931" y="843"/>
                    </a:lnTo>
                    <a:lnTo>
                      <a:pt x="929" y="848"/>
                    </a:lnTo>
                    <a:lnTo>
                      <a:pt x="929" y="848"/>
                    </a:lnTo>
                    <a:lnTo>
                      <a:pt x="931" y="852"/>
                    </a:lnTo>
                    <a:lnTo>
                      <a:pt x="934" y="857"/>
                    </a:lnTo>
                    <a:lnTo>
                      <a:pt x="938" y="859"/>
                    </a:lnTo>
                    <a:lnTo>
                      <a:pt x="943" y="859"/>
                    </a:lnTo>
                    <a:lnTo>
                      <a:pt x="943" y="859"/>
                    </a:lnTo>
                    <a:lnTo>
                      <a:pt x="949" y="855"/>
                    </a:lnTo>
                    <a:lnTo>
                      <a:pt x="952" y="850"/>
                    </a:lnTo>
                    <a:lnTo>
                      <a:pt x="956" y="837"/>
                    </a:lnTo>
                    <a:lnTo>
                      <a:pt x="956" y="837"/>
                    </a:lnTo>
                    <a:lnTo>
                      <a:pt x="962" y="828"/>
                    </a:lnTo>
                    <a:lnTo>
                      <a:pt x="969" y="821"/>
                    </a:lnTo>
                    <a:lnTo>
                      <a:pt x="969" y="821"/>
                    </a:lnTo>
                    <a:lnTo>
                      <a:pt x="978" y="808"/>
                    </a:lnTo>
                    <a:lnTo>
                      <a:pt x="981" y="803"/>
                    </a:lnTo>
                    <a:lnTo>
                      <a:pt x="983" y="799"/>
                    </a:lnTo>
                    <a:lnTo>
                      <a:pt x="981" y="796"/>
                    </a:lnTo>
                    <a:lnTo>
                      <a:pt x="981" y="796"/>
                    </a:lnTo>
                    <a:lnTo>
                      <a:pt x="980" y="792"/>
                    </a:lnTo>
                    <a:lnTo>
                      <a:pt x="976" y="792"/>
                    </a:lnTo>
                    <a:lnTo>
                      <a:pt x="967" y="792"/>
                    </a:lnTo>
                    <a:lnTo>
                      <a:pt x="967" y="792"/>
                    </a:lnTo>
                    <a:close/>
                    <a:moveTo>
                      <a:pt x="893" y="854"/>
                    </a:moveTo>
                    <a:lnTo>
                      <a:pt x="893" y="854"/>
                    </a:lnTo>
                    <a:lnTo>
                      <a:pt x="889" y="854"/>
                    </a:lnTo>
                    <a:lnTo>
                      <a:pt x="889" y="854"/>
                    </a:lnTo>
                    <a:lnTo>
                      <a:pt x="885" y="857"/>
                    </a:lnTo>
                    <a:lnTo>
                      <a:pt x="882" y="861"/>
                    </a:lnTo>
                    <a:lnTo>
                      <a:pt x="878" y="870"/>
                    </a:lnTo>
                    <a:lnTo>
                      <a:pt x="878" y="870"/>
                    </a:lnTo>
                    <a:lnTo>
                      <a:pt x="876" y="883"/>
                    </a:lnTo>
                    <a:lnTo>
                      <a:pt x="875" y="888"/>
                    </a:lnTo>
                    <a:lnTo>
                      <a:pt x="873" y="895"/>
                    </a:lnTo>
                    <a:lnTo>
                      <a:pt x="873" y="895"/>
                    </a:lnTo>
                    <a:lnTo>
                      <a:pt x="867" y="901"/>
                    </a:lnTo>
                    <a:lnTo>
                      <a:pt x="860" y="908"/>
                    </a:lnTo>
                    <a:lnTo>
                      <a:pt x="853" y="912"/>
                    </a:lnTo>
                    <a:lnTo>
                      <a:pt x="846" y="915"/>
                    </a:lnTo>
                    <a:lnTo>
                      <a:pt x="846" y="915"/>
                    </a:lnTo>
                    <a:lnTo>
                      <a:pt x="838" y="917"/>
                    </a:lnTo>
                    <a:lnTo>
                      <a:pt x="835" y="919"/>
                    </a:lnTo>
                    <a:lnTo>
                      <a:pt x="833" y="921"/>
                    </a:lnTo>
                    <a:lnTo>
                      <a:pt x="833" y="921"/>
                    </a:lnTo>
                    <a:lnTo>
                      <a:pt x="829" y="924"/>
                    </a:lnTo>
                    <a:lnTo>
                      <a:pt x="826" y="928"/>
                    </a:lnTo>
                    <a:lnTo>
                      <a:pt x="826" y="928"/>
                    </a:lnTo>
                    <a:lnTo>
                      <a:pt x="826" y="926"/>
                    </a:lnTo>
                    <a:lnTo>
                      <a:pt x="826" y="926"/>
                    </a:lnTo>
                    <a:lnTo>
                      <a:pt x="826" y="930"/>
                    </a:lnTo>
                    <a:lnTo>
                      <a:pt x="824" y="933"/>
                    </a:lnTo>
                    <a:lnTo>
                      <a:pt x="819" y="937"/>
                    </a:lnTo>
                    <a:lnTo>
                      <a:pt x="813" y="939"/>
                    </a:lnTo>
                    <a:lnTo>
                      <a:pt x="808" y="942"/>
                    </a:lnTo>
                    <a:lnTo>
                      <a:pt x="808" y="942"/>
                    </a:lnTo>
                    <a:lnTo>
                      <a:pt x="802" y="950"/>
                    </a:lnTo>
                    <a:lnTo>
                      <a:pt x="800" y="955"/>
                    </a:lnTo>
                    <a:lnTo>
                      <a:pt x="800" y="959"/>
                    </a:lnTo>
                    <a:lnTo>
                      <a:pt x="800" y="959"/>
                    </a:lnTo>
                    <a:lnTo>
                      <a:pt x="804" y="962"/>
                    </a:lnTo>
                    <a:lnTo>
                      <a:pt x="806" y="964"/>
                    </a:lnTo>
                    <a:lnTo>
                      <a:pt x="815" y="964"/>
                    </a:lnTo>
                    <a:lnTo>
                      <a:pt x="815" y="964"/>
                    </a:lnTo>
                    <a:lnTo>
                      <a:pt x="817" y="966"/>
                    </a:lnTo>
                    <a:lnTo>
                      <a:pt x="820" y="968"/>
                    </a:lnTo>
                    <a:lnTo>
                      <a:pt x="824" y="973"/>
                    </a:lnTo>
                    <a:lnTo>
                      <a:pt x="824" y="973"/>
                    </a:lnTo>
                    <a:lnTo>
                      <a:pt x="829" y="977"/>
                    </a:lnTo>
                    <a:lnTo>
                      <a:pt x="838" y="978"/>
                    </a:lnTo>
                    <a:lnTo>
                      <a:pt x="838" y="978"/>
                    </a:lnTo>
                    <a:lnTo>
                      <a:pt x="847" y="977"/>
                    </a:lnTo>
                    <a:lnTo>
                      <a:pt x="855" y="975"/>
                    </a:lnTo>
                    <a:lnTo>
                      <a:pt x="862" y="971"/>
                    </a:lnTo>
                    <a:lnTo>
                      <a:pt x="864" y="968"/>
                    </a:lnTo>
                    <a:lnTo>
                      <a:pt x="864" y="964"/>
                    </a:lnTo>
                    <a:lnTo>
                      <a:pt x="864" y="964"/>
                    </a:lnTo>
                    <a:lnTo>
                      <a:pt x="866" y="948"/>
                    </a:lnTo>
                    <a:lnTo>
                      <a:pt x="866" y="940"/>
                    </a:lnTo>
                    <a:lnTo>
                      <a:pt x="867" y="933"/>
                    </a:lnTo>
                    <a:lnTo>
                      <a:pt x="867" y="933"/>
                    </a:lnTo>
                    <a:lnTo>
                      <a:pt x="875" y="926"/>
                    </a:lnTo>
                    <a:lnTo>
                      <a:pt x="882" y="922"/>
                    </a:lnTo>
                    <a:lnTo>
                      <a:pt x="882" y="922"/>
                    </a:lnTo>
                    <a:lnTo>
                      <a:pt x="889" y="921"/>
                    </a:lnTo>
                    <a:lnTo>
                      <a:pt x="893" y="919"/>
                    </a:lnTo>
                    <a:lnTo>
                      <a:pt x="895" y="915"/>
                    </a:lnTo>
                    <a:lnTo>
                      <a:pt x="895" y="915"/>
                    </a:lnTo>
                    <a:lnTo>
                      <a:pt x="896" y="912"/>
                    </a:lnTo>
                    <a:lnTo>
                      <a:pt x="896" y="908"/>
                    </a:lnTo>
                    <a:lnTo>
                      <a:pt x="895" y="904"/>
                    </a:lnTo>
                    <a:lnTo>
                      <a:pt x="896" y="901"/>
                    </a:lnTo>
                    <a:lnTo>
                      <a:pt x="896" y="901"/>
                    </a:lnTo>
                    <a:lnTo>
                      <a:pt x="898" y="897"/>
                    </a:lnTo>
                    <a:lnTo>
                      <a:pt x="900" y="893"/>
                    </a:lnTo>
                    <a:lnTo>
                      <a:pt x="907" y="888"/>
                    </a:lnTo>
                    <a:lnTo>
                      <a:pt x="907" y="888"/>
                    </a:lnTo>
                    <a:lnTo>
                      <a:pt x="914" y="883"/>
                    </a:lnTo>
                    <a:lnTo>
                      <a:pt x="918" y="879"/>
                    </a:lnTo>
                    <a:lnTo>
                      <a:pt x="920" y="875"/>
                    </a:lnTo>
                    <a:lnTo>
                      <a:pt x="920" y="875"/>
                    </a:lnTo>
                    <a:lnTo>
                      <a:pt x="920" y="872"/>
                    </a:lnTo>
                    <a:lnTo>
                      <a:pt x="918" y="866"/>
                    </a:lnTo>
                    <a:lnTo>
                      <a:pt x="913" y="859"/>
                    </a:lnTo>
                    <a:lnTo>
                      <a:pt x="913" y="859"/>
                    </a:lnTo>
                    <a:lnTo>
                      <a:pt x="905" y="854"/>
                    </a:lnTo>
                    <a:lnTo>
                      <a:pt x="893" y="854"/>
                    </a:lnTo>
                    <a:lnTo>
                      <a:pt x="893" y="854"/>
                    </a:lnTo>
                    <a:close/>
                    <a:moveTo>
                      <a:pt x="147" y="68"/>
                    </a:moveTo>
                    <a:lnTo>
                      <a:pt x="147" y="68"/>
                    </a:lnTo>
                    <a:lnTo>
                      <a:pt x="151" y="67"/>
                    </a:lnTo>
                    <a:lnTo>
                      <a:pt x="152" y="61"/>
                    </a:lnTo>
                    <a:lnTo>
                      <a:pt x="152" y="57"/>
                    </a:lnTo>
                    <a:lnTo>
                      <a:pt x="151" y="54"/>
                    </a:lnTo>
                    <a:lnTo>
                      <a:pt x="151" y="54"/>
                    </a:lnTo>
                    <a:lnTo>
                      <a:pt x="147" y="50"/>
                    </a:lnTo>
                    <a:lnTo>
                      <a:pt x="140" y="48"/>
                    </a:lnTo>
                    <a:lnTo>
                      <a:pt x="129" y="50"/>
                    </a:lnTo>
                    <a:lnTo>
                      <a:pt x="129" y="50"/>
                    </a:lnTo>
                    <a:lnTo>
                      <a:pt x="120" y="48"/>
                    </a:lnTo>
                    <a:lnTo>
                      <a:pt x="114" y="47"/>
                    </a:lnTo>
                    <a:lnTo>
                      <a:pt x="114" y="45"/>
                    </a:lnTo>
                    <a:lnTo>
                      <a:pt x="114" y="43"/>
                    </a:lnTo>
                    <a:lnTo>
                      <a:pt x="114" y="43"/>
                    </a:lnTo>
                    <a:lnTo>
                      <a:pt x="116" y="39"/>
                    </a:lnTo>
                    <a:lnTo>
                      <a:pt x="123" y="38"/>
                    </a:lnTo>
                    <a:lnTo>
                      <a:pt x="134" y="36"/>
                    </a:lnTo>
                    <a:lnTo>
                      <a:pt x="134" y="36"/>
                    </a:lnTo>
                    <a:lnTo>
                      <a:pt x="143" y="36"/>
                    </a:lnTo>
                    <a:lnTo>
                      <a:pt x="151" y="36"/>
                    </a:lnTo>
                    <a:lnTo>
                      <a:pt x="151" y="36"/>
                    </a:lnTo>
                    <a:lnTo>
                      <a:pt x="160" y="36"/>
                    </a:lnTo>
                    <a:lnTo>
                      <a:pt x="167" y="34"/>
                    </a:lnTo>
                    <a:lnTo>
                      <a:pt x="174" y="29"/>
                    </a:lnTo>
                    <a:lnTo>
                      <a:pt x="176" y="27"/>
                    </a:lnTo>
                    <a:lnTo>
                      <a:pt x="178" y="21"/>
                    </a:lnTo>
                    <a:lnTo>
                      <a:pt x="178" y="21"/>
                    </a:lnTo>
                    <a:lnTo>
                      <a:pt x="176" y="18"/>
                    </a:lnTo>
                    <a:lnTo>
                      <a:pt x="174" y="16"/>
                    </a:lnTo>
                    <a:lnTo>
                      <a:pt x="174" y="16"/>
                    </a:lnTo>
                    <a:lnTo>
                      <a:pt x="171" y="18"/>
                    </a:lnTo>
                    <a:lnTo>
                      <a:pt x="165" y="19"/>
                    </a:lnTo>
                    <a:lnTo>
                      <a:pt x="165" y="19"/>
                    </a:lnTo>
                    <a:lnTo>
                      <a:pt x="160" y="23"/>
                    </a:lnTo>
                    <a:lnTo>
                      <a:pt x="154" y="25"/>
                    </a:lnTo>
                    <a:lnTo>
                      <a:pt x="154" y="25"/>
                    </a:lnTo>
                    <a:lnTo>
                      <a:pt x="143" y="25"/>
                    </a:lnTo>
                    <a:lnTo>
                      <a:pt x="134" y="23"/>
                    </a:lnTo>
                    <a:lnTo>
                      <a:pt x="134" y="23"/>
                    </a:lnTo>
                    <a:lnTo>
                      <a:pt x="123" y="23"/>
                    </a:lnTo>
                    <a:lnTo>
                      <a:pt x="123" y="23"/>
                    </a:lnTo>
                    <a:lnTo>
                      <a:pt x="120" y="19"/>
                    </a:lnTo>
                    <a:lnTo>
                      <a:pt x="116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09" y="19"/>
                    </a:lnTo>
                    <a:lnTo>
                      <a:pt x="104" y="21"/>
                    </a:lnTo>
                    <a:lnTo>
                      <a:pt x="100" y="27"/>
                    </a:lnTo>
                    <a:lnTo>
                      <a:pt x="98" y="32"/>
                    </a:lnTo>
                    <a:lnTo>
                      <a:pt x="98" y="32"/>
                    </a:lnTo>
                    <a:lnTo>
                      <a:pt x="98" y="38"/>
                    </a:lnTo>
                    <a:lnTo>
                      <a:pt x="100" y="41"/>
                    </a:lnTo>
                    <a:lnTo>
                      <a:pt x="100" y="47"/>
                    </a:lnTo>
                    <a:lnTo>
                      <a:pt x="98" y="52"/>
                    </a:lnTo>
                    <a:lnTo>
                      <a:pt x="98" y="52"/>
                    </a:lnTo>
                    <a:lnTo>
                      <a:pt x="95" y="57"/>
                    </a:lnTo>
                    <a:lnTo>
                      <a:pt x="93" y="65"/>
                    </a:lnTo>
                    <a:lnTo>
                      <a:pt x="93" y="65"/>
                    </a:lnTo>
                    <a:lnTo>
                      <a:pt x="95" y="72"/>
                    </a:lnTo>
                    <a:lnTo>
                      <a:pt x="95" y="77"/>
                    </a:lnTo>
                    <a:lnTo>
                      <a:pt x="95" y="77"/>
                    </a:lnTo>
                    <a:lnTo>
                      <a:pt x="91" y="88"/>
                    </a:lnTo>
                    <a:lnTo>
                      <a:pt x="89" y="92"/>
                    </a:lnTo>
                    <a:lnTo>
                      <a:pt x="91" y="97"/>
                    </a:lnTo>
                    <a:lnTo>
                      <a:pt x="91" y="97"/>
                    </a:lnTo>
                    <a:lnTo>
                      <a:pt x="91" y="103"/>
                    </a:lnTo>
                    <a:lnTo>
                      <a:pt x="91" y="108"/>
                    </a:lnTo>
                    <a:lnTo>
                      <a:pt x="91" y="108"/>
                    </a:lnTo>
                    <a:lnTo>
                      <a:pt x="91" y="123"/>
                    </a:lnTo>
                    <a:lnTo>
                      <a:pt x="93" y="132"/>
                    </a:lnTo>
                    <a:lnTo>
                      <a:pt x="95" y="139"/>
                    </a:lnTo>
                    <a:lnTo>
                      <a:pt x="95" y="139"/>
                    </a:lnTo>
                    <a:lnTo>
                      <a:pt x="98" y="141"/>
                    </a:lnTo>
                    <a:lnTo>
                      <a:pt x="102" y="141"/>
                    </a:lnTo>
                    <a:lnTo>
                      <a:pt x="105" y="141"/>
                    </a:lnTo>
                    <a:lnTo>
                      <a:pt x="107" y="137"/>
                    </a:lnTo>
                    <a:lnTo>
                      <a:pt x="114" y="130"/>
                    </a:lnTo>
                    <a:lnTo>
                      <a:pt x="116" y="123"/>
                    </a:lnTo>
                    <a:lnTo>
                      <a:pt x="116" y="123"/>
                    </a:lnTo>
                    <a:lnTo>
                      <a:pt x="114" y="115"/>
                    </a:lnTo>
                    <a:lnTo>
                      <a:pt x="114" y="110"/>
                    </a:lnTo>
                    <a:lnTo>
                      <a:pt x="114" y="106"/>
                    </a:lnTo>
                    <a:lnTo>
                      <a:pt x="114" y="106"/>
                    </a:lnTo>
                    <a:lnTo>
                      <a:pt x="116" y="103"/>
                    </a:lnTo>
                    <a:lnTo>
                      <a:pt x="118" y="101"/>
                    </a:lnTo>
                    <a:lnTo>
                      <a:pt x="122" y="101"/>
                    </a:lnTo>
                    <a:lnTo>
                      <a:pt x="123" y="103"/>
                    </a:lnTo>
                    <a:lnTo>
                      <a:pt x="123" y="103"/>
                    </a:lnTo>
                    <a:lnTo>
                      <a:pt x="125" y="106"/>
                    </a:lnTo>
                    <a:lnTo>
                      <a:pt x="127" y="110"/>
                    </a:lnTo>
                    <a:lnTo>
                      <a:pt x="129" y="115"/>
                    </a:lnTo>
                    <a:lnTo>
                      <a:pt x="131" y="119"/>
                    </a:lnTo>
                    <a:lnTo>
                      <a:pt x="131" y="119"/>
                    </a:lnTo>
                    <a:lnTo>
                      <a:pt x="133" y="123"/>
                    </a:lnTo>
                    <a:lnTo>
                      <a:pt x="134" y="123"/>
                    </a:lnTo>
                    <a:lnTo>
                      <a:pt x="136" y="124"/>
                    </a:lnTo>
                    <a:lnTo>
                      <a:pt x="136" y="124"/>
                    </a:lnTo>
                    <a:lnTo>
                      <a:pt x="138" y="123"/>
                    </a:lnTo>
                    <a:lnTo>
                      <a:pt x="138" y="119"/>
                    </a:lnTo>
                    <a:lnTo>
                      <a:pt x="138" y="119"/>
                    </a:lnTo>
                    <a:lnTo>
                      <a:pt x="145" y="115"/>
                    </a:lnTo>
                    <a:lnTo>
                      <a:pt x="147" y="114"/>
                    </a:lnTo>
                    <a:lnTo>
                      <a:pt x="149" y="112"/>
                    </a:lnTo>
                    <a:lnTo>
                      <a:pt x="149" y="112"/>
                    </a:lnTo>
                    <a:lnTo>
                      <a:pt x="149" y="108"/>
                    </a:lnTo>
                    <a:lnTo>
                      <a:pt x="147" y="105"/>
                    </a:lnTo>
                    <a:lnTo>
                      <a:pt x="142" y="99"/>
                    </a:lnTo>
                    <a:lnTo>
                      <a:pt x="142" y="99"/>
                    </a:lnTo>
                    <a:lnTo>
                      <a:pt x="134" y="94"/>
                    </a:lnTo>
                    <a:lnTo>
                      <a:pt x="131" y="92"/>
                    </a:lnTo>
                    <a:lnTo>
                      <a:pt x="129" y="88"/>
                    </a:lnTo>
                    <a:lnTo>
                      <a:pt x="129" y="88"/>
                    </a:lnTo>
                    <a:lnTo>
                      <a:pt x="127" y="85"/>
                    </a:lnTo>
                    <a:lnTo>
                      <a:pt x="127" y="81"/>
                    </a:lnTo>
                    <a:lnTo>
                      <a:pt x="129" y="76"/>
                    </a:lnTo>
                    <a:lnTo>
                      <a:pt x="131" y="72"/>
                    </a:lnTo>
                    <a:lnTo>
                      <a:pt x="131" y="72"/>
                    </a:lnTo>
                    <a:lnTo>
                      <a:pt x="134" y="70"/>
                    </a:lnTo>
                    <a:lnTo>
                      <a:pt x="140" y="70"/>
                    </a:lnTo>
                    <a:lnTo>
                      <a:pt x="143" y="70"/>
                    </a:lnTo>
                    <a:lnTo>
                      <a:pt x="147" y="68"/>
                    </a:lnTo>
                    <a:lnTo>
                      <a:pt x="147" y="68"/>
                    </a:lnTo>
                    <a:close/>
                    <a:moveTo>
                      <a:pt x="156" y="242"/>
                    </a:moveTo>
                    <a:lnTo>
                      <a:pt x="156" y="242"/>
                    </a:lnTo>
                    <a:lnTo>
                      <a:pt x="161" y="240"/>
                    </a:lnTo>
                    <a:lnTo>
                      <a:pt x="165" y="238"/>
                    </a:lnTo>
                    <a:lnTo>
                      <a:pt x="174" y="233"/>
                    </a:lnTo>
                    <a:lnTo>
                      <a:pt x="174" y="233"/>
                    </a:lnTo>
                    <a:lnTo>
                      <a:pt x="180" y="229"/>
                    </a:lnTo>
                    <a:lnTo>
                      <a:pt x="183" y="226"/>
                    </a:lnTo>
                    <a:lnTo>
                      <a:pt x="190" y="219"/>
                    </a:lnTo>
                    <a:lnTo>
                      <a:pt x="190" y="219"/>
                    </a:lnTo>
                    <a:lnTo>
                      <a:pt x="200" y="215"/>
                    </a:lnTo>
                    <a:lnTo>
                      <a:pt x="205" y="211"/>
                    </a:lnTo>
                    <a:lnTo>
                      <a:pt x="209" y="208"/>
                    </a:lnTo>
                    <a:lnTo>
                      <a:pt x="209" y="208"/>
                    </a:lnTo>
                    <a:lnTo>
                      <a:pt x="209" y="206"/>
                    </a:lnTo>
                    <a:lnTo>
                      <a:pt x="207" y="204"/>
                    </a:lnTo>
                    <a:lnTo>
                      <a:pt x="207" y="204"/>
                    </a:lnTo>
                    <a:lnTo>
                      <a:pt x="201" y="204"/>
                    </a:lnTo>
                    <a:lnTo>
                      <a:pt x="198" y="206"/>
                    </a:lnTo>
                    <a:lnTo>
                      <a:pt x="198" y="206"/>
                    </a:lnTo>
                    <a:lnTo>
                      <a:pt x="194" y="208"/>
                    </a:lnTo>
                    <a:lnTo>
                      <a:pt x="190" y="209"/>
                    </a:lnTo>
                    <a:lnTo>
                      <a:pt x="190" y="209"/>
                    </a:lnTo>
                    <a:lnTo>
                      <a:pt x="185" y="209"/>
                    </a:lnTo>
                    <a:lnTo>
                      <a:pt x="185" y="209"/>
                    </a:lnTo>
                    <a:lnTo>
                      <a:pt x="181" y="209"/>
                    </a:lnTo>
                    <a:lnTo>
                      <a:pt x="180" y="211"/>
                    </a:lnTo>
                    <a:lnTo>
                      <a:pt x="180" y="213"/>
                    </a:lnTo>
                    <a:lnTo>
                      <a:pt x="178" y="215"/>
                    </a:lnTo>
                    <a:lnTo>
                      <a:pt x="178" y="215"/>
                    </a:lnTo>
                    <a:lnTo>
                      <a:pt x="174" y="217"/>
                    </a:lnTo>
                    <a:lnTo>
                      <a:pt x="171" y="217"/>
                    </a:lnTo>
                    <a:lnTo>
                      <a:pt x="171" y="217"/>
                    </a:lnTo>
                    <a:lnTo>
                      <a:pt x="167" y="219"/>
                    </a:lnTo>
                    <a:lnTo>
                      <a:pt x="165" y="220"/>
                    </a:lnTo>
                    <a:lnTo>
                      <a:pt x="165" y="220"/>
                    </a:lnTo>
                    <a:lnTo>
                      <a:pt x="154" y="231"/>
                    </a:lnTo>
                    <a:lnTo>
                      <a:pt x="154" y="231"/>
                    </a:lnTo>
                    <a:lnTo>
                      <a:pt x="151" y="235"/>
                    </a:lnTo>
                    <a:lnTo>
                      <a:pt x="149" y="238"/>
                    </a:lnTo>
                    <a:lnTo>
                      <a:pt x="151" y="240"/>
                    </a:lnTo>
                    <a:lnTo>
                      <a:pt x="156" y="242"/>
                    </a:lnTo>
                    <a:lnTo>
                      <a:pt x="156" y="2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ffectLst>
                <a:innerShdw blurRad="63500" dist="50800" dir="19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1" name="Freeform 11">
                <a:hlinkHover r:id="rId4" action="ppaction://hlinksldjump"/>
                <a:extLst>
                  <a:ext uri="{FF2B5EF4-FFF2-40B4-BE49-F238E27FC236}">
                    <a16:creationId xmlns:a16="http://schemas.microsoft.com/office/drawing/2014/main" id="{03AC3C54-2D29-4808-B521-1B5F32C5F9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87519" y="134312"/>
                <a:ext cx="3795715" cy="3197229"/>
              </a:xfrm>
              <a:custGeom>
                <a:avLst/>
                <a:gdLst>
                  <a:gd name="T0" fmla="*/ 1671 w 2391"/>
                  <a:gd name="T1" fmla="*/ 222 h 2014"/>
                  <a:gd name="T2" fmla="*/ 990 w 2391"/>
                  <a:gd name="T3" fmla="*/ 72 h 2014"/>
                  <a:gd name="T4" fmla="*/ 1090 w 2391"/>
                  <a:gd name="T5" fmla="*/ 89 h 2014"/>
                  <a:gd name="T6" fmla="*/ 2255 w 2391"/>
                  <a:gd name="T7" fmla="*/ 311 h 2014"/>
                  <a:gd name="T8" fmla="*/ 1558 w 2391"/>
                  <a:gd name="T9" fmla="*/ 1198 h 2014"/>
                  <a:gd name="T10" fmla="*/ 1705 w 2391"/>
                  <a:gd name="T11" fmla="*/ 1013 h 2014"/>
                  <a:gd name="T12" fmla="*/ 1687 w 2391"/>
                  <a:gd name="T13" fmla="*/ 925 h 2014"/>
                  <a:gd name="T14" fmla="*/ 1681 w 2391"/>
                  <a:gd name="T15" fmla="*/ 762 h 2014"/>
                  <a:gd name="T16" fmla="*/ 1504 w 2391"/>
                  <a:gd name="T17" fmla="*/ 1230 h 2014"/>
                  <a:gd name="T18" fmla="*/ 1560 w 2391"/>
                  <a:gd name="T19" fmla="*/ 1172 h 2014"/>
                  <a:gd name="T20" fmla="*/ 1631 w 2391"/>
                  <a:gd name="T21" fmla="*/ 1181 h 2014"/>
                  <a:gd name="T22" fmla="*/ 1640 w 2391"/>
                  <a:gd name="T23" fmla="*/ 1095 h 2014"/>
                  <a:gd name="T24" fmla="*/ 1117 w 2391"/>
                  <a:gd name="T25" fmla="*/ 1900 h 2014"/>
                  <a:gd name="T26" fmla="*/ 1057 w 2391"/>
                  <a:gd name="T27" fmla="*/ 1894 h 2014"/>
                  <a:gd name="T28" fmla="*/ 758 w 2391"/>
                  <a:gd name="T29" fmla="*/ 1732 h 2014"/>
                  <a:gd name="T30" fmla="*/ 1423 w 2391"/>
                  <a:gd name="T31" fmla="*/ 1690 h 2014"/>
                  <a:gd name="T32" fmla="*/ 1432 w 2391"/>
                  <a:gd name="T33" fmla="*/ 1692 h 2014"/>
                  <a:gd name="T34" fmla="*/ 1196 w 2391"/>
                  <a:gd name="T35" fmla="*/ 1902 h 2014"/>
                  <a:gd name="T36" fmla="*/ 1303 w 2391"/>
                  <a:gd name="T37" fmla="*/ 1813 h 2014"/>
                  <a:gd name="T38" fmla="*/ 1236 w 2391"/>
                  <a:gd name="T39" fmla="*/ 1802 h 2014"/>
                  <a:gd name="T40" fmla="*/ 1202 w 2391"/>
                  <a:gd name="T41" fmla="*/ 1970 h 2014"/>
                  <a:gd name="T42" fmla="*/ 1236 w 2391"/>
                  <a:gd name="T43" fmla="*/ 2005 h 2014"/>
                  <a:gd name="T44" fmla="*/ 2342 w 2391"/>
                  <a:gd name="T45" fmla="*/ 431 h 2014"/>
                  <a:gd name="T46" fmla="*/ 1929 w 2391"/>
                  <a:gd name="T47" fmla="*/ 324 h 2014"/>
                  <a:gd name="T48" fmla="*/ 1685 w 2391"/>
                  <a:gd name="T49" fmla="*/ 268 h 2014"/>
                  <a:gd name="T50" fmla="*/ 1564 w 2391"/>
                  <a:gd name="T51" fmla="*/ 298 h 2014"/>
                  <a:gd name="T52" fmla="*/ 1453 w 2391"/>
                  <a:gd name="T53" fmla="*/ 277 h 2014"/>
                  <a:gd name="T54" fmla="*/ 1356 w 2391"/>
                  <a:gd name="T55" fmla="*/ 253 h 2014"/>
                  <a:gd name="T56" fmla="*/ 1186 w 2391"/>
                  <a:gd name="T57" fmla="*/ 237 h 2014"/>
                  <a:gd name="T58" fmla="*/ 1243 w 2391"/>
                  <a:gd name="T59" fmla="*/ 161 h 2014"/>
                  <a:gd name="T60" fmla="*/ 1061 w 2391"/>
                  <a:gd name="T61" fmla="*/ 148 h 2014"/>
                  <a:gd name="T62" fmla="*/ 842 w 2391"/>
                  <a:gd name="T63" fmla="*/ 184 h 2014"/>
                  <a:gd name="T64" fmla="*/ 791 w 2391"/>
                  <a:gd name="T65" fmla="*/ 289 h 2014"/>
                  <a:gd name="T66" fmla="*/ 751 w 2391"/>
                  <a:gd name="T67" fmla="*/ 279 h 2014"/>
                  <a:gd name="T68" fmla="*/ 664 w 2391"/>
                  <a:gd name="T69" fmla="*/ 311 h 2014"/>
                  <a:gd name="T70" fmla="*/ 713 w 2391"/>
                  <a:gd name="T71" fmla="*/ 418 h 2014"/>
                  <a:gd name="T72" fmla="*/ 628 w 2391"/>
                  <a:gd name="T73" fmla="*/ 409 h 2014"/>
                  <a:gd name="T74" fmla="*/ 541 w 2391"/>
                  <a:gd name="T75" fmla="*/ 304 h 2014"/>
                  <a:gd name="T76" fmla="*/ 451 w 2391"/>
                  <a:gd name="T77" fmla="*/ 633 h 2014"/>
                  <a:gd name="T78" fmla="*/ 490 w 2391"/>
                  <a:gd name="T79" fmla="*/ 738 h 2014"/>
                  <a:gd name="T80" fmla="*/ 309 w 2391"/>
                  <a:gd name="T81" fmla="*/ 801 h 2014"/>
                  <a:gd name="T82" fmla="*/ 293 w 2391"/>
                  <a:gd name="T83" fmla="*/ 1044 h 2014"/>
                  <a:gd name="T84" fmla="*/ 396 w 2391"/>
                  <a:gd name="T85" fmla="*/ 1214 h 2014"/>
                  <a:gd name="T86" fmla="*/ 23 w 2391"/>
                  <a:gd name="T87" fmla="*/ 1239 h 2014"/>
                  <a:gd name="T88" fmla="*/ 143 w 2391"/>
                  <a:gd name="T89" fmla="*/ 1496 h 2014"/>
                  <a:gd name="T90" fmla="*/ 313 w 2391"/>
                  <a:gd name="T91" fmla="*/ 1542 h 2014"/>
                  <a:gd name="T92" fmla="*/ 304 w 2391"/>
                  <a:gd name="T93" fmla="*/ 1388 h 2014"/>
                  <a:gd name="T94" fmla="*/ 384 w 2391"/>
                  <a:gd name="T95" fmla="*/ 1343 h 2014"/>
                  <a:gd name="T96" fmla="*/ 590 w 2391"/>
                  <a:gd name="T97" fmla="*/ 1460 h 2014"/>
                  <a:gd name="T98" fmla="*/ 728 w 2391"/>
                  <a:gd name="T99" fmla="*/ 1637 h 2014"/>
                  <a:gd name="T100" fmla="*/ 894 w 2391"/>
                  <a:gd name="T101" fmla="*/ 1429 h 2014"/>
                  <a:gd name="T102" fmla="*/ 1010 w 2391"/>
                  <a:gd name="T103" fmla="*/ 1589 h 2014"/>
                  <a:gd name="T104" fmla="*/ 1064 w 2391"/>
                  <a:gd name="T105" fmla="*/ 1722 h 2014"/>
                  <a:gd name="T106" fmla="*/ 1171 w 2391"/>
                  <a:gd name="T107" fmla="*/ 1552 h 2014"/>
                  <a:gd name="T108" fmla="*/ 1352 w 2391"/>
                  <a:gd name="T109" fmla="*/ 1315 h 2014"/>
                  <a:gd name="T110" fmla="*/ 1325 w 2391"/>
                  <a:gd name="T111" fmla="*/ 1116 h 2014"/>
                  <a:gd name="T112" fmla="*/ 1446 w 2391"/>
                  <a:gd name="T113" fmla="*/ 1156 h 2014"/>
                  <a:gd name="T114" fmla="*/ 1593 w 2391"/>
                  <a:gd name="T115" fmla="*/ 963 h 2014"/>
                  <a:gd name="T116" fmla="*/ 1643 w 2391"/>
                  <a:gd name="T117" fmla="*/ 668 h 2014"/>
                  <a:gd name="T118" fmla="*/ 1937 w 2391"/>
                  <a:gd name="T119" fmla="*/ 570 h 2014"/>
                  <a:gd name="T120" fmla="*/ 1888 w 2391"/>
                  <a:gd name="T121" fmla="*/ 796 h 2014"/>
                  <a:gd name="T122" fmla="*/ 2033 w 2391"/>
                  <a:gd name="T123" fmla="*/ 606 h 2014"/>
                  <a:gd name="T124" fmla="*/ 2244 w 2391"/>
                  <a:gd name="T125" fmla="*/ 481 h 2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91" h="2014">
                    <a:moveTo>
                      <a:pt x="1605" y="168"/>
                    </a:moveTo>
                    <a:lnTo>
                      <a:pt x="1605" y="168"/>
                    </a:lnTo>
                    <a:lnTo>
                      <a:pt x="1615" y="163"/>
                    </a:lnTo>
                    <a:lnTo>
                      <a:pt x="1620" y="161"/>
                    </a:lnTo>
                    <a:lnTo>
                      <a:pt x="1627" y="161"/>
                    </a:lnTo>
                    <a:lnTo>
                      <a:pt x="1627" y="161"/>
                    </a:lnTo>
                    <a:lnTo>
                      <a:pt x="1634" y="163"/>
                    </a:lnTo>
                    <a:lnTo>
                      <a:pt x="1636" y="165"/>
                    </a:lnTo>
                    <a:lnTo>
                      <a:pt x="1640" y="168"/>
                    </a:lnTo>
                    <a:lnTo>
                      <a:pt x="1640" y="168"/>
                    </a:lnTo>
                    <a:lnTo>
                      <a:pt x="1642" y="175"/>
                    </a:lnTo>
                    <a:lnTo>
                      <a:pt x="1643" y="183"/>
                    </a:lnTo>
                    <a:lnTo>
                      <a:pt x="1643" y="183"/>
                    </a:lnTo>
                    <a:lnTo>
                      <a:pt x="1647" y="192"/>
                    </a:lnTo>
                    <a:lnTo>
                      <a:pt x="1647" y="197"/>
                    </a:lnTo>
                    <a:lnTo>
                      <a:pt x="1647" y="201"/>
                    </a:lnTo>
                    <a:lnTo>
                      <a:pt x="1647" y="201"/>
                    </a:lnTo>
                    <a:lnTo>
                      <a:pt x="1643" y="208"/>
                    </a:lnTo>
                    <a:lnTo>
                      <a:pt x="1640" y="212"/>
                    </a:lnTo>
                    <a:lnTo>
                      <a:pt x="1634" y="213"/>
                    </a:lnTo>
                    <a:lnTo>
                      <a:pt x="1629" y="213"/>
                    </a:lnTo>
                    <a:lnTo>
                      <a:pt x="1624" y="213"/>
                    </a:lnTo>
                    <a:lnTo>
                      <a:pt x="1618" y="210"/>
                    </a:lnTo>
                    <a:lnTo>
                      <a:pt x="1607" y="204"/>
                    </a:lnTo>
                    <a:lnTo>
                      <a:pt x="1607" y="204"/>
                    </a:lnTo>
                    <a:lnTo>
                      <a:pt x="1600" y="195"/>
                    </a:lnTo>
                    <a:lnTo>
                      <a:pt x="1598" y="192"/>
                    </a:lnTo>
                    <a:lnTo>
                      <a:pt x="1596" y="188"/>
                    </a:lnTo>
                    <a:lnTo>
                      <a:pt x="1596" y="183"/>
                    </a:lnTo>
                    <a:lnTo>
                      <a:pt x="1598" y="179"/>
                    </a:lnTo>
                    <a:lnTo>
                      <a:pt x="1602" y="174"/>
                    </a:lnTo>
                    <a:lnTo>
                      <a:pt x="1605" y="168"/>
                    </a:lnTo>
                    <a:lnTo>
                      <a:pt x="1605" y="168"/>
                    </a:lnTo>
                    <a:close/>
                    <a:moveTo>
                      <a:pt x="1687" y="251"/>
                    </a:moveTo>
                    <a:lnTo>
                      <a:pt x="1687" y="251"/>
                    </a:lnTo>
                    <a:lnTo>
                      <a:pt x="1692" y="250"/>
                    </a:lnTo>
                    <a:lnTo>
                      <a:pt x="1696" y="244"/>
                    </a:lnTo>
                    <a:lnTo>
                      <a:pt x="1698" y="237"/>
                    </a:lnTo>
                    <a:lnTo>
                      <a:pt x="1696" y="232"/>
                    </a:lnTo>
                    <a:lnTo>
                      <a:pt x="1696" y="232"/>
                    </a:lnTo>
                    <a:lnTo>
                      <a:pt x="1692" y="228"/>
                    </a:lnTo>
                    <a:lnTo>
                      <a:pt x="1685" y="224"/>
                    </a:lnTo>
                    <a:lnTo>
                      <a:pt x="1678" y="222"/>
                    </a:lnTo>
                    <a:lnTo>
                      <a:pt x="1671" y="222"/>
                    </a:lnTo>
                    <a:lnTo>
                      <a:pt x="1671" y="222"/>
                    </a:lnTo>
                    <a:lnTo>
                      <a:pt x="1663" y="222"/>
                    </a:lnTo>
                    <a:lnTo>
                      <a:pt x="1663" y="222"/>
                    </a:lnTo>
                    <a:lnTo>
                      <a:pt x="1658" y="224"/>
                    </a:lnTo>
                    <a:lnTo>
                      <a:pt x="1653" y="228"/>
                    </a:lnTo>
                    <a:lnTo>
                      <a:pt x="1651" y="232"/>
                    </a:lnTo>
                    <a:lnTo>
                      <a:pt x="1651" y="233"/>
                    </a:lnTo>
                    <a:lnTo>
                      <a:pt x="1651" y="237"/>
                    </a:lnTo>
                    <a:lnTo>
                      <a:pt x="1653" y="241"/>
                    </a:lnTo>
                    <a:lnTo>
                      <a:pt x="1653" y="241"/>
                    </a:lnTo>
                    <a:lnTo>
                      <a:pt x="1660" y="246"/>
                    </a:lnTo>
                    <a:lnTo>
                      <a:pt x="1669" y="250"/>
                    </a:lnTo>
                    <a:lnTo>
                      <a:pt x="1680" y="251"/>
                    </a:lnTo>
                    <a:lnTo>
                      <a:pt x="1687" y="251"/>
                    </a:lnTo>
                    <a:lnTo>
                      <a:pt x="1687" y="251"/>
                    </a:lnTo>
                    <a:close/>
                    <a:moveTo>
                      <a:pt x="1812" y="308"/>
                    </a:moveTo>
                    <a:lnTo>
                      <a:pt x="1812" y="308"/>
                    </a:lnTo>
                    <a:lnTo>
                      <a:pt x="1810" y="306"/>
                    </a:lnTo>
                    <a:lnTo>
                      <a:pt x="1810" y="306"/>
                    </a:lnTo>
                    <a:lnTo>
                      <a:pt x="1806" y="306"/>
                    </a:lnTo>
                    <a:lnTo>
                      <a:pt x="1803" y="309"/>
                    </a:lnTo>
                    <a:lnTo>
                      <a:pt x="1803" y="311"/>
                    </a:lnTo>
                    <a:lnTo>
                      <a:pt x="1805" y="315"/>
                    </a:lnTo>
                    <a:lnTo>
                      <a:pt x="1805" y="315"/>
                    </a:lnTo>
                    <a:lnTo>
                      <a:pt x="1808" y="317"/>
                    </a:lnTo>
                    <a:lnTo>
                      <a:pt x="1812" y="315"/>
                    </a:lnTo>
                    <a:lnTo>
                      <a:pt x="1814" y="311"/>
                    </a:lnTo>
                    <a:lnTo>
                      <a:pt x="1812" y="308"/>
                    </a:lnTo>
                    <a:lnTo>
                      <a:pt x="1812" y="308"/>
                    </a:lnTo>
                    <a:close/>
                    <a:moveTo>
                      <a:pt x="985" y="40"/>
                    </a:moveTo>
                    <a:lnTo>
                      <a:pt x="985" y="40"/>
                    </a:lnTo>
                    <a:lnTo>
                      <a:pt x="985" y="43"/>
                    </a:lnTo>
                    <a:lnTo>
                      <a:pt x="985" y="45"/>
                    </a:lnTo>
                    <a:lnTo>
                      <a:pt x="979" y="47"/>
                    </a:lnTo>
                    <a:lnTo>
                      <a:pt x="972" y="49"/>
                    </a:lnTo>
                    <a:lnTo>
                      <a:pt x="967" y="52"/>
                    </a:lnTo>
                    <a:lnTo>
                      <a:pt x="967" y="52"/>
                    </a:lnTo>
                    <a:lnTo>
                      <a:pt x="965" y="56"/>
                    </a:lnTo>
                    <a:lnTo>
                      <a:pt x="965" y="60"/>
                    </a:lnTo>
                    <a:lnTo>
                      <a:pt x="967" y="63"/>
                    </a:lnTo>
                    <a:lnTo>
                      <a:pt x="970" y="65"/>
                    </a:lnTo>
                    <a:lnTo>
                      <a:pt x="970" y="65"/>
                    </a:lnTo>
                    <a:lnTo>
                      <a:pt x="977" y="70"/>
                    </a:lnTo>
                    <a:lnTo>
                      <a:pt x="990" y="72"/>
                    </a:lnTo>
                    <a:lnTo>
                      <a:pt x="1003" y="72"/>
                    </a:lnTo>
                    <a:lnTo>
                      <a:pt x="1014" y="70"/>
                    </a:lnTo>
                    <a:lnTo>
                      <a:pt x="1024" y="67"/>
                    </a:lnTo>
                    <a:lnTo>
                      <a:pt x="1028" y="63"/>
                    </a:lnTo>
                    <a:lnTo>
                      <a:pt x="1032" y="60"/>
                    </a:lnTo>
                    <a:lnTo>
                      <a:pt x="1032" y="56"/>
                    </a:lnTo>
                    <a:lnTo>
                      <a:pt x="1032" y="52"/>
                    </a:lnTo>
                    <a:lnTo>
                      <a:pt x="1030" y="47"/>
                    </a:lnTo>
                    <a:lnTo>
                      <a:pt x="1024" y="42"/>
                    </a:lnTo>
                    <a:lnTo>
                      <a:pt x="1024" y="42"/>
                    </a:lnTo>
                    <a:lnTo>
                      <a:pt x="1019" y="38"/>
                    </a:lnTo>
                    <a:lnTo>
                      <a:pt x="1014" y="32"/>
                    </a:lnTo>
                    <a:lnTo>
                      <a:pt x="1014" y="32"/>
                    </a:lnTo>
                    <a:lnTo>
                      <a:pt x="1010" y="25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1"/>
                    </a:lnTo>
                    <a:lnTo>
                      <a:pt x="997" y="5"/>
                    </a:lnTo>
                    <a:lnTo>
                      <a:pt x="990" y="2"/>
                    </a:lnTo>
                    <a:lnTo>
                      <a:pt x="983" y="0"/>
                    </a:lnTo>
                    <a:lnTo>
                      <a:pt x="983" y="0"/>
                    </a:lnTo>
                    <a:lnTo>
                      <a:pt x="976" y="2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963" y="11"/>
                    </a:lnTo>
                    <a:lnTo>
                      <a:pt x="959" y="18"/>
                    </a:lnTo>
                    <a:lnTo>
                      <a:pt x="959" y="18"/>
                    </a:lnTo>
                    <a:lnTo>
                      <a:pt x="959" y="23"/>
                    </a:lnTo>
                    <a:lnTo>
                      <a:pt x="961" y="27"/>
                    </a:lnTo>
                    <a:lnTo>
                      <a:pt x="965" y="29"/>
                    </a:lnTo>
                    <a:lnTo>
                      <a:pt x="970" y="31"/>
                    </a:lnTo>
                    <a:lnTo>
                      <a:pt x="979" y="34"/>
                    </a:lnTo>
                    <a:lnTo>
                      <a:pt x="983" y="38"/>
                    </a:lnTo>
                    <a:lnTo>
                      <a:pt x="985" y="40"/>
                    </a:lnTo>
                    <a:lnTo>
                      <a:pt x="985" y="40"/>
                    </a:lnTo>
                    <a:close/>
                    <a:moveTo>
                      <a:pt x="1043" y="99"/>
                    </a:moveTo>
                    <a:lnTo>
                      <a:pt x="1043" y="99"/>
                    </a:lnTo>
                    <a:lnTo>
                      <a:pt x="1050" y="99"/>
                    </a:lnTo>
                    <a:lnTo>
                      <a:pt x="1055" y="98"/>
                    </a:lnTo>
                    <a:lnTo>
                      <a:pt x="1068" y="92"/>
                    </a:lnTo>
                    <a:lnTo>
                      <a:pt x="1068" y="92"/>
                    </a:lnTo>
                    <a:lnTo>
                      <a:pt x="1073" y="89"/>
                    </a:lnTo>
                    <a:lnTo>
                      <a:pt x="1079" y="89"/>
                    </a:lnTo>
                    <a:lnTo>
                      <a:pt x="1090" y="89"/>
                    </a:lnTo>
                    <a:lnTo>
                      <a:pt x="1090" y="89"/>
                    </a:lnTo>
                    <a:lnTo>
                      <a:pt x="1095" y="87"/>
                    </a:lnTo>
                    <a:lnTo>
                      <a:pt x="1100" y="83"/>
                    </a:lnTo>
                    <a:lnTo>
                      <a:pt x="1102" y="78"/>
                    </a:lnTo>
                    <a:lnTo>
                      <a:pt x="1102" y="74"/>
                    </a:lnTo>
                    <a:lnTo>
                      <a:pt x="1100" y="69"/>
                    </a:lnTo>
                    <a:lnTo>
                      <a:pt x="1097" y="63"/>
                    </a:lnTo>
                    <a:lnTo>
                      <a:pt x="1093" y="60"/>
                    </a:lnTo>
                    <a:lnTo>
                      <a:pt x="1088" y="58"/>
                    </a:lnTo>
                    <a:lnTo>
                      <a:pt x="1088" y="58"/>
                    </a:lnTo>
                    <a:lnTo>
                      <a:pt x="1079" y="54"/>
                    </a:lnTo>
                    <a:lnTo>
                      <a:pt x="1068" y="54"/>
                    </a:lnTo>
                    <a:lnTo>
                      <a:pt x="1068" y="54"/>
                    </a:lnTo>
                    <a:lnTo>
                      <a:pt x="1061" y="56"/>
                    </a:lnTo>
                    <a:lnTo>
                      <a:pt x="1057" y="58"/>
                    </a:lnTo>
                    <a:lnTo>
                      <a:pt x="1057" y="58"/>
                    </a:lnTo>
                    <a:lnTo>
                      <a:pt x="1053" y="61"/>
                    </a:lnTo>
                    <a:lnTo>
                      <a:pt x="1053" y="65"/>
                    </a:lnTo>
                    <a:lnTo>
                      <a:pt x="1052" y="70"/>
                    </a:lnTo>
                    <a:lnTo>
                      <a:pt x="1052" y="70"/>
                    </a:lnTo>
                    <a:lnTo>
                      <a:pt x="1046" y="78"/>
                    </a:lnTo>
                    <a:lnTo>
                      <a:pt x="1039" y="87"/>
                    </a:lnTo>
                    <a:lnTo>
                      <a:pt x="1037" y="90"/>
                    </a:lnTo>
                    <a:lnTo>
                      <a:pt x="1037" y="94"/>
                    </a:lnTo>
                    <a:lnTo>
                      <a:pt x="1037" y="98"/>
                    </a:lnTo>
                    <a:lnTo>
                      <a:pt x="1043" y="99"/>
                    </a:lnTo>
                    <a:lnTo>
                      <a:pt x="1043" y="99"/>
                    </a:lnTo>
                    <a:close/>
                    <a:moveTo>
                      <a:pt x="2275" y="322"/>
                    </a:moveTo>
                    <a:lnTo>
                      <a:pt x="2275" y="322"/>
                    </a:lnTo>
                    <a:lnTo>
                      <a:pt x="2282" y="320"/>
                    </a:lnTo>
                    <a:lnTo>
                      <a:pt x="2286" y="317"/>
                    </a:lnTo>
                    <a:lnTo>
                      <a:pt x="2288" y="313"/>
                    </a:lnTo>
                    <a:lnTo>
                      <a:pt x="2288" y="313"/>
                    </a:lnTo>
                    <a:lnTo>
                      <a:pt x="2286" y="309"/>
                    </a:lnTo>
                    <a:lnTo>
                      <a:pt x="2284" y="306"/>
                    </a:lnTo>
                    <a:lnTo>
                      <a:pt x="2275" y="304"/>
                    </a:lnTo>
                    <a:lnTo>
                      <a:pt x="2275" y="304"/>
                    </a:lnTo>
                    <a:lnTo>
                      <a:pt x="2266" y="302"/>
                    </a:lnTo>
                    <a:lnTo>
                      <a:pt x="2262" y="302"/>
                    </a:lnTo>
                    <a:lnTo>
                      <a:pt x="2257" y="302"/>
                    </a:lnTo>
                    <a:lnTo>
                      <a:pt x="2257" y="302"/>
                    </a:lnTo>
                    <a:lnTo>
                      <a:pt x="2255" y="306"/>
                    </a:lnTo>
                    <a:lnTo>
                      <a:pt x="2255" y="311"/>
                    </a:lnTo>
                    <a:lnTo>
                      <a:pt x="2255" y="311"/>
                    </a:lnTo>
                    <a:lnTo>
                      <a:pt x="2259" y="315"/>
                    </a:lnTo>
                    <a:lnTo>
                      <a:pt x="2264" y="318"/>
                    </a:lnTo>
                    <a:lnTo>
                      <a:pt x="2275" y="322"/>
                    </a:lnTo>
                    <a:lnTo>
                      <a:pt x="2275" y="322"/>
                    </a:lnTo>
                    <a:close/>
                    <a:moveTo>
                      <a:pt x="2091" y="340"/>
                    </a:moveTo>
                    <a:lnTo>
                      <a:pt x="2091" y="340"/>
                    </a:lnTo>
                    <a:lnTo>
                      <a:pt x="2091" y="336"/>
                    </a:lnTo>
                    <a:lnTo>
                      <a:pt x="2089" y="335"/>
                    </a:lnTo>
                    <a:lnTo>
                      <a:pt x="2087" y="333"/>
                    </a:lnTo>
                    <a:lnTo>
                      <a:pt x="2083" y="333"/>
                    </a:lnTo>
                    <a:lnTo>
                      <a:pt x="2083" y="333"/>
                    </a:lnTo>
                    <a:lnTo>
                      <a:pt x="2078" y="333"/>
                    </a:lnTo>
                    <a:lnTo>
                      <a:pt x="2078" y="336"/>
                    </a:lnTo>
                    <a:lnTo>
                      <a:pt x="2078" y="338"/>
                    </a:lnTo>
                    <a:lnTo>
                      <a:pt x="2078" y="338"/>
                    </a:lnTo>
                    <a:lnTo>
                      <a:pt x="2080" y="344"/>
                    </a:lnTo>
                    <a:lnTo>
                      <a:pt x="2083" y="346"/>
                    </a:lnTo>
                    <a:lnTo>
                      <a:pt x="2089" y="346"/>
                    </a:lnTo>
                    <a:lnTo>
                      <a:pt x="2091" y="340"/>
                    </a:lnTo>
                    <a:lnTo>
                      <a:pt x="2091" y="340"/>
                    </a:lnTo>
                    <a:close/>
                    <a:moveTo>
                      <a:pt x="1823" y="318"/>
                    </a:moveTo>
                    <a:lnTo>
                      <a:pt x="1823" y="318"/>
                    </a:lnTo>
                    <a:lnTo>
                      <a:pt x="1826" y="320"/>
                    </a:lnTo>
                    <a:lnTo>
                      <a:pt x="1830" y="318"/>
                    </a:lnTo>
                    <a:lnTo>
                      <a:pt x="1832" y="317"/>
                    </a:lnTo>
                    <a:lnTo>
                      <a:pt x="1834" y="313"/>
                    </a:lnTo>
                    <a:lnTo>
                      <a:pt x="1834" y="309"/>
                    </a:lnTo>
                    <a:lnTo>
                      <a:pt x="1832" y="308"/>
                    </a:lnTo>
                    <a:lnTo>
                      <a:pt x="1830" y="304"/>
                    </a:lnTo>
                    <a:lnTo>
                      <a:pt x="1826" y="302"/>
                    </a:lnTo>
                    <a:lnTo>
                      <a:pt x="1826" y="302"/>
                    </a:lnTo>
                    <a:lnTo>
                      <a:pt x="1823" y="302"/>
                    </a:lnTo>
                    <a:lnTo>
                      <a:pt x="1821" y="304"/>
                    </a:lnTo>
                    <a:lnTo>
                      <a:pt x="1821" y="304"/>
                    </a:lnTo>
                    <a:lnTo>
                      <a:pt x="1819" y="308"/>
                    </a:lnTo>
                    <a:lnTo>
                      <a:pt x="1817" y="313"/>
                    </a:lnTo>
                    <a:lnTo>
                      <a:pt x="1819" y="317"/>
                    </a:lnTo>
                    <a:lnTo>
                      <a:pt x="1823" y="318"/>
                    </a:lnTo>
                    <a:lnTo>
                      <a:pt x="1823" y="318"/>
                    </a:lnTo>
                    <a:close/>
                    <a:moveTo>
                      <a:pt x="1557" y="1207"/>
                    </a:moveTo>
                    <a:lnTo>
                      <a:pt x="1557" y="1207"/>
                    </a:lnTo>
                    <a:lnTo>
                      <a:pt x="1558" y="1203"/>
                    </a:lnTo>
                    <a:lnTo>
                      <a:pt x="1558" y="1198"/>
                    </a:lnTo>
                    <a:lnTo>
                      <a:pt x="1558" y="1198"/>
                    </a:lnTo>
                    <a:lnTo>
                      <a:pt x="1557" y="1194"/>
                    </a:lnTo>
                    <a:lnTo>
                      <a:pt x="1551" y="1192"/>
                    </a:lnTo>
                    <a:lnTo>
                      <a:pt x="1551" y="1192"/>
                    </a:lnTo>
                    <a:lnTo>
                      <a:pt x="1548" y="1192"/>
                    </a:lnTo>
                    <a:lnTo>
                      <a:pt x="1542" y="1194"/>
                    </a:lnTo>
                    <a:lnTo>
                      <a:pt x="1533" y="1201"/>
                    </a:lnTo>
                    <a:lnTo>
                      <a:pt x="1529" y="1205"/>
                    </a:lnTo>
                    <a:lnTo>
                      <a:pt x="1529" y="1209"/>
                    </a:lnTo>
                    <a:lnTo>
                      <a:pt x="1529" y="1212"/>
                    </a:lnTo>
                    <a:lnTo>
                      <a:pt x="1533" y="1216"/>
                    </a:lnTo>
                    <a:lnTo>
                      <a:pt x="1533" y="1216"/>
                    </a:lnTo>
                    <a:lnTo>
                      <a:pt x="1540" y="1218"/>
                    </a:lnTo>
                    <a:lnTo>
                      <a:pt x="1546" y="1216"/>
                    </a:lnTo>
                    <a:lnTo>
                      <a:pt x="1553" y="1212"/>
                    </a:lnTo>
                    <a:lnTo>
                      <a:pt x="1557" y="1207"/>
                    </a:lnTo>
                    <a:lnTo>
                      <a:pt x="1557" y="1207"/>
                    </a:lnTo>
                    <a:close/>
                    <a:moveTo>
                      <a:pt x="1647" y="1004"/>
                    </a:moveTo>
                    <a:lnTo>
                      <a:pt x="1647" y="1004"/>
                    </a:lnTo>
                    <a:lnTo>
                      <a:pt x="1643" y="1006"/>
                    </a:lnTo>
                    <a:lnTo>
                      <a:pt x="1642" y="1008"/>
                    </a:lnTo>
                    <a:lnTo>
                      <a:pt x="1638" y="1017"/>
                    </a:lnTo>
                    <a:lnTo>
                      <a:pt x="1640" y="1024"/>
                    </a:lnTo>
                    <a:lnTo>
                      <a:pt x="1640" y="1028"/>
                    </a:lnTo>
                    <a:lnTo>
                      <a:pt x="1643" y="1031"/>
                    </a:lnTo>
                    <a:lnTo>
                      <a:pt x="1643" y="1031"/>
                    </a:lnTo>
                    <a:lnTo>
                      <a:pt x="1649" y="1033"/>
                    </a:lnTo>
                    <a:lnTo>
                      <a:pt x="1653" y="1033"/>
                    </a:lnTo>
                    <a:lnTo>
                      <a:pt x="1654" y="1031"/>
                    </a:lnTo>
                    <a:lnTo>
                      <a:pt x="1654" y="1031"/>
                    </a:lnTo>
                    <a:lnTo>
                      <a:pt x="1656" y="1029"/>
                    </a:lnTo>
                    <a:lnTo>
                      <a:pt x="1656" y="1026"/>
                    </a:lnTo>
                    <a:lnTo>
                      <a:pt x="1656" y="1022"/>
                    </a:lnTo>
                    <a:lnTo>
                      <a:pt x="1656" y="1020"/>
                    </a:lnTo>
                    <a:lnTo>
                      <a:pt x="1656" y="1020"/>
                    </a:lnTo>
                    <a:lnTo>
                      <a:pt x="1660" y="1015"/>
                    </a:lnTo>
                    <a:lnTo>
                      <a:pt x="1662" y="1013"/>
                    </a:lnTo>
                    <a:lnTo>
                      <a:pt x="1665" y="1013"/>
                    </a:lnTo>
                    <a:lnTo>
                      <a:pt x="1669" y="1013"/>
                    </a:lnTo>
                    <a:lnTo>
                      <a:pt x="1676" y="1017"/>
                    </a:lnTo>
                    <a:lnTo>
                      <a:pt x="1683" y="1019"/>
                    </a:lnTo>
                    <a:lnTo>
                      <a:pt x="1683" y="1019"/>
                    </a:lnTo>
                    <a:lnTo>
                      <a:pt x="1691" y="1019"/>
                    </a:lnTo>
                    <a:lnTo>
                      <a:pt x="1698" y="1017"/>
                    </a:lnTo>
                    <a:lnTo>
                      <a:pt x="1705" y="1013"/>
                    </a:lnTo>
                    <a:lnTo>
                      <a:pt x="1710" y="1008"/>
                    </a:lnTo>
                    <a:lnTo>
                      <a:pt x="1710" y="1008"/>
                    </a:lnTo>
                    <a:lnTo>
                      <a:pt x="1714" y="1002"/>
                    </a:lnTo>
                    <a:lnTo>
                      <a:pt x="1716" y="995"/>
                    </a:lnTo>
                    <a:lnTo>
                      <a:pt x="1716" y="990"/>
                    </a:lnTo>
                    <a:lnTo>
                      <a:pt x="1716" y="986"/>
                    </a:lnTo>
                    <a:lnTo>
                      <a:pt x="1712" y="984"/>
                    </a:lnTo>
                    <a:lnTo>
                      <a:pt x="1712" y="984"/>
                    </a:lnTo>
                    <a:lnTo>
                      <a:pt x="1707" y="982"/>
                    </a:lnTo>
                    <a:lnTo>
                      <a:pt x="1701" y="982"/>
                    </a:lnTo>
                    <a:lnTo>
                      <a:pt x="1694" y="981"/>
                    </a:lnTo>
                    <a:lnTo>
                      <a:pt x="1689" y="979"/>
                    </a:lnTo>
                    <a:lnTo>
                      <a:pt x="1689" y="979"/>
                    </a:lnTo>
                    <a:lnTo>
                      <a:pt x="1687" y="975"/>
                    </a:lnTo>
                    <a:lnTo>
                      <a:pt x="1685" y="972"/>
                    </a:lnTo>
                    <a:lnTo>
                      <a:pt x="1683" y="963"/>
                    </a:lnTo>
                    <a:lnTo>
                      <a:pt x="1683" y="963"/>
                    </a:lnTo>
                    <a:lnTo>
                      <a:pt x="1676" y="955"/>
                    </a:lnTo>
                    <a:lnTo>
                      <a:pt x="1669" y="948"/>
                    </a:lnTo>
                    <a:lnTo>
                      <a:pt x="1669" y="948"/>
                    </a:lnTo>
                    <a:lnTo>
                      <a:pt x="1665" y="950"/>
                    </a:lnTo>
                    <a:lnTo>
                      <a:pt x="1663" y="952"/>
                    </a:lnTo>
                    <a:lnTo>
                      <a:pt x="1665" y="959"/>
                    </a:lnTo>
                    <a:lnTo>
                      <a:pt x="1671" y="970"/>
                    </a:lnTo>
                    <a:lnTo>
                      <a:pt x="1671" y="970"/>
                    </a:lnTo>
                    <a:lnTo>
                      <a:pt x="1671" y="977"/>
                    </a:lnTo>
                    <a:lnTo>
                      <a:pt x="1671" y="986"/>
                    </a:lnTo>
                    <a:lnTo>
                      <a:pt x="1667" y="993"/>
                    </a:lnTo>
                    <a:lnTo>
                      <a:pt x="1663" y="999"/>
                    </a:lnTo>
                    <a:lnTo>
                      <a:pt x="1663" y="999"/>
                    </a:lnTo>
                    <a:lnTo>
                      <a:pt x="1658" y="1002"/>
                    </a:lnTo>
                    <a:lnTo>
                      <a:pt x="1656" y="1002"/>
                    </a:lnTo>
                    <a:lnTo>
                      <a:pt x="1647" y="1004"/>
                    </a:lnTo>
                    <a:lnTo>
                      <a:pt x="1647" y="1004"/>
                    </a:lnTo>
                    <a:close/>
                    <a:moveTo>
                      <a:pt x="1669" y="925"/>
                    </a:moveTo>
                    <a:lnTo>
                      <a:pt x="1669" y="925"/>
                    </a:lnTo>
                    <a:lnTo>
                      <a:pt x="1669" y="926"/>
                    </a:lnTo>
                    <a:lnTo>
                      <a:pt x="1672" y="930"/>
                    </a:lnTo>
                    <a:lnTo>
                      <a:pt x="1674" y="932"/>
                    </a:lnTo>
                    <a:lnTo>
                      <a:pt x="1678" y="934"/>
                    </a:lnTo>
                    <a:lnTo>
                      <a:pt x="1678" y="934"/>
                    </a:lnTo>
                    <a:lnTo>
                      <a:pt x="1683" y="934"/>
                    </a:lnTo>
                    <a:lnTo>
                      <a:pt x="1685" y="932"/>
                    </a:lnTo>
                    <a:lnTo>
                      <a:pt x="1687" y="925"/>
                    </a:lnTo>
                    <a:lnTo>
                      <a:pt x="1687" y="925"/>
                    </a:lnTo>
                    <a:lnTo>
                      <a:pt x="1687" y="917"/>
                    </a:lnTo>
                    <a:lnTo>
                      <a:pt x="1685" y="912"/>
                    </a:lnTo>
                    <a:lnTo>
                      <a:pt x="1683" y="905"/>
                    </a:lnTo>
                    <a:lnTo>
                      <a:pt x="1681" y="897"/>
                    </a:lnTo>
                    <a:lnTo>
                      <a:pt x="1681" y="897"/>
                    </a:lnTo>
                    <a:lnTo>
                      <a:pt x="1683" y="890"/>
                    </a:lnTo>
                    <a:lnTo>
                      <a:pt x="1687" y="881"/>
                    </a:lnTo>
                    <a:lnTo>
                      <a:pt x="1687" y="881"/>
                    </a:lnTo>
                    <a:lnTo>
                      <a:pt x="1687" y="872"/>
                    </a:lnTo>
                    <a:lnTo>
                      <a:pt x="1687" y="872"/>
                    </a:lnTo>
                    <a:lnTo>
                      <a:pt x="1689" y="870"/>
                    </a:lnTo>
                    <a:lnTo>
                      <a:pt x="1691" y="870"/>
                    </a:lnTo>
                    <a:lnTo>
                      <a:pt x="1696" y="870"/>
                    </a:lnTo>
                    <a:lnTo>
                      <a:pt x="1696" y="870"/>
                    </a:lnTo>
                    <a:lnTo>
                      <a:pt x="1709" y="874"/>
                    </a:lnTo>
                    <a:lnTo>
                      <a:pt x="1710" y="872"/>
                    </a:lnTo>
                    <a:lnTo>
                      <a:pt x="1712" y="872"/>
                    </a:lnTo>
                    <a:lnTo>
                      <a:pt x="1714" y="868"/>
                    </a:lnTo>
                    <a:lnTo>
                      <a:pt x="1714" y="865"/>
                    </a:lnTo>
                    <a:lnTo>
                      <a:pt x="1714" y="865"/>
                    </a:lnTo>
                    <a:lnTo>
                      <a:pt x="1712" y="861"/>
                    </a:lnTo>
                    <a:lnTo>
                      <a:pt x="1709" y="858"/>
                    </a:lnTo>
                    <a:lnTo>
                      <a:pt x="1701" y="852"/>
                    </a:lnTo>
                    <a:lnTo>
                      <a:pt x="1701" y="852"/>
                    </a:lnTo>
                    <a:lnTo>
                      <a:pt x="1698" y="847"/>
                    </a:lnTo>
                    <a:lnTo>
                      <a:pt x="1694" y="841"/>
                    </a:lnTo>
                    <a:lnTo>
                      <a:pt x="1694" y="834"/>
                    </a:lnTo>
                    <a:lnTo>
                      <a:pt x="1694" y="827"/>
                    </a:lnTo>
                    <a:lnTo>
                      <a:pt x="1698" y="800"/>
                    </a:lnTo>
                    <a:lnTo>
                      <a:pt x="1698" y="800"/>
                    </a:lnTo>
                    <a:lnTo>
                      <a:pt x="1698" y="796"/>
                    </a:lnTo>
                    <a:lnTo>
                      <a:pt x="1696" y="791"/>
                    </a:lnTo>
                    <a:lnTo>
                      <a:pt x="1692" y="783"/>
                    </a:lnTo>
                    <a:lnTo>
                      <a:pt x="1692" y="783"/>
                    </a:lnTo>
                    <a:lnTo>
                      <a:pt x="1691" y="778"/>
                    </a:lnTo>
                    <a:lnTo>
                      <a:pt x="1691" y="771"/>
                    </a:lnTo>
                    <a:lnTo>
                      <a:pt x="1692" y="765"/>
                    </a:lnTo>
                    <a:lnTo>
                      <a:pt x="1691" y="758"/>
                    </a:lnTo>
                    <a:lnTo>
                      <a:pt x="1691" y="758"/>
                    </a:lnTo>
                    <a:lnTo>
                      <a:pt x="1687" y="758"/>
                    </a:lnTo>
                    <a:lnTo>
                      <a:pt x="1687" y="758"/>
                    </a:lnTo>
                    <a:lnTo>
                      <a:pt x="1683" y="758"/>
                    </a:lnTo>
                    <a:lnTo>
                      <a:pt x="1681" y="762"/>
                    </a:lnTo>
                    <a:lnTo>
                      <a:pt x="1681" y="769"/>
                    </a:lnTo>
                    <a:lnTo>
                      <a:pt x="1681" y="769"/>
                    </a:lnTo>
                    <a:lnTo>
                      <a:pt x="1680" y="776"/>
                    </a:lnTo>
                    <a:lnTo>
                      <a:pt x="1678" y="783"/>
                    </a:lnTo>
                    <a:lnTo>
                      <a:pt x="1674" y="789"/>
                    </a:lnTo>
                    <a:lnTo>
                      <a:pt x="1672" y="796"/>
                    </a:lnTo>
                    <a:lnTo>
                      <a:pt x="1672" y="796"/>
                    </a:lnTo>
                    <a:lnTo>
                      <a:pt x="1672" y="811"/>
                    </a:lnTo>
                    <a:lnTo>
                      <a:pt x="1674" y="825"/>
                    </a:lnTo>
                    <a:lnTo>
                      <a:pt x="1674" y="825"/>
                    </a:lnTo>
                    <a:lnTo>
                      <a:pt x="1676" y="843"/>
                    </a:lnTo>
                    <a:lnTo>
                      <a:pt x="1676" y="863"/>
                    </a:lnTo>
                    <a:lnTo>
                      <a:pt x="1676" y="863"/>
                    </a:lnTo>
                    <a:lnTo>
                      <a:pt x="1674" y="876"/>
                    </a:lnTo>
                    <a:lnTo>
                      <a:pt x="1672" y="881"/>
                    </a:lnTo>
                    <a:lnTo>
                      <a:pt x="1672" y="888"/>
                    </a:lnTo>
                    <a:lnTo>
                      <a:pt x="1672" y="888"/>
                    </a:lnTo>
                    <a:lnTo>
                      <a:pt x="1676" y="901"/>
                    </a:lnTo>
                    <a:lnTo>
                      <a:pt x="1676" y="908"/>
                    </a:lnTo>
                    <a:lnTo>
                      <a:pt x="1674" y="914"/>
                    </a:lnTo>
                    <a:lnTo>
                      <a:pt x="1674" y="914"/>
                    </a:lnTo>
                    <a:lnTo>
                      <a:pt x="1672" y="917"/>
                    </a:lnTo>
                    <a:lnTo>
                      <a:pt x="1671" y="917"/>
                    </a:lnTo>
                    <a:lnTo>
                      <a:pt x="1669" y="921"/>
                    </a:lnTo>
                    <a:lnTo>
                      <a:pt x="1669" y="925"/>
                    </a:lnTo>
                    <a:lnTo>
                      <a:pt x="1669" y="925"/>
                    </a:lnTo>
                    <a:close/>
                    <a:moveTo>
                      <a:pt x="1508" y="1203"/>
                    </a:moveTo>
                    <a:lnTo>
                      <a:pt x="1508" y="1203"/>
                    </a:lnTo>
                    <a:lnTo>
                      <a:pt x="1500" y="1201"/>
                    </a:lnTo>
                    <a:lnTo>
                      <a:pt x="1500" y="1201"/>
                    </a:lnTo>
                    <a:lnTo>
                      <a:pt x="1491" y="1201"/>
                    </a:lnTo>
                    <a:lnTo>
                      <a:pt x="1491" y="1201"/>
                    </a:lnTo>
                    <a:lnTo>
                      <a:pt x="1488" y="1203"/>
                    </a:lnTo>
                    <a:lnTo>
                      <a:pt x="1486" y="1207"/>
                    </a:lnTo>
                    <a:lnTo>
                      <a:pt x="1484" y="1214"/>
                    </a:lnTo>
                    <a:lnTo>
                      <a:pt x="1484" y="1214"/>
                    </a:lnTo>
                    <a:lnTo>
                      <a:pt x="1484" y="1221"/>
                    </a:lnTo>
                    <a:lnTo>
                      <a:pt x="1486" y="1225"/>
                    </a:lnTo>
                    <a:lnTo>
                      <a:pt x="1490" y="1227"/>
                    </a:lnTo>
                    <a:lnTo>
                      <a:pt x="1493" y="1227"/>
                    </a:lnTo>
                    <a:lnTo>
                      <a:pt x="1500" y="1225"/>
                    </a:lnTo>
                    <a:lnTo>
                      <a:pt x="1502" y="1227"/>
                    </a:lnTo>
                    <a:lnTo>
                      <a:pt x="1504" y="1230"/>
                    </a:lnTo>
                    <a:lnTo>
                      <a:pt x="1504" y="1230"/>
                    </a:lnTo>
                    <a:lnTo>
                      <a:pt x="1502" y="1234"/>
                    </a:lnTo>
                    <a:lnTo>
                      <a:pt x="1500" y="1238"/>
                    </a:lnTo>
                    <a:lnTo>
                      <a:pt x="1499" y="1241"/>
                    </a:lnTo>
                    <a:lnTo>
                      <a:pt x="1497" y="1247"/>
                    </a:lnTo>
                    <a:lnTo>
                      <a:pt x="1497" y="1247"/>
                    </a:lnTo>
                    <a:lnTo>
                      <a:pt x="1499" y="1250"/>
                    </a:lnTo>
                    <a:lnTo>
                      <a:pt x="1502" y="1252"/>
                    </a:lnTo>
                    <a:lnTo>
                      <a:pt x="1506" y="1254"/>
                    </a:lnTo>
                    <a:lnTo>
                      <a:pt x="1511" y="1252"/>
                    </a:lnTo>
                    <a:lnTo>
                      <a:pt x="1511" y="1252"/>
                    </a:lnTo>
                    <a:lnTo>
                      <a:pt x="1515" y="1248"/>
                    </a:lnTo>
                    <a:lnTo>
                      <a:pt x="1517" y="1245"/>
                    </a:lnTo>
                    <a:lnTo>
                      <a:pt x="1519" y="1234"/>
                    </a:lnTo>
                    <a:lnTo>
                      <a:pt x="1517" y="1223"/>
                    </a:lnTo>
                    <a:lnTo>
                      <a:pt x="1517" y="1214"/>
                    </a:lnTo>
                    <a:lnTo>
                      <a:pt x="1517" y="1214"/>
                    </a:lnTo>
                    <a:lnTo>
                      <a:pt x="1515" y="1207"/>
                    </a:lnTo>
                    <a:lnTo>
                      <a:pt x="1511" y="1205"/>
                    </a:lnTo>
                    <a:lnTo>
                      <a:pt x="1508" y="1203"/>
                    </a:lnTo>
                    <a:lnTo>
                      <a:pt x="1508" y="1203"/>
                    </a:lnTo>
                    <a:close/>
                    <a:moveTo>
                      <a:pt x="1620" y="1122"/>
                    </a:moveTo>
                    <a:lnTo>
                      <a:pt x="1620" y="1122"/>
                    </a:lnTo>
                    <a:lnTo>
                      <a:pt x="1618" y="1125"/>
                    </a:lnTo>
                    <a:lnTo>
                      <a:pt x="1615" y="1131"/>
                    </a:lnTo>
                    <a:lnTo>
                      <a:pt x="1611" y="1138"/>
                    </a:lnTo>
                    <a:lnTo>
                      <a:pt x="1607" y="1140"/>
                    </a:lnTo>
                    <a:lnTo>
                      <a:pt x="1605" y="1142"/>
                    </a:lnTo>
                    <a:lnTo>
                      <a:pt x="1605" y="1142"/>
                    </a:lnTo>
                    <a:lnTo>
                      <a:pt x="1600" y="1140"/>
                    </a:lnTo>
                    <a:lnTo>
                      <a:pt x="1598" y="1138"/>
                    </a:lnTo>
                    <a:lnTo>
                      <a:pt x="1598" y="1134"/>
                    </a:lnTo>
                    <a:lnTo>
                      <a:pt x="1596" y="1131"/>
                    </a:lnTo>
                    <a:lnTo>
                      <a:pt x="1596" y="1131"/>
                    </a:lnTo>
                    <a:lnTo>
                      <a:pt x="1593" y="1131"/>
                    </a:lnTo>
                    <a:lnTo>
                      <a:pt x="1591" y="1131"/>
                    </a:lnTo>
                    <a:lnTo>
                      <a:pt x="1589" y="1134"/>
                    </a:lnTo>
                    <a:lnTo>
                      <a:pt x="1587" y="1143"/>
                    </a:lnTo>
                    <a:lnTo>
                      <a:pt x="1587" y="1143"/>
                    </a:lnTo>
                    <a:lnTo>
                      <a:pt x="1582" y="1154"/>
                    </a:lnTo>
                    <a:lnTo>
                      <a:pt x="1576" y="1165"/>
                    </a:lnTo>
                    <a:lnTo>
                      <a:pt x="1576" y="1165"/>
                    </a:lnTo>
                    <a:lnTo>
                      <a:pt x="1573" y="1169"/>
                    </a:lnTo>
                    <a:lnTo>
                      <a:pt x="1569" y="1171"/>
                    </a:lnTo>
                    <a:lnTo>
                      <a:pt x="1560" y="1172"/>
                    </a:lnTo>
                    <a:lnTo>
                      <a:pt x="1560" y="1172"/>
                    </a:lnTo>
                    <a:lnTo>
                      <a:pt x="1546" y="1172"/>
                    </a:lnTo>
                    <a:lnTo>
                      <a:pt x="1538" y="1174"/>
                    </a:lnTo>
                    <a:lnTo>
                      <a:pt x="1537" y="1178"/>
                    </a:lnTo>
                    <a:lnTo>
                      <a:pt x="1535" y="1180"/>
                    </a:lnTo>
                    <a:lnTo>
                      <a:pt x="1535" y="1180"/>
                    </a:lnTo>
                    <a:lnTo>
                      <a:pt x="1526" y="1185"/>
                    </a:lnTo>
                    <a:lnTo>
                      <a:pt x="1519" y="1191"/>
                    </a:lnTo>
                    <a:lnTo>
                      <a:pt x="1517" y="1192"/>
                    </a:lnTo>
                    <a:lnTo>
                      <a:pt x="1517" y="1196"/>
                    </a:lnTo>
                    <a:lnTo>
                      <a:pt x="1520" y="1196"/>
                    </a:lnTo>
                    <a:lnTo>
                      <a:pt x="1526" y="1198"/>
                    </a:lnTo>
                    <a:lnTo>
                      <a:pt x="1526" y="1198"/>
                    </a:lnTo>
                    <a:lnTo>
                      <a:pt x="1531" y="1196"/>
                    </a:lnTo>
                    <a:lnTo>
                      <a:pt x="1537" y="1194"/>
                    </a:lnTo>
                    <a:lnTo>
                      <a:pt x="1546" y="1189"/>
                    </a:lnTo>
                    <a:lnTo>
                      <a:pt x="1551" y="1185"/>
                    </a:lnTo>
                    <a:lnTo>
                      <a:pt x="1555" y="1185"/>
                    </a:lnTo>
                    <a:lnTo>
                      <a:pt x="1560" y="1187"/>
                    </a:lnTo>
                    <a:lnTo>
                      <a:pt x="1566" y="1191"/>
                    </a:lnTo>
                    <a:lnTo>
                      <a:pt x="1566" y="1191"/>
                    </a:lnTo>
                    <a:lnTo>
                      <a:pt x="1571" y="1201"/>
                    </a:lnTo>
                    <a:lnTo>
                      <a:pt x="1575" y="1207"/>
                    </a:lnTo>
                    <a:lnTo>
                      <a:pt x="1576" y="1207"/>
                    </a:lnTo>
                    <a:lnTo>
                      <a:pt x="1580" y="1209"/>
                    </a:lnTo>
                    <a:lnTo>
                      <a:pt x="1580" y="1209"/>
                    </a:lnTo>
                    <a:lnTo>
                      <a:pt x="1584" y="1207"/>
                    </a:lnTo>
                    <a:lnTo>
                      <a:pt x="1586" y="1203"/>
                    </a:lnTo>
                    <a:lnTo>
                      <a:pt x="1587" y="1194"/>
                    </a:lnTo>
                    <a:lnTo>
                      <a:pt x="1587" y="1194"/>
                    </a:lnTo>
                    <a:lnTo>
                      <a:pt x="1589" y="1189"/>
                    </a:lnTo>
                    <a:lnTo>
                      <a:pt x="1591" y="1187"/>
                    </a:lnTo>
                    <a:lnTo>
                      <a:pt x="1595" y="1185"/>
                    </a:lnTo>
                    <a:lnTo>
                      <a:pt x="1595" y="1185"/>
                    </a:lnTo>
                    <a:lnTo>
                      <a:pt x="1602" y="1185"/>
                    </a:lnTo>
                    <a:lnTo>
                      <a:pt x="1609" y="1187"/>
                    </a:lnTo>
                    <a:lnTo>
                      <a:pt x="1609" y="1187"/>
                    </a:lnTo>
                    <a:lnTo>
                      <a:pt x="1618" y="1191"/>
                    </a:lnTo>
                    <a:lnTo>
                      <a:pt x="1622" y="1192"/>
                    </a:lnTo>
                    <a:lnTo>
                      <a:pt x="1625" y="1191"/>
                    </a:lnTo>
                    <a:lnTo>
                      <a:pt x="1625" y="1191"/>
                    </a:lnTo>
                    <a:lnTo>
                      <a:pt x="1629" y="1187"/>
                    </a:lnTo>
                    <a:lnTo>
                      <a:pt x="1629" y="1185"/>
                    </a:lnTo>
                    <a:lnTo>
                      <a:pt x="1631" y="1181"/>
                    </a:lnTo>
                    <a:lnTo>
                      <a:pt x="1636" y="1181"/>
                    </a:lnTo>
                    <a:lnTo>
                      <a:pt x="1636" y="1181"/>
                    </a:lnTo>
                    <a:lnTo>
                      <a:pt x="1636" y="1176"/>
                    </a:lnTo>
                    <a:lnTo>
                      <a:pt x="1636" y="1172"/>
                    </a:lnTo>
                    <a:lnTo>
                      <a:pt x="1638" y="1171"/>
                    </a:lnTo>
                    <a:lnTo>
                      <a:pt x="1638" y="1171"/>
                    </a:lnTo>
                    <a:lnTo>
                      <a:pt x="1642" y="1169"/>
                    </a:lnTo>
                    <a:lnTo>
                      <a:pt x="1645" y="1171"/>
                    </a:lnTo>
                    <a:lnTo>
                      <a:pt x="1645" y="1174"/>
                    </a:lnTo>
                    <a:lnTo>
                      <a:pt x="1647" y="1178"/>
                    </a:lnTo>
                    <a:lnTo>
                      <a:pt x="1647" y="1178"/>
                    </a:lnTo>
                    <a:lnTo>
                      <a:pt x="1651" y="1178"/>
                    </a:lnTo>
                    <a:lnTo>
                      <a:pt x="1654" y="1176"/>
                    </a:lnTo>
                    <a:lnTo>
                      <a:pt x="1656" y="1172"/>
                    </a:lnTo>
                    <a:lnTo>
                      <a:pt x="1658" y="1169"/>
                    </a:lnTo>
                    <a:lnTo>
                      <a:pt x="1658" y="1160"/>
                    </a:lnTo>
                    <a:lnTo>
                      <a:pt x="1656" y="1153"/>
                    </a:lnTo>
                    <a:lnTo>
                      <a:pt x="1656" y="1153"/>
                    </a:lnTo>
                    <a:lnTo>
                      <a:pt x="1654" y="1142"/>
                    </a:lnTo>
                    <a:lnTo>
                      <a:pt x="1654" y="1136"/>
                    </a:lnTo>
                    <a:lnTo>
                      <a:pt x="1656" y="1129"/>
                    </a:lnTo>
                    <a:lnTo>
                      <a:pt x="1656" y="1129"/>
                    </a:lnTo>
                    <a:lnTo>
                      <a:pt x="1658" y="1124"/>
                    </a:lnTo>
                    <a:lnTo>
                      <a:pt x="1662" y="1118"/>
                    </a:lnTo>
                    <a:lnTo>
                      <a:pt x="1665" y="1111"/>
                    </a:lnTo>
                    <a:lnTo>
                      <a:pt x="1667" y="1105"/>
                    </a:lnTo>
                    <a:lnTo>
                      <a:pt x="1667" y="1105"/>
                    </a:lnTo>
                    <a:lnTo>
                      <a:pt x="1669" y="1093"/>
                    </a:lnTo>
                    <a:lnTo>
                      <a:pt x="1669" y="1077"/>
                    </a:lnTo>
                    <a:lnTo>
                      <a:pt x="1669" y="1069"/>
                    </a:lnTo>
                    <a:lnTo>
                      <a:pt x="1665" y="1062"/>
                    </a:lnTo>
                    <a:lnTo>
                      <a:pt x="1662" y="1057"/>
                    </a:lnTo>
                    <a:lnTo>
                      <a:pt x="1656" y="1053"/>
                    </a:lnTo>
                    <a:lnTo>
                      <a:pt x="1656" y="1053"/>
                    </a:lnTo>
                    <a:lnTo>
                      <a:pt x="1651" y="1053"/>
                    </a:lnTo>
                    <a:lnTo>
                      <a:pt x="1651" y="1053"/>
                    </a:lnTo>
                    <a:lnTo>
                      <a:pt x="1643" y="1055"/>
                    </a:lnTo>
                    <a:lnTo>
                      <a:pt x="1640" y="1058"/>
                    </a:lnTo>
                    <a:lnTo>
                      <a:pt x="1640" y="1058"/>
                    </a:lnTo>
                    <a:lnTo>
                      <a:pt x="1636" y="1064"/>
                    </a:lnTo>
                    <a:lnTo>
                      <a:pt x="1638" y="1071"/>
                    </a:lnTo>
                    <a:lnTo>
                      <a:pt x="1640" y="1084"/>
                    </a:lnTo>
                    <a:lnTo>
                      <a:pt x="1640" y="1084"/>
                    </a:lnTo>
                    <a:lnTo>
                      <a:pt x="1640" y="1095"/>
                    </a:lnTo>
                    <a:lnTo>
                      <a:pt x="1636" y="1104"/>
                    </a:lnTo>
                    <a:lnTo>
                      <a:pt x="1631" y="1113"/>
                    </a:lnTo>
                    <a:lnTo>
                      <a:pt x="1624" y="1122"/>
                    </a:lnTo>
                    <a:lnTo>
                      <a:pt x="1620" y="1122"/>
                    </a:lnTo>
                    <a:close/>
                    <a:moveTo>
                      <a:pt x="1609" y="736"/>
                    </a:moveTo>
                    <a:lnTo>
                      <a:pt x="1609" y="736"/>
                    </a:lnTo>
                    <a:lnTo>
                      <a:pt x="1609" y="736"/>
                    </a:lnTo>
                    <a:lnTo>
                      <a:pt x="1609" y="736"/>
                    </a:lnTo>
                    <a:lnTo>
                      <a:pt x="1604" y="740"/>
                    </a:lnTo>
                    <a:lnTo>
                      <a:pt x="1604" y="744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4" y="745"/>
                    </a:lnTo>
                    <a:lnTo>
                      <a:pt x="1605" y="747"/>
                    </a:lnTo>
                    <a:lnTo>
                      <a:pt x="1605" y="747"/>
                    </a:lnTo>
                    <a:lnTo>
                      <a:pt x="1605" y="747"/>
                    </a:lnTo>
                    <a:lnTo>
                      <a:pt x="1605" y="747"/>
                    </a:lnTo>
                    <a:lnTo>
                      <a:pt x="1607" y="747"/>
                    </a:lnTo>
                    <a:lnTo>
                      <a:pt x="1607" y="747"/>
                    </a:lnTo>
                    <a:lnTo>
                      <a:pt x="1609" y="747"/>
                    </a:lnTo>
                    <a:lnTo>
                      <a:pt x="1609" y="747"/>
                    </a:lnTo>
                    <a:lnTo>
                      <a:pt x="1613" y="747"/>
                    </a:lnTo>
                    <a:lnTo>
                      <a:pt x="1613" y="747"/>
                    </a:lnTo>
                    <a:lnTo>
                      <a:pt x="1611" y="747"/>
                    </a:lnTo>
                    <a:lnTo>
                      <a:pt x="1611" y="747"/>
                    </a:lnTo>
                    <a:lnTo>
                      <a:pt x="1611" y="745"/>
                    </a:lnTo>
                    <a:lnTo>
                      <a:pt x="1611" y="745"/>
                    </a:lnTo>
                    <a:lnTo>
                      <a:pt x="1613" y="744"/>
                    </a:lnTo>
                    <a:lnTo>
                      <a:pt x="1613" y="740"/>
                    </a:lnTo>
                    <a:lnTo>
                      <a:pt x="1611" y="738"/>
                    </a:lnTo>
                    <a:lnTo>
                      <a:pt x="1609" y="736"/>
                    </a:lnTo>
                    <a:lnTo>
                      <a:pt x="1609" y="736"/>
                    </a:lnTo>
                    <a:close/>
                    <a:moveTo>
                      <a:pt x="1124" y="1922"/>
                    </a:moveTo>
                    <a:lnTo>
                      <a:pt x="1124" y="1922"/>
                    </a:lnTo>
                    <a:lnTo>
                      <a:pt x="1124" y="1912"/>
                    </a:lnTo>
                    <a:lnTo>
                      <a:pt x="1120" y="1905"/>
                    </a:lnTo>
                    <a:lnTo>
                      <a:pt x="1117" y="1900"/>
                    </a:lnTo>
                    <a:lnTo>
                      <a:pt x="1111" y="1894"/>
                    </a:lnTo>
                    <a:lnTo>
                      <a:pt x="1111" y="1894"/>
                    </a:lnTo>
                    <a:lnTo>
                      <a:pt x="1097" y="1885"/>
                    </a:lnTo>
                    <a:lnTo>
                      <a:pt x="1091" y="1878"/>
                    </a:lnTo>
                    <a:lnTo>
                      <a:pt x="1088" y="1869"/>
                    </a:lnTo>
                    <a:lnTo>
                      <a:pt x="1088" y="1869"/>
                    </a:lnTo>
                    <a:lnTo>
                      <a:pt x="1084" y="1856"/>
                    </a:lnTo>
                    <a:lnTo>
                      <a:pt x="1082" y="1849"/>
                    </a:lnTo>
                    <a:lnTo>
                      <a:pt x="1079" y="1844"/>
                    </a:lnTo>
                    <a:lnTo>
                      <a:pt x="1079" y="1844"/>
                    </a:lnTo>
                    <a:lnTo>
                      <a:pt x="1068" y="1836"/>
                    </a:lnTo>
                    <a:lnTo>
                      <a:pt x="1057" y="1829"/>
                    </a:lnTo>
                    <a:lnTo>
                      <a:pt x="1048" y="1824"/>
                    </a:lnTo>
                    <a:lnTo>
                      <a:pt x="1039" y="1817"/>
                    </a:lnTo>
                    <a:lnTo>
                      <a:pt x="1039" y="1817"/>
                    </a:lnTo>
                    <a:lnTo>
                      <a:pt x="1033" y="1809"/>
                    </a:lnTo>
                    <a:lnTo>
                      <a:pt x="1030" y="1800"/>
                    </a:lnTo>
                    <a:lnTo>
                      <a:pt x="1026" y="1784"/>
                    </a:lnTo>
                    <a:lnTo>
                      <a:pt x="1026" y="1784"/>
                    </a:lnTo>
                    <a:lnTo>
                      <a:pt x="1021" y="1770"/>
                    </a:lnTo>
                    <a:lnTo>
                      <a:pt x="1014" y="1760"/>
                    </a:lnTo>
                    <a:lnTo>
                      <a:pt x="1003" y="1755"/>
                    </a:lnTo>
                    <a:lnTo>
                      <a:pt x="990" y="1750"/>
                    </a:lnTo>
                    <a:lnTo>
                      <a:pt x="990" y="1750"/>
                    </a:lnTo>
                    <a:lnTo>
                      <a:pt x="979" y="1748"/>
                    </a:lnTo>
                    <a:lnTo>
                      <a:pt x="974" y="1746"/>
                    </a:lnTo>
                    <a:lnTo>
                      <a:pt x="968" y="1746"/>
                    </a:lnTo>
                    <a:lnTo>
                      <a:pt x="968" y="1746"/>
                    </a:lnTo>
                    <a:lnTo>
                      <a:pt x="967" y="1748"/>
                    </a:lnTo>
                    <a:lnTo>
                      <a:pt x="967" y="1748"/>
                    </a:lnTo>
                    <a:lnTo>
                      <a:pt x="965" y="1750"/>
                    </a:lnTo>
                    <a:lnTo>
                      <a:pt x="965" y="1753"/>
                    </a:lnTo>
                    <a:lnTo>
                      <a:pt x="968" y="1760"/>
                    </a:lnTo>
                    <a:lnTo>
                      <a:pt x="977" y="1771"/>
                    </a:lnTo>
                    <a:lnTo>
                      <a:pt x="977" y="1771"/>
                    </a:lnTo>
                    <a:lnTo>
                      <a:pt x="997" y="1795"/>
                    </a:lnTo>
                    <a:lnTo>
                      <a:pt x="1006" y="1808"/>
                    </a:lnTo>
                    <a:lnTo>
                      <a:pt x="1014" y="1822"/>
                    </a:lnTo>
                    <a:lnTo>
                      <a:pt x="1014" y="1822"/>
                    </a:lnTo>
                    <a:lnTo>
                      <a:pt x="1024" y="1844"/>
                    </a:lnTo>
                    <a:lnTo>
                      <a:pt x="1039" y="1865"/>
                    </a:lnTo>
                    <a:lnTo>
                      <a:pt x="1039" y="1865"/>
                    </a:lnTo>
                    <a:lnTo>
                      <a:pt x="1048" y="1880"/>
                    </a:lnTo>
                    <a:lnTo>
                      <a:pt x="1057" y="1894"/>
                    </a:lnTo>
                    <a:lnTo>
                      <a:pt x="1073" y="1925"/>
                    </a:lnTo>
                    <a:lnTo>
                      <a:pt x="1073" y="1925"/>
                    </a:lnTo>
                    <a:lnTo>
                      <a:pt x="1082" y="1938"/>
                    </a:lnTo>
                    <a:lnTo>
                      <a:pt x="1088" y="1941"/>
                    </a:lnTo>
                    <a:lnTo>
                      <a:pt x="1095" y="1947"/>
                    </a:lnTo>
                    <a:lnTo>
                      <a:pt x="1095" y="1947"/>
                    </a:lnTo>
                    <a:lnTo>
                      <a:pt x="1100" y="1949"/>
                    </a:lnTo>
                    <a:lnTo>
                      <a:pt x="1108" y="1952"/>
                    </a:lnTo>
                    <a:lnTo>
                      <a:pt x="1115" y="1952"/>
                    </a:lnTo>
                    <a:lnTo>
                      <a:pt x="1119" y="1952"/>
                    </a:lnTo>
                    <a:lnTo>
                      <a:pt x="1122" y="1950"/>
                    </a:lnTo>
                    <a:lnTo>
                      <a:pt x="1122" y="1950"/>
                    </a:lnTo>
                    <a:lnTo>
                      <a:pt x="1126" y="1943"/>
                    </a:lnTo>
                    <a:lnTo>
                      <a:pt x="1126" y="1936"/>
                    </a:lnTo>
                    <a:lnTo>
                      <a:pt x="1124" y="1922"/>
                    </a:lnTo>
                    <a:lnTo>
                      <a:pt x="1124" y="1922"/>
                    </a:lnTo>
                    <a:close/>
                    <a:moveTo>
                      <a:pt x="729" y="1674"/>
                    </a:moveTo>
                    <a:lnTo>
                      <a:pt x="729" y="1674"/>
                    </a:lnTo>
                    <a:lnTo>
                      <a:pt x="728" y="1677"/>
                    </a:lnTo>
                    <a:lnTo>
                      <a:pt x="728" y="1677"/>
                    </a:lnTo>
                    <a:lnTo>
                      <a:pt x="726" y="1679"/>
                    </a:lnTo>
                    <a:lnTo>
                      <a:pt x="726" y="1679"/>
                    </a:lnTo>
                    <a:lnTo>
                      <a:pt x="728" y="1681"/>
                    </a:lnTo>
                    <a:lnTo>
                      <a:pt x="728" y="1683"/>
                    </a:lnTo>
                    <a:lnTo>
                      <a:pt x="728" y="1683"/>
                    </a:lnTo>
                    <a:lnTo>
                      <a:pt x="729" y="1684"/>
                    </a:lnTo>
                    <a:lnTo>
                      <a:pt x="729" y="1688"/>
                    </a:lnTo>
                    <a:lnTo>
                      <a:pt x="729" y="1688"/>
                    </a:lnTo>
                    <a:lnTo>
                      <a:pt x="722" y="1706"/>
                    </a:lnTo>
                    <a:lnTo>
                      <a:pt x="722" y="1706"/>
                    </a:lnTo>
                    <a:lnTo>
                      <a:pt x="724" y="1715"/>
                    </a:lnTo>
                    <a:lnTo>
                      <a:pt x="728" y="1726"/>
                    </a:lnTo>
                    <a:lnTo>
                      <a:pt x="728" y="1726"/>
                    </a:lnTo>
                    <a:lnTo>
                      <a:pt x="729" y="1737"/>
                    </a:lnTo>
                    <a:lnTo>
                      <a:pt x="731" y="1744"/>
                    </a:lnTo>
                    <a:lnTo>
                      <a:pt x="733" y="1746"/>
                    </a:lnTo>
                    <a:lnTo>
                      <a:pt x="737" y="1746"/>
                    </a:lnTo>
                    <a:lnTo>
                      <a:pt x="746" y="1742"/>
                    </a:lnTo>
                    <a:lnTo>
                      <a:pt x="746" y="1742"/>
                    </a:lnTo>
                    <a:lnTo>
                      <a:pt x="751" y="1741"/>
                    </a:lnTo>
                    <a:lnTo>
                      <a:pt x="755" y="1739"/>
                    </a:lnTo>
                    <a:lnTo>
                      <a:pt x="757" y="1737"/>
                    </a:lnTo>
                    <a:lnTo>
                      <a:pt x="757" y="1737"/>
                    </a:lnTo>
                    <a:lnTo>
                      <a:pt x="758" y="1732"/>
                    </a:lnTo>
                    <a:lnTo>
                      <a:pt x="758" y="1724"/>
                    </a:lnTo>
                    <a:lnTo>
                      <a:pt x="758" y="1717"/>
                    </a:lnTo>
                    <a:lnTo>
                      <a:pt x="757" y="1712"/>
                    </a:lnTo>
                    <a:lnTo>
                      <a:pt x="757" y="1712"/>
                    </a:lnTo>
                    <a:lnTo>
                      <a:pt x="749" y="1699"/>
                    </a:lnTo>
                    <a:lnTo>
                      <a:pt x="740" y="1688"/>
                    </a:lnTo>
                    <a:lnTo>
                      <a:pt x="729" y="1674"/>
                    </a:lnTo>
                    <a:lnTo>
                      <a:pt x="729" y="1674"/>
                    </a:lnTo>
                    <a:close/>
                    <a:moveTo>
                      <a:pt x="1330" y="1656"/>
                    </a:moveTo>
                    <a:lnTo>
                      <a:pt x="1330" y="1656"/>
                    </a:lnTo>
                    <a:lnTo>
                      <a:pt x="1325" y="1656"/>
                    </a:lnTo>
                    <a:lnTo>
                      <a:pt x="1321" y="1659"/>
                    </a:lnTo>
                    <a:lnTo>
                      <a:pt x="1321" y="1659"/>
                    </a:lnTo>
                    <a:lnTo>
                      <a:pt x="1319" y="1661"/>
                    </a:lnTo>
                    <a:lnTo>
                      <a:pt x="1318" y="1665"/>
                    </a:lnTo>
                    <a:lnTo>
                      <a:pt x="1316" y="1672"/>
                    </a:lnTo>
                    <a:lnTo>
                      <a:pt x="1316" y="1672"/>
                    </a:lnTo>
                    <a:lnTo>
                      <a:pt x="1316" y="1675"/>
                    </a:lnTo>
                    <a:lnTo>
                      <a:pt x="1314" y="1679"/>
                    </a:lnTo>
                    <a:lnTo>
                      <a:pt x="1307" y="1683"/>
                    </a:lnTo>
                    <a:lnTo>
                      <a:pt x="1307" y="1683"/>
                    </a:lnTo>
                    <a:lnTo>
                      <a:pt x="1301" y="1688"/>
                    </a:lnTo>
                    <a:lnTo>
                      <a:pt x="1300" y="1690"/>
                    </a:lnTo>
                    <a:lnTo>
                      <a:pt x="1301" y="1694"/>
                    </a:lnTo>
                    <a:lnTo>
                      <a:pt x="1301" y="1694"/>
                    </a:lnTo>
                    <a:lnTo>
                      <a:pt x="1309" y="1694"/>
                    </a:lnTo>
                    <a:lnTo>
                      <a:pt x="1314" y="1692"/>
                    </a:lnTo>
                    <a:lnTo>
                      <a:pt x="1318" y="1688"/>
                    </a:lnTo>
                    <a:lnTo>
                      <a:pt x="1321" y="1683"/>
                    </a:lnTo>
                    <a:lnTo>
                      <a:pt x="1321" y="1683"/>
                    </a:lnTo>
                    <a:lnTo>
                      <a:pt x="1327" y="1677"/>
                    </a:lnTo>
                    <a:lnTo>
                      <a:pt x="1332" y="1672"/>
                    </a:lnTo>
                    <a:lnTo>
                      <a:pt x="1334" y="1666"/>
                    </a:lnTo>
                    <a:lnTo>
                      <a:pt x="1336" y="1663"/>
                    </a:lnTo>
                    <a:lnTo>
                      <a:pt x="1334" y="1659"/>
                    </a:lnTo>
                    <a:lnTo>
                      <a:pt x="1334" y="1659"/>
                    </a:lnTo>
                    <a:lnTo>
                      <a:pt x="1332" y="1656"/>
                    </a:lnTo>
                    <a:lnTo>
                      <a:pt x="1330" y="1656"/>
                    </a:lnTo>
                    <a:lnTo>
                      <a:pt x="1330" y="1656"/>
                    </a:lnTo>
                    <a:close/>
                    <a:moveTo>
                      <a:pt x="1428" y="1688"/>
                    </a:moveTo>
                    <a:lnTo>
                      <a:pt x="1428" y="1688"/>
                    </a:lnTo>
                    <a:lnTo>
                      <a:pt x="1424" y="1688"/>
                    </a:lnTo>
                    <a:lnTo>
                      <a:pt x="1424" y="1688"/>
                    </a:lnTo>
                    <a:lnTo>
                      <a:pt x="1423" y="1690"/>
                    </a:lnTo>
                    <a:lnTo>
                      <a:pt x="1421" y="1694"/>
                    </a:lnTo>
                    <a:lnTo>
                      <a:pt x="1417" y="1699"/>
                    </a:lnTo>
                    <a:lnTo>
                      <a:pt x="1417" y="1699"/>
                    </a:lnTo>
                    <a:lnTo>
                      <a:pt x="1412" y="1703"/>
                    </a:lnTo>
                    <a:lnTo>
                      <a:pt x="1403" y="1704"/>
                    </a:lnTo>
                    <a:lnTo>
                      <a:pt x="1386" y="1704"/>
                    </a:lnTo>
                    <a:lnTo>
                      <a:pt x="1386" y="1704"/>
                    </a:lnTo>
                    <a:lnTo>
                      <a:pt x="1381" y="1704"/>
                    </a:lnTo>
                    <a:lnTo>
                      <a:pt x="1377" y="1706"/>
                    </a:lnTo>
                    <a:lnTo>
                      <a:pt x="1374" y="1710"/>
                    </a:lnTo>
                    <a:lnTo>
                      <a:pt x="1374" y="1715"/>
                    </a:lnTo>
                    <a:lnTo>
                      <a:pt x="1374" y="1715"/>
                    </a:lnTo>
                    <a:lnTo>
                      <a:pt x="1376" y="1719"/>
                    </a:lnTo>
                    <a:lnTo>
                      <a:pt x="1377" y="1721"/>
                    </a:lnTo>
                    <a:lnTo>
                      <a:pt x="1386" y="1721"/>
                    </a:lnTo>
                    <a:lnTo>
                      <a:pt x="1386" y="1721"/>
                    </a:lnTo>
                    <a:lnTo>
                      <a:pt x="1395" y="1721"/>
                    </a:lnTo>
                    <a:lnTo>
                      <a:pt x="1401" y="1722"/>
                    </a:lnTo>
                    <a:lnTo>
                      <a:pt x="1405" y="1724"/>
                    </a:lnTo>
                    <a:lnTo>
                      <a:pt x="1405" y="1724"/>
                    </a:lnTo>
                    <a:lnTo>
                      <a:pt x="1406" y="1728"/>
                    </a:lnTo>
                    <a:lnTo>
                      <a:pt x="1406" y="1732"/>
                    </a:lnTo>
                    <a:lnTo>
                      <a:pt x="1406" y="1735"/>
                    </a:lnTo>
                    <a:lnTo>
                      <a:pt x="1406" y="1739"/>
                    </a:lnTo>
                    <a:lnTo>
                      <a:pt x="1406" y="1739"/>
                    </a:lnTo>
                    <a:lnTo>
                      <a:pt x="1408" y="1742"/>
                    </a:lnTo>
                    <a:lnTo>
                      <a:pt x="1414" y="1746"/>
                    </a:lnTo>
                    <a:lnTo>
                      <a:pt x="1419" y="1748"/>
                    </a:lnTo>
                    <a:lnTo>
                      <a:pt x="1424" y="1748"/>
                    </a:lnTo>
                    <a:lnTo>
                      <a:pt x="1424" y="1748"/>
                    </a:lnTo>
                    <a:lnTo>
                      <a:pt x="1428" y="1744"/>
                    </a:lnTo>
                    <a:lnTo>
                      <a:pt x="1428" y="1741"/>
                    </a:lnTo>
                    <a:lnTo>
                      <a:pt x="1428" y="1735"/>
                    </a:lnTo>
                    <a:lnTo>
                      <a:pt x="1426" y="1730"/>
                    </a:lnTo>
                    <a:lnTo>
                      <a:pt x="1426" y="1730"/>
                    </a:lnTo>
                    <a:lnTo>
                      <a:pt x="1424" y="1724"/>
                    </a:lnTo>
                    <a:lnTo>
                      <a:pt x="1426" y="1721"/>
                    </a:lnTo>
                    <a:lnTo>
                      <a:pt x="1434" y="1713"/>
                    </a:lnTo>
                    <a:lnTo>
                      <a:pt x="1434" y="1713"/>
                    </a:lnTo>
                    <a:lnTo>
                      <a:pt x="1437" y="1710"/>
                    </a:lnTo>
                    <a:lnTo>
                      <a:pt x="1437" y="1706"/>
                    </a:lnTo>
                    <a:lnTo>
                      <a:pt x="1437" y="1706"/>
                    </a:lnTo>
                    <a:lnTo>
                      <a:pt x="1434" y="1697"/>
                    </a:lnTo>
                    <a:lnTo>
                      <a:pt x="1432" y="1692"/>
                    </a:lnTo>
                    <a:lnTo>
                      <a:pt x="1428" y="1688"/>
                    </a:lnTo>
                    <a:lnTo>
                      <a:pt x="1428" y="1688"/>
                    </a:lnTo>
                    <a:close/>
                    <a:moveTo>
                      <a:pt x="1359" y="1373"/>
                    </a:moveTo>
                    <a:lnTo>
                      <a:pt x="1359" y="1373"/>
                    </a:lnTo>
                    <a:lnTo>
                      <a:pt x="1356" y="1377"/>
                    </a:lnTo>
                    <a:lnTo>
                      <a:pt x="1350" y="1382"/>
                    </a:lnTo>
                    <a:lnTo>
                      <a:pt x="1350" y="1382"/>
                    </a:lnTo>
                    <a:lnTo>
                      <a:pt x="1343" y="1393"/>
                    </a:lnTo>
                    <a:lnTo>
                      <a:pt x="1336" y="1406"/>
                    </a:lnTo>
                    <a:lnTo>
                      <a:pt x="1336" y="1413"/>
                    </a:lnTo>
                    <a:lnTo>
                      <a:pt x="1336" y="1420"/>
                    </a:lnTo>
                    <a:lnTo>
                      <a:pt x="1338" y="1426"/>
                    </a:lnTo>
                    <a:lnTo>
                      <a:pt x="1343" y="1431"/>
                    </a:lnTo>
                    <a:lnTo>
                      <a:pt x="1343" y="1431"/>
                    </a:lnTo>
                    <a:lnTo>
                      <a:pt x="1348" y="1431"/>
                    </a:lnTo>
                    <a:lnTo>
                      <a:pt x="1354" y="1431"/>
                    </a:lnTo>
                    <a:lnTo>
                      <a:pt x="1359" y="1428"/>
                    </a:lnTo>
                    <a:lnTo>
                      <a:pt x="1365" y="1424"/>
                    </a:lnTo>
                    <a:lnTo>
                      <a:pt x="1374" y="1413"/>
                    </a:lnTo>
                    <a:lnTo>
                      <a:pt x="1377" y="1404"/>
                    </a:lnTo>
                    <a:lnTo>
                      <a:pt x="1377" y="1404"/>
                    </a:lnTo>
                    <a:lnTo>
                      <a:pt x="1377" y="1397"/>
                    </a:lnTo>
                    <a:lnTo>
                      <a:pt x="1376" y="1390"/>
                    </a:lnTo>
                    <a:lnTo>
                      <a:pt x="1370" y="1379"/>
                    </a:lnTo>
                    <a:lnTo>
                      <a:pt x="1370" y="1379"/>
                    </a:lnTo>
                    <a:lnTo>
                      <a:pt x="1368" y="1375"/>
                    </a:lnTo>
                    <a:lnTo>
                      <a:pt x="1365" y="1373"/>
                    </a:lnTo>
                    <a:lnTo>
                      <a:pt x="1363" y="1373"/>
                    </a:lnTo>
                    <a:lnTo>
                      <a:pt x="1359" y="1373"/>
                    </a:lnTo>
                    <a:lnTo>
                      <a:pt x="1359" y="1373"/>
                    </a:lnTo>
                    <a:close/>
                    <a:moveTo>
                      <a:pt x="1175" y="1829"/>
                    </a:moveTo>
                    <a:lnTo>
                      <a:pt x="1175" y="1829"/>
                    </a:lnTo>
                    <a:lnTo>
                      <a:pt x="1173" y="1836"/>
                    </a:lnTo>
                    <a:lnTo>
                      <a:pt x="1171" y="1844"/>
                    </a:lnTo>
                    <a:lnTo>
                      <a:pt x="1173" y="1851"/>
                    </a:lnTo>
                    <a:lnTo>
                      <a:pt x="1175" y="1858"/>
                    </a:lnTo>
                    <a:lnTo>
                      <a:pt x="1175" y="1858"/>
                    </a:lnTo>
                    <a:lnTo>
                      <a:pt x="1176" y="1865"/>
                    </a:lnTo>
                    <a:lnTo>
                      <a:pt x="1180" y="1871"/>
                    </a:lnTo>
                    <a:lnTo>
                      <a:pt x="1189" y="1880"/>
                    </a:lnTo>
                    <a:lnTo>
                      <a:pt x="1189" y="1880"/>
                    </a:lnTo>
                    <a:lnTo>
                      <a:pt x="1191" y="1887"/>
                    </a:lnTo>
                    <a:lnTo>
                      <a:pt x="1193" y="1894"/>
                    </a:lnTo>
                    <a:lnTo>
                      <a:pt x="1196" y="1902"/>
                    </a:lnTo>
                    <a:lnTo>
                      <a:pt x="1200" y="1909"/>
                    </a:lnTo>
                    <a:lnTo>
                      <a:pt x="1200" y="1909"/>
                    </a:lnTo>
                    <a:lnTo>
                      <a:pt x="1204" y="1912"/>
                    </a:lnTo>
                    <a:lnTo>
                      <a:pt x="1209" y="1914"/>
                    </a:lnTo>
                    <a:lnTo>
                      <a:pt x="1222" y="1918"/>
                    </a:lnTo>
                    <a:lnTo>
                      <a:pt x="1234" y="1918"/>
                    </a:lnTo>
                    <a:lnTo>
                      <a:pt x="1245" y="1916"/>
                    </a:lnTo>
                    <a:lnTo>
                      <a:pt x="1245" y="1916"/>
                    </a:lnTo>
                    <a:lnTo>
                      <a:pt x="1251" y="1914"/>
                    </a:lnTo>
                    <a:lnTo>
                      <a:pt x="1256" y="1914"/>
                    </a:lnTo>
                    <a:lnTo>
                      <a:pt x="1256" y="1914"/>
                    </a:lnTo>
                    <a:lnTo>
                      <a:pt x="1260" y="1914"/>
                    </a:lnTo>
                    <a:lnTo>
                      <a:pt x="1263" y="1916"/>
                    </a:lnTo>
                    <a:lnTo>
                      <a:pt x="1263" y="1916"/>
                    </a:lnTo>
                    <a:lnTo>
                      <a:pt x="1269" y="1918"/>
                    </a:lnTo>
                    <a:lnTo>
                      <a:pt x="1274" y="1918"/>
                    </a:lnTo>
                    <a:lnTo>
                      <a:pt x="1285" y="1914"/>
                    </a:lnTo>
                    <a:lnTo>
                      <a:pt x="1285" y="1914"/>
                    </a:lnTo>
                    <a:lnTo>
                      <a:pt x="1289" y="1912"/>
                    </a:lnTo>
                    <a:lnTo>
                      <a:pt x="1291" y="1909"/>
                    </a:lnTo>
                    <a:lnTo>
                      <a:pt x="1294" y="1902"/>
                    </a:lnTo>
                    <a:lnTo>
                      <a:pt x="1294" y="1902"/>
                    </a:lnTo>
                    <a:lnTo>
                      <a:pt x="1298" y="1893"/>
                    </a:lnTo>
                    <a:lnTo>
                      <a:pt x="1300" y="1884"/>
                    </a:lnTo>
                    <a:lnTo>
                      <a:pt x="1300" y="1873"/>
                    </a:lnTo>
                    <a:lnTo>
                      <a:pt x="1300" y="1864"/>
                    </a:lnTo>
                    <a:lnTo>
                      <a:pt x="1300" y="1864"/>
                    </a:lnTo>
                    <a:lnTo>
                      <a:pt x="1298" y="1858"/>
                    </a:lnTo>
                    <a:lnTo>
                      <a:pt x="1298" y="1855"/>
                    </a:lnTo>
                    <a:lnTo>
                      <a:pt x="1298" y="1851"/>
                    </a:lnTo>
                    <a:lnTo>
                      <a:pt x="1298" y="1851"/>
                    </a:lnTo>
                    <a:lnTo>
                      <a:pt x="1303" y="1846"/>
                    </a:lnTo>
                    <a:lnTo>
                      <a:pt x="1309" y="1844"/>
                    </a:lnTo>
                    <a:lnTo>
                      <a:pt x="1309" y="1844"/>
                    </a:lnTo>
                    <a:lnTo>
                      <a:pt x="1318" y="1842"/>
                    </a:lnTo>
                    <a:lnTo>
                      <a:pt x="1319" y="1840"/>
                    </a:lnTo>
                    <a:lnTo>
                      <a:pt x="1321" y="1836"/>
                    </a:lnTo>
                    <a:lnTo>
                      <a:pt x="1321" y="1836"/>
                    </a:lnTo>
                    <a:lnTo>
                      <a:pt x="1321" y="1833"/>
                    </a:lnTo>
                    <a:lnTo>
                      <a:pt x="1319" y="1831"/>
                    </a:lnTo>
                    <a:lnTo>
                      <a:pt x="1314" y="1826"/>
                    </a:lnTo>
                    <a:lnTo>
                      <a:pt x="1314" y="1826"/>
                    </a:lnTo>
                    <a:lnTo>
                      <a:pt x="1307" y="1820"/>
                    </a:lnTo>
                    <a:lnTo>
                      <a:pt x="1303" y="1813"/>
                    </a:lnTo>
                    <a:lnTo>
                      <a:pt x="1303" y="1813"/>
                    </a:lnTo>
                    <a:lnTo>
                      <a:pt x="1301" y="1804"/>
                    </a:lnTo>
                    <a:lnTo>
                      <a:pt x="1300" y="1800"/>
                    </a:lnTo>
                    <a:lnTo>
                      <a:pt x="1300" y="1795"/>
                    </a:lnTo>
                    <a:lnTo>
                      <a:pt x="1300" y="1795"/>
                    </a:lnTo>
                    <a:lnTo>
                      <a:pt x="1301" y="1786"/>
                    </a:lnTo>
                    <a:lnTo>
                      <a:pt x="1307" y="1775"/>
                    </a:lnTo>
                    <a:lnTo>
                      <a:pt x="1307" y="1775"/>
                    </a:lnTo>
                    <a:lnTo>
                      <a:pt x="1312" y="1771"/>
                    </a:lnTo>
                    <a:lnTo>
                      <a:pt x="1318" y="1768"/>
                    </a:lnTo>
                    <a:lnTo>
                      <a:pt x="1323" y="1764"/>
                    </a:lnTo>
                    <a:lnTo>
                      <a:pt x="1327" y="1759"/>
                    </a:lnTo>
                    <a:lnTo>
                      <a:pt x="1327" y="1759"/>
                    </a:lnTo>
                    <a:lnTo>
                      <a:pt x="1329" y="1757"/>
                    </a:lnTo>
                    <a:lnTo>
                      <a:pt x="1327" y="1753"/>
                    </a:lnTo>
                    <a:lnTo>
                      <a:pt x="1323" y="1751"/>
                    </a:lnTo>
                    <a:lnTo>
                      <a:pt x="1314" y="1746"/>
                    </a:lnTo>
                    <a:lnTo>
                      <a:pt x="1314" y="1746"/>
                    </a:lnTo>
                    <a:lnTo>
                      <a:pt x="1310" y="1742"/>
                    </a:lnTo>
                    <a:lnTo>
                      <a:pt x="1309" y="1737"/>
                    </a:lnTo>
                    <a:lnTo>
                      <a:pt x="1305" y="1732"/>
                    </a:lnTo>
                    <a:lnTo>
                      <a:pt x="1301" y="1728"/>
                    </a:lnTo>
                    <a:lnTo>
                      <a:pt x="1301" y="1728"/>
                    </a:lnTo>
                    <a:lnTo>
                      <a:pt x="1298" y="1728"/>
                    </a:lnTo>
                    <a:lnTo>
                      <a:pt x="1294" y="1728"/>
                    </a:lnTo>
                    <a:lnTo>
                      <a:pt x="1291" y="1730"/>
                    </a:lnTo>
                    <a:lnTo>
                      <a:pt x="1287" y="1732"/>
                    </a:lnTo>
                    <a:lnTo>
                      <a:pt x="1287" y="1732"/>
                    </a:lnTo>
                    <a:lnTo>
                      <a:pt x="1280" y="1741"/>
                    </a:lnTo>
                    <a:lnTo>
                      <a:pt x="1274" y="1751"/>
                    </a:lnTo>
                    <a:lnTo>
                      <a:pt x="1274" y="1751"/>
                    </a:lnTo>
                    <a:lnTo>
                      <a:pt x="1272" y="1759"/>
                    </a:lnTo>
                    <a:lnTo>
                      <a:pt x="1271" y="1764"/>
                    </a:lnTo>
                    <a:lnTo>
                      <a:pt x="1269" y="1768"/>
                    </a:lnTo>
                    <a:lnTo>
                      <a:pt x="1269" y="1768"/>
                    </a:lnTo>
                    <a:lnTo>
                      <a:pt x="1263" y="1773"/>
                    </a:lnTo>
                    <a:lnTo>
                      <a:pt x="1256" y="1775"/>
                    </a:lnTo>
                    <a:lnTo>
                      <a:pt x="1256" y="1775"/>
                    </a:lnTo>
                    <a:lnTo>
                      <a:pt x="1249" y="1779"/>
                    </a:lnTo>
                    <a:lnTo>
                      <a:pt x="1242" y="1782"/>
                    </a:lnTo>
                    <a:lnTo>
                      <a:pt x="1238" y="1788"/>
                    </a:lnTo>
                    <a:lnTo>
                      <a:pt x="1236" y="1795"/>
                    </a:lnTo>
                    <a:lnTo>
                      <a:pt x="1236" y="1795"/>
                    </a:lnTo>
                    <a:lnTo>
                      <a:pt x="1236" y="1802"/>
                    </a:lnTo>
                    <a:lnTo>
                      <a:pt x="1234" y="1806"/>
                    </a:lnTo>
                    <a:lnTo>
                      <a:pt x="1231" y="1811"/>
                    </a:lnTo>
                    <a:lnTo>
                      <a:pt x="1225" y="1813"/>
                    </a:lnTo>
                    <a:lnTo>
                      <a:pt x="1225" y="1813"/>
                    </a:lnTo>
                    <a:lnTo>
                      <a:pt x="1213" y="1818"/>
                    </a:lnTo>
                    <a:lnTo>
                      <a:pt x="1213" y="1818"/>
                    </a:lnTo>
                    <a:lnTo>
                      <a:pt x="1207" y="1822"/>
                    </a:lnTo>
                    <a:lnTo>
                      <a:pt x="1204" y="1824"/>
                    </a:lnTo>
                    <a:lnTo>
                      <a:pt x="1200" y="1824"/>
                    </a:lnTo>
                    <a:lnTo>
                      <a:pt x="1200" y="1824"/>
                    </a:lnTo>
                    <a:lnTo>
                      <a:pt x="1186" y="1822"/>
                    </a:lnTo>
                    <a:lnTo>
                      <a:pt x="1180" y="1824"/>
                    </a:lnTo>
                    <a:lnTo>
                      <a:pt x="1176" y="1826"/>
                    </a:lnTo>
                    <a:lnTo>
                      <a:pt x="1175" y="1829"/>
                    </a:lnTo>
                    <a:lnTo>
                      <a:pt x="1175" y="1829"/>
                    </a:lnTo>
                    <a:close/>
                    <a:moveTo>
                      <a:pt x="1258" y="2012"/>
                    </a:moveTo>
                    <a:lnTo>
                      <a:pt x="1258" y="2012"/>
                    </a:lnTo>
                    <a:lnTo>
                      <a:pt x="1260" y="2010"/>
                    </a:lnTo>
                    <a:lnTo>
                      <a:pt x="1260" y="2007"/>
                    </a:lnTo>
                    <a:lnTo>
                      <a:pt x="1258" y="1999"/>
                    </a:lnTo>
                    <a:lnTo>
                      <a:pt x="1258" y="1999"/>
                    </a:lnTo>
                    <a:lnTo>
                      <a:pt x="1258" y="1996"/>
                    </a:lnTo>
                    <a:lnTo>
                      <a:pt x="1256" y="1994"/>
                    </a:lnTo>
                    <a:lnTo>
                      <a:pt x="1256" y="1994"/>
                    </a:lnTo>
                    <a:lnTo>
                      <a:pt x="1254" y="1992"/>
                    </a:lnTo>
                    <a:lnTo>
                      <a:pt x="1251" y="1992"/>
                    </a:lnTo>
                    <a:lnTo>
                      <a:pt x="1245" y="1994"/>
                    </a:lnTo>
                    <a:lnTo>
                      <a:pt x="1245" y="1994"/>
                    </a:lnTo>
                    <a:lnTo>
                      <a:pt x="1242" y="1992"/>
                    </a:lnTo>
                    <a:lnTo>
                      <a:pt x="1238" y="1988"/>
                    </a:lnTo>
                    <a:lnTo>
                      <a:pt x="1234" y="1981"/>
                    </a:lnTo>
                    <a:lnTo>
                      <a:pt x="1234" y="1981"/>
                    </a:lnTo>
                    <a:lnTo>
                      <a:pt x="1231" y="1974"/>
                    </a:lnTo>
                    <a:lnTo>
                      <a:pt x="1227" y="1972"/>
                    </a:lnTo>
                    <a:lnTo>
                      <a:pt x="1224" y="1970"/>
                    </a:lnTo>
                    <a:lnTo>
                      <a:pt x="1224" y="1970"/>
                    </a:lnTo>
                    <a:lnTo>
                      <a:pt x="1216" y="1970"/>
                    </a:lnTo>
                    <a:lnTo>
                      <a:pt x="1211" y="1970"/>
                    </a:lnTo>
                    <a:lnTo>
                      <a:pt x="1211" y="1970"/>
                    </a:lnTo>
                    <a:lnTo>
                      <a:pt x="1207" y="1969"/>
                    </a:lnTo>
                    <a:lnTo>
                      <a:pt x="1205" y="1969"/>
                    </a:lnTo>
                    <a:lnTo>
                      <a:pt x="1205" y="1969"/>
                    </a:lnTo>
                    <a:lnTo>
                      <a:pt x="1204" y="1969"/>
                    </a:lnTo>
                    <a:lnTo>
                      <a:pt x="1202" y="1970"/>
                    </a:lnTo>
                    <a:lnTo>
                      <a:pt x="1200" y="1972"/>
                    </a:lnTo>
                    <a:lnTo>
                      <a:pt x="1198" y="1974"/>
                    </a:lnTo>
                    <a:lnTo>
                      <a:pt x="1198" y="1974"/>
                    </a:lnTo>
                    <a:lnTo>
                      <a:pt x="1193" y="1974"/>
                    </a:lnTo>
                    <a:lnTo>
                      <a:pt x="1187" y="1972"/>
                    </a:lnTo>
                    <a:lnTo>
                      <a:pt x="1178" y="1969"/>
                    </a:lnTo>
                    <a:lnTo>
                      <a:pt x="1178" y="1969"/>
                    </a:lnTo>
                    <a:lnTo>
                      <a:pt x="1175" y="1967"/>
                    </a:lnTo>
                    <a:lnTo>
                      <a:pt x="1171" y="1965"/>
                    </a:lnTo>
                    <a:lnTo>
                      <a:pt x="1171" y="1965"/>
                    </a:lnTo>
                    <a:lnTo>
                      <a:pt x="1166" y="1961"/>
                    </a:lnTo>
                    <a:lnTo>
                      <a:pt x="1160" y="1960"/>
                    </a:lnTo>
                    <a:lnTo>
                      <a:pt x="1160" y="1960"/>
                    </a:lnTo>
                    <a:lnTo>
                      <a:pt x="1157" y="1960"/>
                    </a:lnTo>
                    <a:lnTo>
                      <a:pt x="1155" y="1960"/>
                    </a:lnTo>
                    <a:lnTo>
                      <a:pt x="1148" y="1963"/>
                    </a:lnTo>
                    <a:lnTo>
                      <a:pt x="1148" y="1963"/>
                    </a:lnTo>
                    <a:lnTo>
                      <a:pt x="1142" y="1963"/>
                    </a:lnTo>
                    <a:lnTo>
                      <a:pt x="1138" y="1963"/>
                    </a:lnTo>
                    <a:lnTo>
                      <a:pt x="1138" y="1963"/>
                    </a:lnTo>
                    <a:lnTo>
                      <a:pt x="1129" y="1965"/>
                    </a:lnTo>
                    <a:lnTo>
                      <a:pt x="1129" y="1965"/>
                    </a:lnTo>
                    <a:lnTo>
                      <a:pt x="1126" y="1967"/>
                    </a:lnTo>
                    <a:lnTo>
                      <a:pt x="1124" y="1972"/>
                    </a:lnTo>
                    <a:lnTo>
                      <a:pt x="1124" y="1972"/>
                    </a:lnTo>
                    <a:lnTo>
                      <a:pt x="1124" y="1978"/>
                    </a:lnTo>
                    <a:lnTo>
                      <a:pt x="1128" y="1979"/>
                    </a:lnTo>
                    <a:lnTo>
                      <a:pt x="1137" y="1983"/>
                    </a:lnTo>
                    <a:lnTo>
                      <a:pt x="1137" y="1983"/>
                    </a:lnTo>
                    <a:lnTo>
                      <a:pt x="1148" y="1988"/>
                    </a:lnTo>
                    <a:lnTo>
                      <a:pt x="1153" y="1990"/>
                    </a:lnTo>
                    <a:lnTo>
                      <a:pt x="1160" y="1992"/>
                    </a:lnTo>
                    <a:lnTo>
                      <a:pt x="1160" y="1992"/>
                    </a:lnTo>
                    <a:lnTo>
                      <a:pt x="1173" y="1994"/>
                    </a:lnTo>
                    <a:lnTo>
                      <a:pt x="1186" y="1999"/>
                    </a:lnTo>
                    <a:lnTo>
                      <a:pt x="1186" y="1999"/>
                    </a:lnTo>
                    <a:lnTo>
                      <a:pt x="1193" y="2001"/>
                    </a:lnTo>
                    <a:lnTo>
                      <a:pt x="1198" y="2003"/>
                    </a:lnTo>
                    <a:lnTo>
                      <a:pt x="1213" y="2003"/>
                    </a:lnTo>
                    <a:lnTo>
                      <a:pt x="1213" y="2003"/>
                    </a:lnTo>
                    <a:lnTo>
                      <a:pt x="1225" y="2003"/>
                    </a:lnTo>
                    <a:lnTo>
                      <a:pt x="1231" y="2003"/>
                    </a:lnTo>
                    <a:lnTo>
                      <a:pt x="1236" y="2005"/>
                    </a:lnTo>
                    <a:lnTo>
                      <a:pt x="1236" y="2005"/>
                    </a:lnTo>
                    <a:lnTo>
                      <a:pt x="1247" y="2012"/>
                    </a:lnTo>
                    <a:lnTo>
                      <a:pt x="1252" y="2014"/>
                    </a:lnTo>
                    <a:lnTo>
                      <a:pt x="1256" y="2014"/>
                    </a:lnTo>
                    <a:lnTo>
                      <a:pt x="1258" y="2012"/>
                    </a:lnTo>
                    <a:lnTo>
                      <a:pt x="1258" y="2012"/>
                    </a:lnTo>
                    <a:close/>
                    <a:moveTo>
                      <a:pt x="1204" y="1505"/>
                    </a:moveTo>
                    <a:lnTo>
                      <a:pt x="1204" y="1505"/>
                    </a:lnTo>
                    <a:lnTo>
                      <a:pt x="1207" y="1500"/>
                    </a:lnTo>
                    <a:lnTo>
                      <a:pt x="1207" y="1493"/>
                    </a:lnTo>
                    <a:lnTo>
                      <a:pt x="1207" y="1493"/>
                    </a:lnTo>
                    <a:lnTo>
                      <a:pt x="1207" y="1485"/>
                    </a:lnTo>
                    <a:lnTo>
                      <a:pt x="1207" y="1485"/>
                    </a:lnTo>
                    <a:lnTo>
                      <a:pt x="1209" y="1482"/>
                    </a:lnTo>
                    <a:lnTo>
                      <a:pt x="1209" y="1478"/>
                    </a:lnTo>
                    <a:lnTo>
                      <a:pt x="1207" y="1476"/>
                    </a:lnTo>
                    <a:lnTo>
                      <a:pt x="1207" y="1476"/>
                    </a:lnTo>
                    <a:lnTo>
                      <a:pt x="1205" y="1475"/>
                    </a:lnTo>
                    <a:lnTo>
                      <a:pt x="1202" y="1475"/>
                    </a:lnTo>
                    <a:lnTo>
                      <a:pt x="1195" y="1476"/>
                    </a:lnTo>
                    <a:lnTo>
                      <a:pt x="1195" y="1476"/>
                    </a:lnTo>
                    <a:lnTo>
                      <a:pt x="1191" y="1478"/>
                    </a:lnTo>
                    <a:lnTo>
                      <a:pt x="1191" y="1478"/>
                    </a:lnTo>
                    <a:lnTo>
                      <a:pt x="1182" y="1482"/>
                    </a:lnTo>
                    <a:lnTo>
                      <a:pt x="1178" y="1485"/>
                    </a:lnTo>
                    <a:lnTo>
                      <a:pt x="1175" y="1489"/>
                    </a:lnTo>
                    <a:lnTo>
                      <a:pt x="1173" y="1494"/>
                    </a:lnTo>
                    <a:lnTo>
                      <a:pt x="1173" y="1498"/>
                    </a:lnTo>
                    <a:lnTo>
                      <a:pt x="1175" y="1504"/>
                    </a:lnTo>
                    <a:lnTo>
                      <a:pt x="1178" y="1509"/>
                    </a:lnTo>
                    <a:lnTo>
                      <a:pt x="1178" y="1509"/>
                    </a:lnTo>
                    <a:lnTo>
                      <a:pt x="1180" y="1511"/>
                    </a:lnTo>
                    <a:lnTo>
                      <a:pt x="1184" y="1513"/>
                    </a:lnTo>
                    <a:lnTo>
                      <a:pt x="1191" y="1514"/>
                    </a:lnTo>
                    <a:lnTo>
                      <a:pt x="1198" y="1511"/>
                    </a:lnTo>
                    <a:lnTo>
                      <a:pt x="1204" y="1505"/>
                    </a:lnTo>
                    <a:lnTo>
                      <a:pt x="1204" y="1505"/>
                    </a:lnTo>
                    <a:close/>
                    <a:moveTo>
                      <a:pt x="2389" y="458"/>
                    </a:moveTo>
                    <a:lnTo>
                      <a:pt x="2389" y="458"/>
                    </a:lnTo>
                    <a:lnTo>
                      <a:pt x="2382" y="447"/>
                    </a:lnTo>
                    <a:lnTo>
                      <a:pt x="2373" y="440"/>
                    </a:lnTo>
                    <a:lnTo>
                      <a:pt x="2364" y="434"/>
                    </a:lnTo>
                    <a:lnTo>
                      <a:pt x="2351" y="432"/>
                    </a:lnTo>
                    <a:lnTo>
                      <a:pt x="2351" y="432"/>
                    </a:lnTo>
                    <a:lnTo>
                      <a:pt x="2342" y="431"/>
                    </a:lnTo>
                    <a:lnTo>
                      <a:pt x="2333" y="427"/>
                    </a:lnTo>
                    <a:lnTo>
                      <a:pt x="2324" y="423"/>
                    </a:lnTo>
                    <a:lnTo>
                      <a:pt x="2315" y="418"/>
                    </a:lnTo>
                    <a:lnTo>
                      <a:pt x="2315" y="418"/>
                    </a:lnTo>
                    <a:lnTo>
                      <a:pt x="2275" y="385"/>
                    </a:lnTo>
                    <a:lnTo>
                      <a:pt x="2275" y="385"/>
                    </a:lnTo>
                    <a:lnTo>
                      <a:pt x="2262" y="376"/>
                    </a:lnTo>
                    <a:lnTo>
                      <a:pt x="2250" y="369"/>
                    </a:lnTo>
                    <a:lnTo>
                      <a:pt x="2250" y="369"/>
                    </a:lnTo>
                    <a:lnTo>
                      <a:pt x="2244" y="365"/>
                    </a:lnTo>
                    <a:lnTo>
                      <a:pt x="2241" y="364"/>
                    </a:lnTo>
                    <a:lnTo>
                      <a:pt x="2228" y="362"/>
                    </a:lnTo>
                    <a:lnTo>
                      <a:pt x="2228" y="362"/>
                    </a:lnTo>
                    <a:lnTo>
                      <a:pt x="2210" y="355"/>
                    </a:lnTo>
                    <a:lnTo>
                      <a:pt x="2194" y="349"/>
                    </a:lnTo>
                    <a:lnTo>
                      <a:pt x="2194" y="349"/>
                    </a:lnTo>
                    <a:lnTo>
                      <a:pt x="2177" y="340"/>
                    </a:lnTo>
                    <a:lnTo>
                      <a:pt x="2159" y="335"/>
                    </a:lnTo>
                    <a:lnTo>
                      <a:pt x="2159" y="335"/>
                    </a:lnTo>
                    <a:lnTo>
                      <a:pt x="2150" y="331"/>
                    </a:lnTo>
                    <a:lnTo>
                      <a:pt x="2139" y="331"/>
                    </a:lnTo>
                    <a:lnTo>
                      <a:pt x="2130" y="331"/>
                    </a:lnTo>
                    <a:lnTo>
                      <a:pt x="2121" y="335"/>
                    </a:lnTo>
                    <a:lnTo>
                      <a:pt x="2121" y="335"/>
                    </a:lnTo>
                    <a:lnTo>
                      <a:pt x="2107" y="347"/>
                    </a:lnTo>
                    <a:lnTo>
                      <a:pt x="2098" y="351"/>
                    </a:lnTo>
                    <a:lnTo>
                      <a:pt x="2089" y="353"/>
                    </a:lnTo>
                    <a:lnTo>
                      <a:pt x="2089" y="353"/>
                    </a:lnTo>
                    <a:lnTo>
                      <a:pt x="2081" y="351"/>
                    </a:lnTo>
                    <a:lnTo>
                      <a:pt x="2076" y="349"/>
                    </a:lnTo>
                    <a:lnTo>
                      <a:pt x="2065" y="346"/>
                    </a:lnTo>
                    <a:lnTo>
                      <a:pt x="2065" y="346"/>
                    </a:lnTo>
                    <a:lnTo>
                      <a:pt x="2054" y="344"/>
                    </a:lnTo>
                    <a:lnTo>
                      <a:pt x="2043" y="344"/>
                    </a:lnTo>
                    <a:lnTo>
                      <a:pt x="2024" y="347"/>
                    </a:lnTo>
                    <a:lnTo>
                      <a:pt x="2002" y="353"/>
                    </a:lnTo>
                    <a:lnTo>
                      <a:pt x="1991" y="355"/>
                    </a:lnTo>
                    <a:lnTo>
                      <a:pt x="1982" y="355"/>
                    </a:lnTo>
                    <a:lnTo>
                      <a:pt x="1982" y="355"/>
                    </a:lnTo>
                    <a:lnTo>
                      <a:pt x="1971" y="351"/>
                    </a:lnTo>
                    <a:lnTo>
                      <a:pt x="1964" y="347"/>
                    </a:lnTo>
                    <a:lnTo>
                      <a:pt x="1946" y="335"/>
                    </a:lnTo>
                    <a:lnTo>
                      <a:pt x="1946" y="335"/>
                    </a:lnTo>
                    <a:lnTo>
                      <a:pt x="1929" y="324"/>
                    </a:lnTo>
                    <a:lnTo>
                      <a:pt x="1910" y="317"/>
                    </a:lnTo>
                    <a:lnTo>
                      <a:pt x="1910" y="317"/>
                    </a:lnTo>
                    <a:lnTo>
                      <a:pt x="1900" y="315"/>
                    </a:lnTo>
                    <a:lnTo>
                      <a:pt x="1893" y="313"/>
                    </a:lnTo>
                    <a:lnTo>
                      <a:pt x="1877" y="315"/>
                    </a:lnTo>
                    <a:lnTo>
                      <a:pt x="1861" y="318"/>
                    </a:lnTo>
                    <a:lnTo>
                      <a:pt x="1844" y="322"/>
                    </a:lnTo>
                    <a:lnTo>
                      <a:pt x="1844" y="322"/>
                    </a:lnTo>
                    <a:lnTo>
                      <a:pt x="1824" y="322"/>
                    </a:lnTo>
                    <a:lnTo>
                      <a:pt x="1814" y="322"/>
                    </a:lnTo>
                    <a:lnTo>
                      <a:pt x="1805" y="320"/>
                    </a:lnTo>
                    <a:lnTo>
                      <a:pt x="1805" y="320"/>
                    </a:lnTo>
                    <a:lnTo>
                      <a:pt x="1799" y="318"/>
                    </a:lnTo>
                    <a:lnTo>
                      <a:pt x="1796" y="315"/>
                    </a:lnTo>
                    <a:lnTo>
                      <a:pt x="1794" y="313"/>
                    </a:lnTo>
                    <a:lnTo>
                      <a:pt x="1794" y="309"/>
                    </a:lnTo>
                    <a:lnTo>
                      <a:pt x="1796" y="304"/>
                    </a:lnTo>
                    <a:lnTo>
                      <a:pt x="1796" y="295"/>
                    </a:lnTo>
                    <a:lnTo>
                      <a:pt x="1796" y="295"/>
                    </a:lnTo>
                    <a:lnTo>
                      <a:pt x="1794" y="289"/>
                    </a:lnTo>
                    <a:lnTo>
                      <a:pt x="1788" y="286"/>
                    </a:lnTo>
                    <a:lnTo>
                      <a:pt x="1781" y="282"/>
                    </a:lnTo>
                    <a:lnTo>
                      <a:pt x="1776" y="282"/>
                    </a:lnTo>
                    <a:lnTo>
                      <a:pt x="1776" y="282"/>
                    </a:lnTo>
                    <a:lnTo>
                      <a:pt x="1768" y="282"/>
                    </a:lnTo>
                    <a:lnTo>
                      <a:pt x="1763" y="282"/>
                    </a:lnTo>
                    <a:lnTo>
                      <a:pt x="1759" y="286"/>
                    </a:lnTo>
                    <a:lnTo>
                      <a:pt x="1754" y="291"/>
                    </a:lnTo>
                    <a:lnTo>
                      <a:pt x="1754" y="291"/>
                    </a:lnTo>
                    <a:lnTo>
                      <a:pt x="1748" y="297"/>
                    </a:lnTo>
                    <a:lnTo>
                      <a:pt x="1743" y="298"/>
                    </a:lnTo>
                    <a:lnTo>
                      <a:pt x="1736" y="300"/>
                    </a:lnTo>
                    <a:lnTo>
                      <a:pt x="1729" y="300"/>
                    </a:lnTo>
                    <a:lnTo>
                      <a:pt x="1729" y="300"/>
                    </a:lnTo>
                    <a:lnTo>
                      <a:pt x="1721" y="298"/>
                    </a:lnTo>
                    <a:lnTo>
                      <a:pt x="1718" y="295"/>
                    </a:lnTo>
                    <a:lnTo>
                      <a:pt x="1716" y="288"/>
                    </a:lnTo>
                    <a:lnTo>
                      <a:pt x="1714" y="282"/>
                    </a:lnTo>
                    <a:lnTo>
                      <a:pt x="1714" y="282"/>
                    </a:lnTo>
                    <a:lnTo>
                      <a:pt x="1712" y="277"/>
                    </a:lnTo>
                    <a:lnTo>
                      <a:pt x="1710" y="275"/>
                    </a:lnTo>
                    <a:lnTo>
                      <a:pt x="1703" y="271"/>
                    </a:lnTo>
                    <a:lnTo>
                      <a:pt x="1694" y="268"/>
                    </a:lnTo>
                    <a:lnTo>
                      <a:pt x="1685" y="268"/>
                    </a:lnTo>
                    <a:lnTo>
                      <a:pt x="1685" y="268"/>
                    </a:lnTo>
                    <a:lnTo>
                      <a:pt x="1671" y="266"/>
                    </a:lnTo>
                    <a:lnTo>
                      <a:pt x="1662" y="266"/>
                    </a:lnTo>
                    <a:lnTo>
                      <a:pt x="1654" y="270"/>
                    </a:lnTo>
                    <a:lnTo>
                      <a:pt x="1654" y="270"/>
                    </a:lnTo>
                    <a:lnTo>
                      <a:pt x="1651" y="271"/>
                    </a:lnTo>
                    <a:lnTo>
                      <a:pt x="1651" y="275"/>
                    </a:lnTo>
                    <a:lnTo>
                      <a:pt x="1651" y="275"/>
                    </a:lnTo>
                    <a:lnTo>
                      <a:pt x="1649" y="275"/>
                    </a:lnTo>
                    <a:lnTo>
                      <a:pt x="1651" y="277"/>
                    </a:lnTo>
                    <a:lnTo>
                      <a:pt x="1651" y="277"/>
                    </a:lnTo>
                    <a:lnTo>
                      <a:pt x="1651" y="280"/>
                    </a:lnTo>
                    <a:lnTo>
                      <a:pt x="1651" y="284"/>
                    </a:lnTo>
                    <a:lnTo>
                      <a:pt x="1651" y="284"/>
                    </a:lnTo>
                    <a:lnTo>
                      <a:pt x="1647" y="291"/>
                    </a:lnTo>
                    <a:lnTo>
                      <a:pt x="1645" y="297"/>
                    </a:lnTo>
                    <a:lnTo>
                      <a:pt x="1645" y="297"/>
                    </a:lnTo>
                    <a:lnTo>
                      <a:pt x="1645" y="304"/>
                    </a:lnTo>
                    <a:lnTo>
                      <a:pt x="1643" y="304"/>
                    </a:lnTo>
                    <a:lnTo>
                      <a:pt x="1638" y="304"/>
                    </a:lnTo>
                    <a:lnTo>
                      <a:pt x="1638" y="304"/>
                    </a:lnTo>
                    <a:lnTo>
                      <a:pt x="1633" y="304"/>
                    </a:lnTo>
                    <a:lnTo>
                      <a:pt x="1629" y="302"/>
                    </a:lnTo>
                    <a:lnTo>
                      <a:pt x="1627" y="298"/>
                    </a:lnTo>
                    <a:lnTo>
                      <a:pt x="1624" y="297"/>
                    </a:lnTo>
                    <a:lnTo>
                      <a:pt x="1624" y="297"/>
                    </a:lnTo>
                    <a:lnTo>
                      <a:pt x="1618" y="298"/>
                    </a:lnTo>
                    <a:lnTo>
                      <a:pt x="1616" y="300"/>
                    </a:lnTo>
                    <a:lnTo>
                      <a:pt x="1616" y="304"/>
                    </a:lnTo>
                    <a:lnTo>
                      <a:pt x="1615" y="308"/>
                    </a:lnTo>
                    <a:lnTo>
                      <a:pt x="1615" y="308"/>
                    </a:lnTo>
                    <a:lnTo>
                      <a:pt x="1611" y="309"/>
                    </a:lnTo>
                    <a:lnTo>
                      <a:pt x="1607" y="311"/>
                    </a:lnTo>
                    <a:lnTo>
                      <a:pt x="1604" y="309"/>
                    </a:lnTo>
                    <a:lnTo>
                      <a:pt x="1600" y="308"/>
                    </a:lnTo>
                    <a:lnTo>
                      <a:pt x="1586" y="298"/>
                    </a:lnTo>
                    <a:lnTo>
                      <a:pt x="1586" y="298"/>
                    </a:lnTo>
                    <a:lnTo>
                      <a:pt x="1580" y="295"/>
                    </a:lnTo>
                    <a:lnTo>
                      <a:pt x="1576" y="293"/>
                    </a:lnTo>
                    <a:lnTo>
                      <a:pt x="1573" y="293"/>
                    </a:lnTo>
                    <a:lnTo>
                      <a:pt x="1573" y="293"/>
                    </a:lnTo>
                    <a:lnTo>
                      <a:pt x="1569" y="293"/>
                    </a:lnTo>
                    <a:lnTo>
                      <a:pt x="1567" y="295"/>
                    </a:lnTo>
                    <a:lnTo>
                      <a:pt x="1564" y="298"/>
                    </a:lnTo>
                    <a:lnTo>
                      <a:pt x="1564" y="298"/>
                    </a:lnTo>
                    <a:lnTo>
                      <a:pt x="1557" y="298"/>
                    </a:lnTo>
                    <a:lnTo>
                      <a:pt x="1551" y="297"/>
                    </a:lnTo>
                    <a:lnTo>
                      <a:pt x="1538" y="289"/>
                    </a:lnTo>
                    <a:lnTo>
                      <a:pt x="1538" y="289"/>
                    </a:lnTo>
                    <a:lnTo>
                      <a:pt x="1531" y="288"/>
                    </a:lnTo>
                    <a:lnTo>
                      <a:pt x="1526" y="289"/>
                    </a:lnTo>
                    <a:lnTo>
                      <a:pt x="1522" y="293"/>
                    </a:lnTo>
                    <a:lnTo>
                      <a:pt x="1522" y="297"/>
                    </a:lnTo>
                    <a:lnTo>
                      <a:pt x="1522" y="300"/>
                    </a:lnTo>
                    <a:lnTo>
                      <a:pt x="1522" y="300"/>
                    </a:lnTo>
                    <a:lnTo>
                      <a:pt x="1526" y="306"/>
                    </a:lnTo>
                    <a:lnTo>
                      <a:pt x="1529" y="311"/>
                    </a:lnTo>
                    <a:lnTo>
                      <a:pt x="1531" y="315"/>
                    </a:lnTo>
                    <a:lnTo>
                      <a:pt x="1531" y="317"/>
                    </a:lnTo>
                    <a:lnTo>
                      <a:pt x="1529" y="320"/>
                    </a:lnTo>
                    <a:lnTo>
                      <a:pt x="1528" y="324"/>
                    </a:lnTo>
                    <a:lnTo>
                      <a:pt x="1528" y="324"/>
                    </a:lnTo>
                    <a:lnTo>
                      <a:pt x="1524" y="326"/>
                    </a:lnTo>
                    <a:lnTo>
                      <a:pt x="1520" y="326"/>
                    </a:lnTo>
                    <a:lnTo>
                      <a:pt x="1515" y="324"/>
                    </a:lnTo>
                    <a:lnTo>
                      <a:pt x="1510" y="320"/>
                    </a:lnTo>
                    <a:lnTo>
                      <a:pt x="1506" y="315"/>
                    </a:lnTo>
                    <a:lnTo>
                      <a:pt x="1506" y="315"/>
                    </a:lnTo>
                    <a:lnTo>
                      <a:pt x="1500" y="311"/>
                    </a:lnTo>
                    <a:lnTo>
                      <a:pt x="1495" y="309"/>
                    </a:lnTo>
                    <a:lnTo>
                      <a:pt x="1495" y="309"/>
                    </a:lnTo>
                    <a:lnTo>
                      <a:pt x="1490" y="309"/>
                    </a:lnTo>
                    <a:lnTo>
                      <a:pt x="1486" y="309"/>
                    </a:lnTo>
                    <a:lnTo>
                      <a:pt x="1484" y="306"/>
                    </a:lnTo>
                    <a:lnTo>
                      <a:pt x="1484" y="306"/>
                    </a:lnTo>
                    <a:lnTo>
                      <a:pt x="1484" y="302"/>
                    </a:lnTo>
                    <a:lnTo>
                      <a:pt x="1482" y="297"/>
                    </a:lnTo>
                    <a:lnTo>
                      <a:pt x="1482" y="297"/>
                    </a:lnTo>
                    <a:lnTo>
                      <a:pt x="1479" y="295"/>
                    </a:lnTo>
                    <a:lnTo>
                      <a:pt x="1477" y="293"/>
                    </a:lnTo>
                    <a:lnTo>
                      <a:pt x="1470" y="293"/>
                    </a:lnTo>
                    <a:lnTo>
                      <a:pt x="1470" y="293"/>
                    </a:lnTo>
                    <a:lnTo>
                      <a:pt x="1464" y="291"/>
                    </a:lnTo>
                    <a:lnTo>
                      <a:pt x="1462" y="288"/>
                    </a:lnTo>
                    <a:lnTo>
                      <a:pt x="1461" y="284"/>
                    </a:lnTo>
                    <a:lnTo>
                      <a:pt x="1459" y="279"/>
                    </a:lnTo>
                    <a:lnTo>
                      <a:pt x="1459" y="279"/>
                    </a:lnTo>
                    <a:lnTo>
                      <a:pt x="1453" y="277"/>
                    </a:lnTo>
                    <a:lnTo>
                      <a:pt x="1448" y="275"/>
                    </a:lnTo>
                    <a:lnTo>
                      <a:pt x="1434" y="275"/>
                    </a:lnTo>
                    <a:lnTo>
                      <a:pt x="1426" y="275"/>
                    </a:lnTo>
                    <a:lnTo>
                      <a:pt x="1421" y="273"/>
                    </a:lnTo>
                    <a:lnTo>
                      <a:pt x="1417" y="268"/>
                    </a:lnTo>
                    <a:lnTo>
                      <a:pt x="1417" y="260"/>
                    </a:lnTo>
                    <a:lnTo>
                      <a:pt x="1417" y="260"/>
                    </a:lnTo>
                    <a:lnTo>
                      <a:pt x="1419" y="257"/>
                    </a:lnTo>
                    <a:lnTo>
                      <a:pt x="1421" y="255"/>
                    </a:lnTo>
                    <a:lnTo>
                      <a:pt x="1424" y="253"/>
                    </a:lnTo>
                    <a:lnTo>
                      <a:pt x="1430" y="250"/>
                    </a:lnTo>
                    <a:lnTo>
                      <a:pt x="1432" y="248"/>
                    </a:lnTo>
                    <a:lnTo>
                      <a:pt x="1434" y="246"/>
                    </a:lnTo>
                    <a:lnTo>
                      <a:pt x="1434" y="246"/>
                    </a:lnTo>
                    <a:lnTo>
                      <a:pt x="1434" y="241"/>
                    </a:lnTo>
                    <a:lnTo>
                      <a:pt x="1430" y="235"/>
                    </a:lnTo>
                    <a:lnTo>
                      <a:pt x="1424" y="230"/>
                    </a:lnTo>
                    <a:lnTo>
                      <a:pt x="1419" y="226"/>
                    </a:lnTo>
                    <a:lnTo>
                      <a:pt x="1412" y="222"/>
                    </a:lnTo>
                    <a:lnTo>
                      <a:pt x="1403" y="221"/>
                    </a:lnTo>
                    <a:lnTo>
                      <a:pt x="1397" y="221"/>
                    </a:lnTo>
                    <a:lnTo>
                      <a:pt x="1392" y="222"/>
                    </a:lnTo>
                    <a:lnTo>
                      <a:pt x="1392" y="222"/>
                    </a:lnTo>
                    <a:lnTo>
                      <a:pt x="1388" y="224"/>
                    </a:lnTo>
                    <a:lnTo>
                      <a:pt x="1385" y="228"/>
                    </a:lnTo>
                    <a:lnTo>
                      <a:pt x="1383" y="233"/>
                    </a:lnTo>
                    <a:lnTo>
                      <a:pt x="1381" y="237"/>
                    </a:lnTo>
                    <a:lnTo>
                      <a:pt x="1381" y="237"/>
                    </a:lnTo>
                    <a:lnTo>
                      <a:pt x="1383" y="241"/>
                    </a:lnTo>
                    <a:lnTo>
                      <a:pt x="1385" y="242"/>
                    </a:lnTo>
                    <a:lnTo>
                      <a:pt x="1390" y="244"/>
                    </a:lnTo>
                    <a:lnTo>
                      <a:pt x="1395" y="244"/>
                    </a:lnTo>
                    <a:lnTo>
                      <a:pt x="1401" y="248"/>
                    </a:lnTo>
                    <a:lnTo>
                      <a:pt x="1401" y="248"/>
                    </a:lnTo>
                    <a:lnTo>
                      <a:pt x="1405" y="251"/>
                    </a:lnTo>
                    <a:lnTo>
                      <a:pt x="1403" y="257"/>
                    </a:lnTo>
                    <a:lnTo>
                      <a:pt x="1399" y="260"/>
                    </a:lnTo>
                    <a:lnTo>
                      <a:pt x="1394" y="262"/>
                    </a:lnTo>
                    <a:lnTo>
                      <a:pt x="1394" y="262"/>
                    </a:lnTo>
                    <a:lnTo>
                      <a:pt x="1386" y="262"/>
                    </a:lnTo>
                    <a:lnTo>
                      <a:pt x="1381" y="260"/>
                    </a:lnTo>
                    <a:lnTo>
                      <a:pt x="1367" y="255"/>
                    </a:lnTo>
                    <a:lnTo>
                      <a:pt x="1367" y="255"/>
                    </a:lnTo>
                    <a:lnTo>
                      <a:pt x="1356" y="253"/>
                    </a:lnTo>
                    <a:lnTo>
                      <a:pt x="1345" y="255"/>
                    </a:lnTo>
                    <a:lnTo>
                      <a:pt x="1334" y="255"/>
                    </a:lnTo>
                    <a:lnTo>
                      <a:pt x="1325" y="253"/>
                    </a:lnTo>
                    <a:lnTo>
                      <a:pt x="1325" y="253"/>
                    </a:lnTo>
                    <a:lnTo>
                      <a:pt x="1321" y="251"/>
                    </a:lnTo>
                    <a:lnTo>
                      <a:pt x="1319" y="248"/>
                    </a:lnTo>
                    <a:lnTo>
                      <a:pt x="1316" y="242"/>
                    </a:lnTo>
                    <a:lnTo>
                      <a:pt x="1316" y="242"/>
                    </a:lnTo>
                    <a:lnTo>
                      <a:pt x="1310" y="235"/>
                    </a:lnTo>
                    <a:lnTo>
                      <a:pt x="1303" y="232"/>
                    </a:lnTo>
                    <a:lnTo>
                      <a:pt x="1303" y="232"/>
                    </a:lnTo>
                    <a:lnTo>
                      <a:pt x="1292" y="228"/>
                    </a:lnTo>
                    <a:lnTo>
                      <a:pt x="1281" y="226"/>
                    </a:lnTo>
                    <a:lnTo>
                      <a:pt x="1272" y="226"/>
                    </a:lnTo>
                    <a:lnTo>
                      <a:pt x="1262" y="230"/>
                    </a:lnTo>
                    <a:lnTo>
                      <a:pt x="1262" y="230"/>
                    </a:lnTo>
                    <a:lnTo>
                      <a:pt x="1254" y="232"/>
                    </a:lnTo>
                    <a:lnTo>
                      <a:pt x="1251" y="233"/>
                    </a:lnTo>
                    <a:lnTo>
                      <a:pt x="1243" y="244"/>
                    </a:lnTo>
                    <a:lnTo>
                      <a:pt x="1243" y="244"/>
                    </a:lnTo>
                    <a:lnTo>
                      <a:pt x="1240" y="248"/>
                    </a:lnTo>
                    <a:lnTo>
                      <a:pt x="1236" y="250"/>
                    </a:lnTo>
                    <a:lnTo>
                      <a:pt x="1233" y="248"/>
                    </a:lnTo>
                    <a:lnTo>
                      <a:pt x="1229" y="244"/>
                    </a:lnTo>
                    <a:lnTo>
                      <a:pt x="1229" y="244"/>
                    </a:lnTo>
                    <a:lnTo>
                      <a:pt x="1229" y="241"/>
                    </a:lnTo>
                    <a:lnTo>
                      <a:pt x="1229" y="237"/>
                    </a:lnTo>
                    <a:lnTo>
                      <a:pt x="1227" y="233"/>
                    </a:lnTo>
                    <a:lnTo>
                      <a:pt x="1222" y="233"/>
                    </a:lnTo>
                    <a:lnTo>
                      <a:pt x="1222" y="233"/>
                    </a:lnTo>
                    <a:lnTo>
                      <a:pt x="1220" y="235"/>
                    </a:lnTo>
                    <a:lnTo>
                      <a:pt x="1218" y="237"/>
                    </a:lnTo>
                    <a:lnTo>
                      <a:pt x="1214" y="239"/>
                    </a:lnTo>
                    <a:lnTo>
                      <a:pt x="1213" y="239"/>
                    </a:lnTo>
                    <a:lnTo>
                      <a:pt x="1213" y="239"/>
                    </a:lnTo>
                    <a:lnTo>
                      <a:pt x="1209" y="237"/>
                    </a:lnTo>
                    <a:lnTo>
                      <a:pt x="1207" y="235"/>
                    </a:lnTo>
                    <a:lnTo>
                      <a:pt x="1204" y="232"/>
                    </a:lnTo>
                    <a:lnTo>
                      <a:pt x="1204" y="232"/>
                    </a:lnTo>
                    <a:lnTo>
                      <a:pt x="1198" y="230"/>
                    </a:lnTo>
                    <a:lnTo>
                      <a:pt x="1195" y="232"/>
                    </a:lnTo>
                    <a:lnTo>
                      <a:pt x="1189" y="233"/>
                    </a:lnTo>
                    <a:lnTo>
                      <a:pt x="1186" y="237"/>
                    </a:lnTo>
                    <a:lnTo>
                      <a:pt x="1186" y="237"/>
                    </a:lnTo>
                    <a:lnTo>
                      <a:pt x="1184" y="242"/>
                    </a:lnTo>
                    <a:lnTo>
                      <a:pt x="1186" y="246"/>
                    </a:lnTo>
                    <a:lnTo>
                      <a:pt x="1187" y="250"/>
                    </a:lnTo>
                    <a:lnTo>
                      <a:pt x="1187" y="255"/>
                    </a:lnTo>
                    <a:lnTo>
                      <a:pt x="1187" y="255"/>
                    </a:lnTo>
                    <a:lnTo>
                      <a:pt x="1178" y="253"/>
                    </a:lnTo>
                    <a:lnTo>
                      <a:pt x="1173" y="251"/>
                    </a:lnTo>
                    <a:lnTo>
                      <a:pt x="1173" y="251"/>
                    </a:lnTo>
                    <a:lnTo>
                      <a:pt x="1167" y="253"/>
                    </a:lnTo>
                    <a:lnTo>
                      <a:pt x="1164" y="255"/>
                    </a:lnTo>
                    <a:lnTo>
                      <a:pt x="1160" y="259"/>
                    </a:lnTo>
                    <a:lnTo>
                      <a:pt x="1157" y="259"/>
                    </a:lnTo>
                    <a:lnTo>
                      <a:pt x="1157" y="259"/>
                    </a:lnTo>
                    <a:lnTo>
                      <a:pt x="1153" y="259"/>
                    </a:lnTo>
                    <a:lnTo>
                      <a:pt x="1151" y="257"/>
                    </a:lnTo>
                    <a:lnTo>
                      <a:pt x="1149" y="255"/>
                    </a:lnTo>
                    <a:lnTo>
                      <a:pt x="1149" y="253"/>
                    </a:lnTo>
                    <a:lnTo>
                      <a:pt x="1153" y="248"/>
                    </a:lnTo>
                    <a:lnTo>
                      <a:pt x="1157" y="244"/>
                    </a:lnTo>
                    <a:lnTo>
                      <a:pt x="1157" y="244"/>
                    </a:lnTo>
                    <a:lnTo>
                      <a:pt x="1169" y="239"/>
                    </a:lnTo>
                    <a:lnTo>
                      <a:pt x="1173" y="235"/>
                    </a:lnTo>
                    <a:lnTo>
                      <a:pt x="1178" y="230"/>
                    </a:lnTo>
                    <a:lnTo>
                      <a:pt x="1178" y="230"/>
                    </a:lnTo>
                    <a:lnTo>
                      <a:pt x="1189" y="219"/>
                    </a:lnTo>
                    <a:lnTo>
                      <a:pt x="1195" y="213"/>
                    </a:lnTo>
                    <a:lnTo>
                      <a:pt x="1202" y="210"/>
                    </a:lnTo>
                    <a:lnTo>
                      <a:pt x="1202" y="210"/>
                    </a:lnTo>
                    <a:lnTo>
                      <a:pt x="1211" y="208"/>
                    </a:lnTo>
                    <a:lnTo>
                      <a:pt x="1220" y="208"/>
                    </a:lnTo>
                    <a:lnTo>
                      <a:pt x="1229" y="208"/>
                    </a:lnTo>
                    <a:lnTo>
                      <a:pt x="1238" y="204"/>
                    </a:lnTo>
                    <a:lnTo>
                      <a:pt x="1238" y="204"/>
                    </a:lnTo>
                    <a:lnTo>
                      <a:pt x="1247" y="201"/>
                    </a:lnTo>
                    <a:lnTo>
                      <a:pt x="1251" y="195"/>
                    </a:lnTo>
                    <a:lnTo>
                      <a:pt x="1251" y="190"/>
                    </a:lnTo>
                    <a:lnTo>
                      <a:pt x="1247" y="183"/>
                    </a:lnTo>
                    <a:lnTo>
                      <a:pt x="1247" y="183"/>
                    </a:lnTo>
                    <a:lnTo>
                      <a:pt x="1243" y="177"/>
                    </a:lnTo>
                    <a:lnTo>
                      <a:pt x="1242" y="175"/>
                    </a:lnTo>
                    <a:lnTo>
                      <a:pt x="1242" y="172"/>
                    </a:lnTo>
                    <a:lnTo>
                      <a:pt x="1242" y="172"/>
                    </a:lnTo>
                    <a:lnTo>
                      <a:pt x="1243" y="165"/>
                    </a:lnTo>
                    <a:lnTo>
                      <a:pt x="1243" y="161"/>
                    </a:lnTo>
                    <a:lnTo>
                      <a:pt x="1240" y="156"/>
                    </a:lnTo>
                    <a:lnTo>
                      <a:pt x="1240" y="156"/>
                    </a:lnTo>
                    <a:lnTo>
                      <a:pt x="1234" y="154"/>
                    </a:lnTo>
                    <a:lnTo>
                      <a:pt x="1227" y="150"/>
                    </a:lnTo>
                    <a:lnTo>
                      <a:pt x="1227" y="150"/>
                    </a:lnTo>
                    <a:lnTo>
                      <a:pt x="1225" y="146"/>
                    </a:lnTo>
                    <a:lnTo>
                      <a:pt x="1224" y="143"/>
                    </a:lnTo>
                    <a:lnTo>
                      <a:pt x="1222" y="137"/>
                    </a:lnTo>
                    <a:lnTo>
                      <a:pt x="1218" y="134"/>
                    </a:lnTo>
                    <a:lnTo>
                      <a:pt x="1218" y="134"/>
                    </a:lnTo>
                    <a:lnTo>
                      <a:pt x="1214" y="132"/>
                    </a:lnTo>
                    <a:lnTo>
                      <a:pt x="1211" y="132"/>
                    </a:lnTo>
                    <a:lnTo>
                      <a:pt x="1202" y="136"/>
                    </a:lnTo>
                    <a:lnTo>
                      <a:pt x="1202" y="136"/>
                    </a:lnTo>
                    <a:lnTo>
                      <a:pt x="1191" y="136"/>
                    </a:lnTo>
                    <a:lnTo>
                      <a:pt x="1180" y="137"/>
                    </a:lnTo>
                    <a:lnTo>
                      <a:pt x="1180" y="137"/>
                    </a:lnTo>
                    <a:lnTo>
                      <a:pt x="1175" y="139"/>
                    </a:lnTo>
                    <a:lnTo>
                      <a:pt x="1167" y="143"/>
                    </a:lnTo>
                    <a:lnTo>
                      <a:pt x="1167" y="143"/>
                    </a:lnTo>
                    <a:lnTo>
                      <a:pt x="1162" y="143"/>
                    </a:lnTo>
                    <a:lnTo>
                      <a:pt x="1157" y="141"/>
                    </a:lnTo>
                    <a:lnTo>
                      <a:pt x="1146" y="134"/>
                    </a:lnTo>
                    <a:lnTo>
                      <a:pt x="1129" y="116"/>
                    </a:lnTo>
                    <a:lnTo>
                      <a:pt x="1129" y="116"/>
                    </a:lnTo>
                    <a:lnTo>
                      <a:pt x="1122" y="112"/>
                    </a:lnTo>
                    <a:lnTo>
                      <a:pt x="1115" y="108"/>
                    </a:lnTo>
                    <a:lnTo>
                      <a:pt x="1115" y="108"/>
                    </a:lnTo>
                    <a:lnTo>
                      <a:pt x="1108" y="107"/>
                    </a:lnTo>
                    <a:lnTo>
                      <a:pt x="1099" y="107"/>
                    </a:lnTo>
                    <a:lnTo>
                      <a:pt x="1082" y="110"/>
                    </a:lnTo>
                    <a:lnTo>
                      <a:pt x="1082" y="110"/>
                    </a:lnTo>
                    <a:lnTo>
                      <a:pt x="1066" y="116"/>
                    </a:lnTo>
                    <a:lnTo>
                      <a:pt x="1059" y="119"/>
                    </a:lnTo>
                    <a:lnTo>
                      <a:pt x="1057" y="123"/>
                    </a:lnTo>
                    <a:lnTo>
                      <a:pt x="1057" y="128"/>
                    </a:lnTo>
                    <a:lnTo>
                      <a:pt x="1057" y="128"/>
                    </a:lnTo>
                    <a:lnTo>
                      <a:pt x="1055" y="134"/>
                    </a:lnTo>
                    <a:lnTo>
                      <a:pt x="1057" y="139"/>
                    </a:lnTo>
                    <a:lnTo>
                      <a:pt x="1057" y="139"/>
                    </a:lnTo>
                    <a:lnTo>
                      <a:pt x="1061" y="145"/>
                    </a:lnTo>
                    <a:lnTo>
                      <a:pt x="1061" y="146"/>
                    </a:lnTo>
                    <a:lnTo>
                      <a:pt x="1061" y="148"/>
                    </a:lnTo>
                    <a:lnTo>
                      <a:pt x="1061" y="148"/>
                    </a:lnTo>
                    <a:lnTo>
                      <a:pt x="1057" y="150"/>
                    </a:lnTo>
                    <a:lnTo>
                      <a:pt x="1053" y="150"/>
                    </a:lnTo>
                    <a:lnTo>
                      <a:pt x="1044" y="146"/>
                    </a:lnTo>
                    <a:lnTo>
                      <a:pt x="1035" y="143"/>
                    </a:lnTo>
                    <a:lnTo>
                      <a:pt x="1032" y="141"/>
                    </a:lnTo>
                    <a:lnTo>
                      <a:pt x="1026" y="143"/>
                    </a:lnTo>
                    <a:lnTo>
                      <a:pt x="1026" y="143"/>
                    </a:lnTo>
                    <a:lnTo>
                      <a:pt x="1024" y="145"/>
                    </a:lnTo>
                    <a:lnTo>
                      <a:pt x="1023" y="146"/>
                    </a:lnTo>
                    <a:lnTo>
                      <a:pt x="1021" y="152"/>
                    </a:lnTo>
                    <a:lnTo>
                      <a:pt x="1017" y="156"/>
                    </a:lnTo>
                    <a:lnTo>
                      <a:pt x="1015" y="159"/>
                    </a:lnTo>
                    <a:lnTo>
                      <a:pt x="1012" y="159"/>
                    </a:lnTo>
                    <a:lnTo>
                      <a:pt x="1012" y="159"/>
                    </a:lnTo>
                    <a:lnTo>
                      <a:pt x="1003" y="161"/>
                    </a:lnTo>
                    <a:lnTo>
                      <a:pt x="999" y="157"/>
                    </a:lnTo>
                    <a:lnTo>
                      <a:pt x="995" y="154"/>
                    </a:lnTo>
                    <a:lnTo>
                      <a:pt x="992" y="148"/>
                    </a:lnTo>
                    <a:lnTo>
                      <a:pt x="992" y="148"/>
                    </a:lnTo>
                    <a:lnTo>
                      <a:pt x="986" y="148"/>
                    </a:lnTo>
                    <a:lnTo>
                      <a:pt x="983" y="148"/>
                    </a:lnTo>
                    <a:lnTo>
                      <a:pt x="976" y="156"/>
                    </a:lnTo>
                    <a:lnTo>
                      <a:pt x="976" y="156"/>
                    </a:lnTo>
                    <a:lnTo>
                      <a:pt x="972" y="159"/>
                    </a:lnTo>
                    <a:lnTo>
                      <a:pt x="968" y="159"/>
                    </a:lnTo>
                    <a:lnTo>
                      <a:pt x="959" y="159"/>
                    </a:lnTo>
                    <a:lnTo>
                      <a:pt x="950" y="157"/>
                    </a:lnTo>
                    <a:lnTo>
                      <a:pt x="947" y="157"/>
                    </a:lnTo>
                    <a:lnTo>
                      <a:pt x="941" y="159"/>
                    </a:lnTo>
                    <a:lnTo>
                      <a:pt x="941" y="159"/>
                    </a:lnTo>
                    <a:lnTo>
                      <a:pt x="938" y="163"/>
                    </a:lnTo>
                    <a:lnTo>
                      <a:pt x="932" y="165"/>
                    </a:lnTo>
                    <a:lnTo>
                      <a:pt x="932" y="165"/>
                    </a:lnTo>
                    <a:lnTo>
                      <a:pt x="925" y="163"/>
                    </a:lnTo>
                    <a:lnTo>
                      <a:pt x="916" y="161"/>
                    </a:lnTo>
                    <a:lnTo>
                      <a:pt x="916" y="161"/>
                    </a:lnTo>
                    <a:lnTo>
                      <a:pt x="900" y="159"/>
                    </a:lnTo>
                    <a:lnTo>
                      <a:pt x="881" y="161"/>
                    </a:lnTo>
                    <a:lnTo>
                      <a:pt x="863" y="166"/>
                    </a:lnTo>
                    <a:lnTo>
                      <a:pt x="856" y="170"/>
                    </a:lnTo>
                    <a:lnTo>
                      <a:pt x="849" y="174"/>
                    </a:lnTo>
                    <a:lnTo>
                      <a:pt x="849" y="174"/>
                    </a:lnTo>
                    <a:lnTo>
                      <a:pt x="843" y="179"/>
                    </a:lnTo>
                    <a:lnTo>
                      <a:pt x="842" y="184"/>
                    </a:lnTo>
                    <a:lnTo>
                      <a:pt x="840" y="190"/>
                    </a:lnTo>
                    <a:lnTo>
                      <a:pt x="842" y="195"/>
                    </a:lnTo>
                    <a:lnTo>
                      <a:pt x="847" y="208"/>
                    </a:lnTo>
                    <a:lnTo>
                      <a:pt x="854" y="219"/>
                    </a:lnTo>
                    <a:lnTo>
                      <a:pt x="854" y="219"/>
                    </a:lnTo>
                    <a:lnTo>
                      <a:pt x="856" y="224"/>
                    </a:lnTo>
                    <a:lnTo>
                      <a:pt x="858" y="230"/>
                    </a:lnTo>
                    <a:lnTo>
                      <a:pt x="858" y="232"/>
                    </a:lnTo>
                    <a:lnTo>
                      <a:pt x="856" y="233"/>
                    </a:lnTo>
                    <a:lnTo>
                      <a:pt x="854" y="233"/>
                    </a:lnTo>
                    <a:lnTo>
                      <a:pt x="849" y="233"/>
                    </a:lnTo>
                    <a:lnTo>
                      <a:pt x="849" y="233"/>
                    </a:lnTo>
                    <a:lnTo>
                      <a:pt x="847" y="233"/>
                    </a:lnTo>
                    <a:lnTo>
                      <a:pt x="843" y="232"/>
                    </a:lnTo>
                    <a:lnTo>
                      <a:pt x="840" y="226"/>
                    </a:lnTo>
                    <a:lnTo>
                      <a:pt x="836" y="221"/>
                    </a:lnTo>
                    <a:lnTo>
                      <a:pt x="833" y="219"/>
                    </a:lnTo>
                    <a:lnTo>
                      <a:pt x="831" y="217"/>
                    </a:lnTo>
                    <a:lnTo>
                      <a:pt x="831" y="217"/>
                    </a:lnTo>
                    <a:lnTo>
                      <a:pt x="827" y="217"/>
                    </a:lnTo>
                    <a:lnTo>
                      <a:pt x="824" y="219"/>
                    </a:lnTo>
                    <a:lnTo>
                      <a:pt x="818" y="222"/>
                    </a:lnTo>
                    <a:lnTo>
                      <a:pt x="818" y="222"/>
                    </a:lnTo>
                    <a:lnTo>
                      <a:pt x="809" y="226"/>
                    </a:lnTo>
                    <a:lnTo>
                      <a:pt x="798" y="226"/>
                    </a:lnTo>
                    <a:lnTo>
                      <a:pt x="798" y="226"/>
                    </a:lnTo>
                    <a:lnTo>
                      <a:pt x="787" y="224"/>
                    </a:lnTo>
                    <a:lnTo>
                      <a:pt x="782" y="224"/>
                    </a:lnTo>
                    <a:lnTo>
                      <a:pt x="776" y="226"/>
                    </a:lnTo>
                    <a:lnTo>
                      <a:pt x="776" y="226"/>
                    </a:lnTo>
                    <a:lnTo>
                      <a:pt x="771" y="228"/>
                    </a:lnTo>
                    <a:lnTo>
                      <a:pt x="767" y="232"/>
                    </a:lnTo>
                    <a:lnTo>
                      <a:pt x="764" y="237"/>
                    </a:lnTo>
                    <a:lnTo>
                      <a:pt x="760" y="242"/>
                    </a:lnTo>
                    <a:lnTo>
                      <a:pt x="760" y="248"/>
                    </a:lnTo>
                    <a:lnTo>
                      <a:pt x="760" y="253"/>
                    </a:lnTo>
                    <a:lnTo>
                      <a:pt x="760" y="259"/>
                    </a:lnTo>
                    <a:lnTo>
                      <a:pt x="764" y="264"/>
                    </a:lnTo>
                    <a:lnTo>
                      <a:pt x="764" y="264"/>
                    </a:lnTo>
                    <a:lnTo>
                      <a:pt x="769" y="271"/>
                    </a:lnTo>
                    <a:lnTo>
                      <a:pt x="778" y="277"/>
                    </a:lnTo>
                    <a:lnTo>
                      <a:pt x="786" y="282"/>
                    </a:lnTo>
                    <a:lnTo>
                      <a:pt x="789" y="286"/>
                    </a:lnTo>
                    <a:lnTo>
                      <a:pt x="791" y="289"/>
                    </a:lnTo>
                    <a:lnTo>
                      <a:pt x="791" y="289"/>
                    </a:lnTo>
                    <a:lnTo>
                      <a:pt x="793" y="297"/>
                    </a:lnTo>
                    <a:lnTo>
                      <a:pt x="793" y="304"/>
                    </a:lnTo>
                    <a:lnTo>
                      <a:pt x="795" y="320"/>
                    </a:lnTo>
                    <a:lnTo>
                      <a:pt x="795" y="327"/>
                    </a:lnTo>
                    <a:lnTo>
                      <a:pt x="798" y="333"/>
                    </a:lnTo>
                    <a:lnTo>
                      <a:pt x="804" y="338"/>
                    </a:lnTo>
                    <a:lnTo>
                      <a:pt x="811" y="340"/>
                    </a:lnTo>
                    <a:lnTo>
                      <a:pt x="811" y="340"/>
                    </a:lnTo>
                    <a:lnTo>
                      <a:pt x="818" y="344"/>
                    </a:lnTo>
                    <a:lnTo>
                      <a:pt x="822" y="346"/>
                    </a:lnTo>
                    <a:lnTo>
                      <a:pt x="825" y="349"/>
                    </a:lnTo>
                    <a:lnTo>
                      <a:pt x="825" y="349"/>
                    </a:lnTo>
                    <a:lnTo>
                      <a:pt x="827" y="355"/>
                    </a:lnTo>
                    <a:lnTo>
                      <a:pt x="827" y="358"/>
                    </a:lnTo>
                    <a:lnTo>
                      <a:pt x="825" y="360"/>
                    </a:lnTo>
                    <a:lnTo>
                      <a:pt x="822" y="362"/>
                    </a:lnTo>
                    <a:lnTo>
                      <a:pt x="822" y="362"/>
                    </a:lnTo>
                    <a:lnTo>
                      <a:pt x="818" y="362"/>
                    </a:lnTo>
                    <a:lnTo>
                      <a:pt x="814" y="360"/>
                    </a:lnTo>
                    <a:lnTo>
                      <a:pt x="809" y="356"/>
                    </a:lnTo>
                    <a:lnTo>
                      <a:pt x="804" y="351"/>
                    </a:lnTo>
                    <a:lnTo>
                      <a:pt x="796" y="347"/>
                    </a:lnTo>
                    <a:lnTo>
                      <a:pt x="796" y="347"/>
                    </a:lnTo>
                    <a:lnTo>
                      <a:pt x="786" y="344"/>
                    </a:lnTo>
                    <a:lnTo>
                      <a:pt x="778" y="336"/>
                    </a:lnTo>
                    <a:lnTo>
                      <a:pt x="776" y="331"/>
                    </a:lnTo>
                    <a:lnTo>
                      <a:pt x="775" y="327"/>
                    </a:lnTo>
                    <a:lnTo>
                      <a:pt x="773" y="322"/>
                    </a:lnTo>
                    <a:lnTo>
                      <a:pt x="775" y="315"/>
                    </a:lnTo>
                    <a:lnTo>
                      <a:pt x="775" y="315"/>
                    </a:lnTo>
                    <a:lnTo>
                      <a:pt x="776" y="302"/>
                    </a:lnTo>
                    <a:lnTo>
                      <a:pt x="776" y="295"/>
                    </a:lnTo>
                    <a:lnTo>
                      <a:pt x="775" y="291"/>
                    </a:lnTo>
                    <a:lnTo>
                      <a:pt x="773" y="289"/>
                    </a:lnTo>
                    <a:lnTo>
                      <a:pt x="773" y="289"/>
                    </a:lnTo>
                    <a:lnTo>
                      <a:pt x="769" y="288"/>
                    </a:lnTo>
                    <a:lnTo>
                      <a:pt x="766" y="288"/>
                    </a:lnTo>
                    <a:lnTo>
                      <a:pt x="764" y="288"/>
                    </a:lnTo>
                    <a:lnTo>
                      <a:pt x="760" y="288"/>
                    </a:lnTo>
                    <a:lnTo>
                      <a:pt x="760" y="288"/>
                    </a:lnTo>
                    <a:lnTo>
                      <a:pt x="757" y="286"/>
                    </a:lnTo>
                    <a:lnTo>
                      <a:pt x="755" y="284"/>
                    </a:lnTo>
                    <a:lnTo>
                      <a:pt x="751" y="279"/>
                    </a:lnTo>
                    <a:lnTo>
                      <a:pt x="751" y="279"/>
                    </a:lnTo>
                    <a:lnTo>
                      <a:pt x="746" y="275"/>
                    </a:lnTo>
                    <a:lnTo>
                      <a:pt x="740" y="273"/>
                    </a:lnTo>
                    <a:lnTo>
                      <a:pt x="729" y="271"/>
                    </a:lnTo>
                    <a:lnTo>
                      <a:pt x="729" y="271"/>
                    </a:lnTo>
                    <a:lnTo>
                      <a:pt x="719" y="271"/>
                    </a:lnTo>
                    <a:lnTo>
                      <a:pt x="715" y="273"/>
                    </a:lnTo>
                    <a:lnTo>
                      <a:pt x="713" y="277"/>
                    </a:lnTo>
                    <a:lnTo>
                      <a:pt x="713" y="277"/>
                    </a:lnTo>
                    <a:lnTo>
                      <a:pt x="713" y="280"/>
                    </a:lnTo>
                    <a:lnTo>
                      <a:pt x="715" y="284"/>
                    </a:lnTo>
                    <a:lnTo>
                      <a:pt x="717" y="288"/>
                    </a:lnTo>
                    <a:lnTo>
                      <a:pt x="717" y="291"/>
                    </a:lnTo>
                    <a:lnTo>
                      <a:pt x="717" y="291"/>
                    </a:lnTo>
                    <a:lnTo>
                      <a:pt x="708" y="291"/>
                    </a:lnTo>
                    <a:lnTo>
                      <a:pt x="708" y="291"/>
                    </a:lnTo>
                    <a:lnTo>
                      <a:pt x="704" y="291"/>
                    </a:lnTo>
                    <a:lnTo>
                      <a:pt x="699" y="289"/>
                    </a:lnTo>
                    <a:lnTo>
                      <a:pt x="695" y="288"/>
                    </a:lnTo>
                    <a:lnTo>
                      <a:pt x="691" y="288"/>
                    </a:lnTo>
                    <a:lnTo>
                      <a:pt x="691" y="288"/>
                    </a:lnTo>
                    <a:lnTo>
                      <a:pt x="688" y="288"/>
                    </a:lnTo>
                    <a:lnTo>
                      <a:pt x="684" y="291"/>
                    </a:lnTo>
                    <a:lnTo>
                      <a:pt x="681" y="297"/>
                    </a:lnTo>
                    <a:lnTo>
                      <a:pt x="681" y="300"/>
                    </a:lnTo>
                    <a:lnTo>
                      <a:pt x="681" y="300"/>
                    </a:lnTo>
                    <a:lnTo>
                      <a:pt x="684" y="304"/>
                    </a:lnTo>
                    <a:lnTo>
                      <a:pt x="690" y="306"/>
                    </a:lnTo>
                    <a:lnTo>
                      <a:pt x="695" y="308"/>
                    </a:lnTo>
                    <a:lnTo>
                      <a:pt x="700" y="309"/>
                    </a:lnTo>
                    <a:lnTo>
                      <a:pt x="700" y="309"/>
                    </a:lnTo>
                    <a:lnTo>
                      <a:pt x="704" y="315"/>
                    </a:lnTo>
                    <a:lnTo>
                      <a:pt x="704" y="317"/>
                    </a:lnTo>
                    <a:lnTo>
                      <a:pt x="704" y="318"/>
                    </a:lnTo>
                    <a:lnTo>
                      <a:pt x="699" y="318"/>
                    </a:lnTo>
                    <a:lnTo>
                      <a:pt x="691" y="318"/>
                    </a:lnTo>
                    <a:lnTo>
                      <a:pt x="691" y="318"/>
                    </a:lnTo>
                    <a:lnTo>
                      <a:pt x="686" y="317"/>
                    </a:lnTo>
                    <a:lnTo>
                      <a:pt x="679" y="318"/>
                    </a:lnTo>
                    <a:lnTo>
                      <a:pt x="673" y="318"/>
                    </a:lnTo>
                    <a:lnTo>
                      <a:pt x="668" y="317"/>
                    </a:lnTo>
                    <a:lnTo>
                      <a:pt x="668" y="317"/>
                    </a:lnTo>
                    <a:lnTo>
                      <a:pt x="666" y="315"/>
                    </a:lnTo>
                    <a:lnTo>
                      <a:pt x="664" y="311"/>
                    </a:lnTo>
                    <a:lnTo>
                      <a:pt x="664" y="304"/>
                    </a:lnTo>
                    <a:lnTo>
                      <a:pt x="668" y="286"/>
                    </a:lnTo>
                    <a:lnTo>
                      <a:pt x="670" y="277"/>
                    </a:lnTo>
                    <a:lnTo>
                      <a:pt x="670" y="270"/>
                    </a:lnTo>
                    <a:lnTo>
                      <a:pt x="668" y="264"/>
                    </a:lnTo>
                    <a:lnTo>
                      <a:pt x="666" y="262"/>
                    </a:lnTo>
                    <a:lnTo>
                      <a:pt x="662" y="260"/>
                    </a:lnTo>
                    <a:lnTo>
                      <a:pt x="662" y="260"/>
                    </a:lnTo>
                    <a:lnTo>
                      <a:pt x="659" y="262"/>
                    </a:lnTo>
                    <a:lnTo>
                      <a:pt x="657" y="264"/>
                    </a:lnTo>
                    <a:lnTo>
                      <a:pt x="653" y="270"/>
                    </a:lnTo>
                    <a:lnTo>
                      <a:pt x="653" y="282"/>
                    </a:lnTo>
                    <a:lnTo>
                      <a:pt x="653" y="282"/>
                    </a:lnTo>
                    <a:lnTo>
                      <a:pt x="652" y="291"/>
                    </a:lnTo>
                    <a:lnTo>
                      <a:pt x="650" y="297"/>
                    </a:lnTo>
                    <a:lnTo>
                      <a:pt x="646" y="304"/>
                    </a:lnTo>
                    <a:lnTo>
                      <a:pt x="643" y="311"/>
                    </a:lnTo>
                    <a:lnTo>
                      <a:pt x="643" y="311"/>
                    </a:lnTo>
                    <a:lnTo>
                      <a:pt x="643" y="317"/>
                    </a:lnTo>
                    <a:lnTo>
                      <a:pt x="644" y="322"/>
                    </a:lnTo>
                    <a:lnTo>
                      <a:pt x="646" y="327"/>
                    </a:lnTo>
                    <a:lnTo>
                      <a:pt x="650" y="333"/>
                    </a:lnTo>
                    <a:lnTo>
                      <a:pt x="650" y="333"/>
                    </a:lnTo>
                    <a:lnTo>
                      <a:pt x="650" y="338"/>
                    </a:lnTo>
                    <a:lnTo>
                      <a:pt x="648" y="344"/>
                    </a:lnTo>
                    <a:lnTo>
                      <a:pt x="648" y="349"/>
                    </a:lnTo>
                    <a:lnTo>
                      <a:pt x="650" y="355"/>
                    </a:lnTo>
                    <a:lnTo>
                      <a:pt x="650" y="355"/>
                    </a:lnTo>
                    <a:lnTo>
                      <a:pt x="657" y="358"/>
                    </a:lnTo>
                    <a:lnTo>
                      <a:pt x="662" y="360"/>
                    </a:lnTo>
                    <a:lnTo>
                      <a:pt x="677" y="360"/>
                    </a:lnTo>
                    <a:lnTo>
                      <a:pt x="677" y="360"/>
                    </a:lnTo>
                    <a:lnTo>
                      <a:pt x="684" y="362"/>
                    </a:lnTo>
                    <a:lnTo>
                      <a:pt x="691" y="367"/>
                    </a:lnTo>
                    <a:lnTo>
                      <a:pt x="700" y="374"/>
                    </a:lnTo>
                    <a:lnTo>
                      <a:pt x="709" y="384"/>
                    </a:lnTo>
                    <a:lnTo>
                      <a:pt x="719" y="393"/>
                    </a:lnTo>
                    <a:lnTo>
                      <a:pt x="722" y="402"/>
                    </a:lnTo>
                    <a:lnTo>
                      <a:pt x="722" y="407"/>
                    </a:lnTo>
                    <a:lnTo>
                      <a:pt x="722" y="411"/>
                    </a:lnTo>
                    <a:lnTo>
                      <a:pt x="720" y="414"/>
                    </a:lnTo>
                    <a:lnTo>
                      <a:pt x="717" y="416"/>
                    </a:lnTo>
                    <a:lnTo>
                      <a:pt x="717" y="416"/>
                    </a:lnTo>
                    <a:lnTo>
                      <a:pt x="713" y="418"/>
                    </a:lnTo>
                    <a:lnTo>
                      <a:pt x="711" y="418"/>
                    </a:lnTo>
                    <a:lnTo>
                      <a:pt x="706" y="414"/>
                    </a:lnTo>
                    <a:lnTo>
                      <a:pt x="702" y="409"/>
                    </a:lnTo>
                    <a:lnTo>
                      <a:pt x="700" y="403"/>
                    </a:lnTo>
                    <a:lnTo>
                      <a:pt x="700" y="403"/>
                    </a:lnTo>
                    <a:lnTo>
                      <a:pt x="697" y="396"/>
                    </a:lnTo>
                    <a:lnTo>
                      <a:pt x="693" y="389"/>
                    </a:lnTo>
                    <a:lnTo>
                      <a:pt x="690" y="384"/>
                    </a:lnTo>
                    <a:lnTo>
                      <a:pt x="682" y="380"/>
                    </a:lnTo>
                    <a:lnTo>
                      <a:pt x="682" y="380"/>
                    </a:lnTo>
                    <a:lnTo>
                      <a:pt x="677" y="378"/>
                    </a:lnTo>
                    <a:lnTo>
                      <a:pt x="671" y="380"/>
                    </a:lnTo>
                    <a:lnTo>
                      <a:pt x="666" y="382"/>
                    </a:lnTo>
                    <a:lnTo>
                      <a:pt x="662" y="387"/>
                    </a:lnTo>
                    <a:lnTo>
                      <a:pt x="662" y="387"/>
                    </a:lnTo>
                    <a:lnTo>
                      <a:pt x="661" y="393"/>
                    </a:lnTo>
                    <a:lnTo>
                      <a:pt x="661" y="398"/>
                    </a:lnTo>
                    <a:lnTo>
                      <a:pt x="661" y="411"/>
                    </a:lnTo>
                    <a:lnTo>
                      <a:pt x="661" y="411"/>
                    </a:lnTo>
                    <a:lnTo>
                      <a:pt x="661" y="414"/>
                    </a:lnTo>
                    <a:lnTo>
                      <a:pt x="659" y="420"/>
                    </a:lnTo>
                    <a:lnTo>
                      <a:pt x="652" y="427"/>
                    </a:lnTo>
                    <a:lnTo>
                      <a:pt x="646" y="432"/>
                    </a:lnTo>
                    <a:lnTo>
                      <a:pt x="641" y="441"/>
                    </a:lnTo>
                    <a:lnTo>
                      <a:pt x="641" y="441"/>
                    </a:lnTo>
                    <a:lnTo>
                      <a:pt x="637" y="449"/>
                    </a:lnTo>
                    <a:lnTo>
                      <a:pt x="637" y="452"/>
                    </a:lnTo>
                    <a:lnTo>
                      <a:pt x="633" y="454"/>
                    </a:lnTo>
                    <a:lnTo>
                      <a:pt x="633" y="454"/>
                    </a:lnTo>
                    <a:lnTo>
                      <a:pt x="628" y="458"/>
                    </a:lnTo>
                    <a:lnTo>
                      <a:pt x="621" y="459"/>
                    </a:lnTo>
                    <a:lnTo>
                      <a:pt x="621" y="459"/>
                    </a:lnTo>
                    <a:lnTo>
                      <a:pt x="615" y="459"/>
                    </a:lnTo>
                    <a:lnTo>
                      <a:pt x="608" y="458"/>
                    </a:lnTo>
                    <a:lnTo>
                      <a:pt x="603" y="456"/>
                    </a:lnTo>
                    <a:lnTo>
                      <a:pt x="599" y="450"/>
                    </a:lnTo>
                    <a:lnTo>
                      <a:pt x="599" y="450"/>
                    </a:lnTo>
                    <a:lnTo>
                      <a:pt x="599" y="447"/>
                    </a:lnTo>
                    <a:lnTo>
                      <a:pt x="603" y="441"/>
                    </a:lnTo>
                    <a:lnTo>
                      <a:pt x="610" y="434"/>
                    </a:lnTo>
                    <a:lnTo>
                      <a:pt x="610" y="434"/>
                    </a:lnTo>
                    <a:lnTo>
                      <a:pt x="617" y="425"/>
                    </a:lnTo>
                    <a:lnTo>
                      <a:pt x="624" y="418"/>
                    </a:lnTo>
                    <a:lnTo>
                      <a:pt x="628" y="409"/>
                    </a:lnTo>
                    <a:lnTo>
                      <a:pt x="630" y="398"/>
                    </a:lnTo>
                    <a:lnTo>
                      <a:pt x="630" y="398"/>
                    </a:lnTo>
                    <a:lnTo>
                      <a:pt x="626" y="382"/>
                    </a:lnTo>
                    <a:lnTo>
                      <a:pt x="624" y="367"/>
                    </a:lnTo>
                    <a:lnTo>
                      <a:pt x="624" y="367"/>
                    </a:lnTo>
                    <a:lnTo>
                      <a:pt x="624" y="358"/>
                    </a:lnTo>
                    <a:lnTo>
                      <a:pt x="626" y="347"/>
                    </a:lnTo>
                    <a:lnTo>
                      <a:pt x="628" y="338"/>
                    </a:lnTo>
                    <a:lnTo>
                      <a:pt x="628" y="327"/>
                    </a:lnTo>
                    <a:lnTo>
                      <a:pt x="628" y="327"/>
                    </a:lnTo>
                    <a:lnTo>
                      <a:pt x="623" y="320"/>
                    </a:lnTo>
                    <a:lnTo>
                      <a:pt x="621" y="315"/>
                    </a:lnTo>
                    <a:lnTo>
                      <a:pt x="621" y="311"/>
                    </a:lnTo>
                    <a:lnTo>
                      <a:pt x="621" y="311"/>
                    </a:lnTo>
                    <a:lnTo>
                      <a:pt x="624" y="306"/>
                    </a:lnTo>
                    <a:lnTo>
                      <a:pt x="624" y="306"/>
                    </a:lnTo>
                    <a:lnTo>
                      <a:pt x="628" y="291"/>
                    </a:lnTo>
                    <a:lnTo>
                      <a:pt x="628" y="291"/>
                    </a:lnTo>
                    <a:lnTo>
                      <a:pt x="630" y="277"/>
                    </a:lnTo>
                    <a:lnTo>
                      <a:pt x="630" y="270"/>
                    </a:lnTo>
                    <a:lnTo>
                      <a:pt x="626" y="262"/>
                    </a:lnTo>
                    <a:lnTo>
                      <a:pt x="626" y="262"/>
                    </a:lnTo>
                    <a:lnTo>
                      <a:pt x="623" y="257"/>
                    </a:lnTo>
                    <a:lnTo>
                      <a:pt x="617" y="253"/>
                    </a:lnTo>
                    <a:lnTo>
                      <a:pt x="610" y="251"/>
                    </a:lnTo>
                    <a:lnTo>
                      <a:pt x="603" y="250"/>
                    </a:lnTo>
                    <a:lnTo>
                      <a:pt x="595" y="248"/>
                    </a:lnTo>
                    <a:lnTo>
                      <a:pt x="588" y="250"/>
                    </a:lnTo>
                    <a:lnTo>
                      <a:pt x="581" y="251"/>
                    </a:lnTo>
                    <a:lnTo>
                      <a:pt x="574" y="253"/>
                    </a:lnTo>
                    <a:lnTo>
                      <a:pt x="574" y="253"/>
                    </a:lnTo>
                    <a:lnTo>
                      <a:pt x="570" y="257"/>
                    </a:lnTo>
                    <a:lnTo>
                      <a:pt x="567" y="260"/>
                    </a:lnTo>
                    <a:lnTo>
                      <a:pt x="565" y="266"/>
                    </a:lnTo>
                    <a:lnTo>
                      <a:pt x="563" y="271"/>
                    </a:lnTo>
                    <a:lnTo>
                      <a:pt x="563" y="282"/>
                    </a:lnTo>
                    <a:lnTo>
                      <a:pt x="563" y="293"/>
                    </a:lnTo>
                    <a:lnTo>
                      <a:pt x="563" y="293"/>
                    </a:lnTo>
                    <a:lnTo>
                      <a:pt x="557" y="293"/>
                    </a:lnTo>
                    <a:lnTo>
                      <a:pt x="552" y="295"/>
                    </a:lnTo>
                    <a:lnTo>
                      <a:pt x="548" y="295"/>
                    </a:lnTo>
                    <a:lnTo>
                      <a:pt x="543" y="298"/>
                    </a:lnTo>
                    <a:lnTo>
                      <a:pt x="543" y="298"/>
                    </a:lnTo>
                    <a:lnTo>
                      <a:pt x="541" y="304"/>
                    </a:lnTo>
                    <a:lnTo>
                      <a:pt x="539" y="309"/>
                    </a:lnTo>
                    <a:lnTo>
                      <a:pt x="541" y="315"/>
                    </a:lnTo>
                    <a:lnTo>
                      <a:pt x="545" y="322"/>
                    </a:lnTo>
                    <a:lnTo>
                      <a:pt x="545" y="322"/>
                    </a:lnTo>
                    <a:lnTo>
                      <a:pt x="547" y="329"/>
                    </a:lnTo>
                    <a:lnTo>
                      <a:pt x="548" y="338"/>
                    </a:lnTo>
                    <a:lnTo>
                      <a:pt x="548" y="338"/>
                    </a:lnTo>
                    <a:lnTo>
                      <a:pt x="550" y="346"/>
                    </a:lnTo>
                    <a:lnTo>
                      <a:pt x="554" y="351"/>
                    </a:lnTo>
                    <a:lnTo>
                      <a:pt x="559" y="355"/>
                    </a:lnTo>
                    <a:lnTo>
                      <a:pt x="563" y="360"/>
                    </a:lnTo>
                    <a:lnTo>
                      <a:pt x="563" y="360"/>
                    </a:lnTo>
                    <a:lnTo>
                      <a:pt x="565" y="365"/>
                    </a:lnTo>
                    <a:lnTo>
                      <a:pt x="565" y="373"/>
                    </a:lnTo>
                    <a:lnTo>
                      <a:pt x="565" y="378"/>
                    </a:lnTo>
                    <a:lnTo>
                      <a:pt x="561" y="384"/>
                    </a:lnTo>
                    <a:lnTo>
                      <a:pt x="561" y="384"/>
                    </a:lnTo>
                    <a:lnTo>
                      <a:pt x="557" y="385"/>
                    </a:lnTo>
                    <a:lnTo>
                      <a:pt x="552" y="385"/>
                    </a:lnTo>
                    <a:lnTo>
                      <a:pt x="543" y="384"/>
                    </a:lnTo>
                    <a:lnTo>
                      <a:pt x="543" y="384"/>
                    </a:lnTo>
                    <a:lnTo>
                      <a:pt x="534" y="380"/>
                    </a:lnTo>
                    <a:lnTo>
                      <a:pt x="534" y="380"/>
                    </a:lnTo>
                    <a:lnTo>
                      <a:pt x="532" y="391"/>
                    </a:lnTo>
                    <a:lnTo>
                      <a:pt x="525" y="398"/>
                    </a:lnTo>
                    <a:lnTo>
                      <a:pt x="514" y="405"/>
                    </a:lnTo>
                    <a:lnTo>
                      <a:pt x="500" y="412"/>
                    </a:lnTo>
                    <a:lnTo>
                      <a:pt x="500" y="412"/>
                    </a:lnTo>
                    <a:lnTo>
                      <a:pt x="472" y="420"/>
                    </a:lnTo>
                    <a:lnTo>
                      <a:pt x="462" y="425"/>
                    </a:lnTo>
                    <a:lnTo>
                      <a:pt x="451" y="431"/>
                    </a:lnTo>
                    <a:lnTo>
                      <a:pt x="443" y="440"/>
                    </a:lnTo>
                    <a:lnTo>
                      <a:pt x="438" y="449"/>
                    </a:lnTo>
                    <a:lnTo>
                      <a:pt x="436" y="461"/>
                    </a:lnTo>
                    <a:lnTo>
                      <a:pt x="440" y="474"/>
                    </a:lnTo>
                    <a:lnTo>
                      <a:pt x="440" y="474"/>
                    </a:lnTo>
                    <a:lnTo>
                      <a:pt x="445" y="497"/>
                    </a:lnTo>
                    <a:lnTo>
                      <a:pt x="451" y="521"/>
                    </a:lnTo>
                    <a:lnTo>
                      <a:pt x="452" y="545"/>
                    </a:lnTo>
                    <a:lnTo>
                      <a:pt x="452" y="568"/>
                    </a:lnTo>
                    <a:lnTo>
                      <a:pt x="452" y="568"/>
                    </a:lnTo>
                    <a:lnTo>
                      <a:pt x="449" y="601"/>
                    </a:lnTo>
                    <a:lnTo>
                      <a:pt x="449" y="615"/>
                    </a:lnTo>
                    <a:lnTo>
                      <a:pt x="451" y="633"/>
                    </a:lnTo>
                    <a:lnTo>
                      <a:pt x="451" y="633"/>
                    </a:lnTo>
                    <a:lnTo>
                      <a:pt x="449" y="637"/>
                    </a:lnTo>
                    <a:lnTo>
                      <a:pt x="447" y="640"/>
                    </a:lnTo>
                    <a:lnTo>
                      <a:pt x="445" y="644"/>
                    </a:lnTo>
                    <a:lnTo>
                      <a:pt x="447" y="649"/>
                    </a:lnTo>
                    <a:lnTo>
                      <a:pt x="447" y="649"/>
                    </a:lnTo>
                    <a:lnTo>
                      <a:pt x="451" y="653"/>
                    </a:lnTo>
                    <a:lnTo>
                      <a:pt x="458" y="655"/>
                    </a:lnTo>
                    <a:lnTo>
                      <a:pt x="463" y="657"/>
                    </a:lnTo>
                    <a:lnTo>
                      <a:pt x="465" y="659"/>
                    </a:lnTo>
                    <a:lnTo>
                      <a:pt x="467" y="662"/>
                    </a:lnTo>
                    <a:lnTo>
                      <a:pt x="467" y="662"/>
                    </a:lnTo>
                    <a:lnTo>
                      <a:pt x="469" y="668"/>
                    </a:lnTo>
                    <a:lnTo>
                      <a:pt x="467" y="673"/>
                    </a:lnTo>
                    <a:lnTo>
                      <a:pt x="463" y="678"/>
                    </a:lnTo>
                    <a:lnTo>
                      <a:pt x="460" y="686"/>
                    </a:lnTo>
                    <a:lnTo>
                      <a:pt x="449" y="697"/>
                    </a:lnTo>
                    <a:lnTo>
                      <a:pt x="440" y="704"/>
                    </a:lnTo>
                    <a:lnTo>
                      <a:pt x="440" y="704"/>
                    </a:lnTo>
                    <a:lnTo>
                      <a:pt x="433" y="706"/>
                    </a:lnTo>
                    <a:lnTo>
                      <a:pt x="425" y="707"/>
                    </a:lnTo>
                    <a:lnTo>
                      <a:pt x="418" y="709"/>
                    </a:lnTo>
                    <a:lnTo>
                      <a:pt x="416" y="711"/>
                    </a:lnTo>
                    <a:lnTo>
                      <a:pt x="416" y="715"/>
                    </a:lnTo>
                    <a:lnTo>
                      <a:pt x="422" y="729"/>
                    </a:lnTo>
                    <a:lnTo>
                      <a:pt x="422" y="729"/>
                    </a:lnTo>
                    <a:lnTo>
                      <a:pt x="425" y="740"/>
                    </a:lnTo>
                    <a:lnTo>
                      <a:pt x="431" y="753"/>
                    </a:lnTo>
                    <a:lnTo>
                      <a:pt x="434" y="758"/>
                    </a:lnTo>
                    <a:lnTo>
                      <a:pt x="438" y="762"/>
                    </a:lnTo>
                    <a:lnTo>
                      <a:pt x="443" y="762"/>
                    </a:lnTo>
                    <a:lnTo>
                      <a:pt x="451" y="762"/>
                    </a:lnTo>
                    <a:lnTo>
                      <a:pt x="451" y="762"/>
                    </a:lnTo>
                    <a:lnTo>
                      <a:pt x="454" y="758"/>
                    </a:lnTo>
                    <a:lnTo>
                      <a:pt x="456" y="753"/>
                    </a:lnTo>
                    <a:lnTo>
                      <a:pt x="460" y="744"/>
                    </a:lnTo>
                    <a:lnTo>
                      <a:pt x="462" y="738"/>
                    </a:lnTo>
                    <a:lnTo>
                      <a:pt x="465" y="735"/>
                    </a:lnTo>
                    <a:lnTo>
                      <a:pt x="471" y="731"/>
                    </a:lnTo>
                    <a:lnTo>
                      <a:pt x="478" y="731"/>
                    </a:lnTo>
                    <a:lnTo>
                      <a:pt x="478" y="731"/>
                    </a:lnTo>
                    <a:lnTo>
                      <a:pt x="483" y="733"/>
                    </a:lnTo>
                    <a:lnTo>
                      <a:pt x="489" y="735"/>
                    </a:lnTo>
                    <a:lnTo>
                      <a:pt x="490" y="738"/>
                    </a:lnTo>
                    <a:lnTo>
                      <a:pt x="490" y="742"/>
                    </a:lnTo>
                    <a:lnTo>
                      <a:pt x="490" y="753"/>
                    </a:lnTo>
                    <a:lnTo>
                      <a:pt x="489" y="762"/>
                    </a:lnTo>
                    <a:lnTo>
                      <a:pt x="489" y="762"/>
                    </a:lnTo>
                    <a:lnTo>
                      <a:pt x="483" y="782"/>
                    </a:lnTo>
                    <a:lnTo>
                      <a:pt x="481" y="792"/>
                    </a:lnTo>
                    <a:lnTo>
                      <a:pt x="481" y="801"/>
                    </a:lnTo>
                    <a:lnTo>
                      <a:pt x="481" y="801"/>
                    </a:lnTo>
                    <a:lnTo>
                      <a:pt x="483" y="805"/>
                    </a:lnTo>
                    <a:lnTo>
                      <a:pt x="485" y="807"/>
                    </a:lnTo>
                    <a:lnTo>
                      <a:pt x="492" y="809"/>
                    </a:lnTo>
                    <a:lnTo>
                      <a:pt x="494" y="811"/>
                    </a:lnTo>
                    <a:lnTo>
                      <a:pt x="496" y="812"/>
                    </a:lnTo>
                    <a:lnTo>
                      <a:pt x="496" y="814"/>
                    </a:lnTo>
                    <a:lnTo>
                      <a:pt x="494" y="820"/>
                    </a:lnTo>
                    <a:lnTo>
                      <a:pt x="494" y="820"/>
                    </a:lnTo>
                    <a:lnTo>
                      <a:pt x="490" y="821"/>
                    </a:lnTo>
                    <a:lnTo>
                      <a:pt x="485" y="823"/>
                    </a:lnTo>
                    <a:lnTo>
                      <a:pt x="478" y="825"/>
                    </a:lnTo>
                    <a:lnTo>
                      <a:pt x="474" y="829"/>
                    </a:lnTo>
                    <a:lnTo>
                      <a:pt x="474" y="829"/>
                    </a:lnTo>
                    <a:lnTo>
                      <a:pt x="469" y="834"/>
                    </a:lnTo>
                    <a:lnTo>
                      <a:pt x="465" y="839"/>
                    </a:lnTo>
                    <a:lnTo>
                      <a:pt x="462" y="849"/>
                    </a:lnTo>
                    <a:lnTo>
                      <a:pt x="458" y="850"/>
                    </a:lnTo>
                    <a:lnTo>
                      <a:pt x="452" y="850"/>
                    </a:lnTo>
                    <a:lnTo>
                      <a:pt x="447" y="849"/>
                    </a:lnTo>
                    <a:lnTo>
                      <a:pt x="436" y="843"/>
                    </a:lnTo>
                    <a:lnTo>
                      <a:pt x="436" y="843"/>
                    </a:lnTo>
                    <a:lnTo>
                      <a:pt x="424" y="834"/>
                    </a:lnTo>
                    <a:lnTo>
                      <a:pt x="413" y="823"/>
                    </a:lnTo>
                    <a:lnTo>
                      <a:pt x="400" y="814"/>
                    </a:lnTo>
                    <a:lnTo>
                      <a:pt x="395" y="811"/>
                    </a:lnTo>
                    <a:lnTo>
                      <a:pt x="387" y="807"/>
                    </a:lnTo>
                    <a:lnTo>
                      <a:pt x="387" y="807"/>
                    </a:lnTo>
                    <a:lnTo>
                      <a:pt x="380" y="807"/>
                    </a:lnTo>
                    <a:lnTo>
                      <a:pt x="375" y="807"/>
                    </a:lnTo>
                    <a:lnTo>
                      <a:pt x="362" y="807"/>
                    </a:lnTo>
                    <a:lnTo>
                      <a:pt x="347" y="809"/>
                    </a:lnTo>
                    <a:lnTo>
                      <a:pt x="342" y="809"/>
                    </a:lnTo>
                    <a:lnTo>
                      <a:pt x="333" y="807"/>
                    </a:lnTo>
                    <a:lnTo>
                      <a:pt x="333" y="807"/>
                    </a:lnTo>
                    <a:lnTo>
                      <a:pt x="320" y="803"/>
                    </a:lnTo>
                    <a:lnTo>
                      <a:pt x="309" y="801"/>
                    </a:lnTo>
                    <a:lnTo>
                      <a:pt x="306" y="801"/>
                    </a:lnTo>
                    <a:lnTo>
                      <a:pt x="302" y="803"/>
                    </a:lnTo>
                    <a:lnTo>
                      <a:pt x="299" y="807"/>
                    </a:lnTo>
                    <a:lnTo>
                      <a:pt x="295" y="814"/>
                    </a:lnTo>
                    <a:lnTo>
                      <a:pt x="295" y="814"/>
                    </a:lnTo>
                    <a:lnTo>
                      <a:pt x="293" y="825"/>
                    </a:lnTo>
                    <a:lnTo>
                      <a:pt x="293" y="834"/>
                    </a:lnTo>
                    <a:lnTo>
                      <a:pt x="300" y="852"/>
                    </a:lnTo>
                    <a:lnTo>
                      <a:pt x="300" y="852"/>
                    </a:lnTo>
                    <a:lnTo>
                      <a:pt x="300" y="863"/>
                    </a:lnTo>
                    <a:lnTo>
                      <a:pt x="299" y="872"/>
                    </a:lnTo>
                    <a:lnTo>
                      <a:pt x="299" y="883"/>
                    </a:lnTo>
                    <a:lnTo>
                      <a:pt x="299" y="892"/>
                    </a:lnTo>
                    <a:lnTo>
                      <a:pt x="299" y="892"/>
                    </a:lnTo>
                    <a:lnTo>
                      <a:pt x="302" y="901"/>
                    </a:lnTo>
                    <a:lnTo>
                      <a:pt x="306" y="910"/>
                    </a:lnTo>
                    <a:lnTo>
                      <a:pt x="309" y="917"/>
                    </a:lnTo>
                    <a:lnTo>
                      <a:pt x="311" y="928"/>
                    </a:lnTo>
                    <a:lnTo>
                      <a:pt x="311" y="928"/>
                    </a:lnTo>
                    <a:lnTo>
                      <a:pt x="309" y="943"/>
                    </a:lnTo>
                    <a:lnTo>
                      <a:pt x="309" y="959"/>
                    </a:lnTo>
                    <a:lnTo>
                      <a:pt x="309" y="959"/>
                    </a:lnTo>
                    <a:lnTo>
                      <a:pt x="320" y="964"/>
                    </a:lnTo>
                    <a:lnTo>
                      <a:pt x="331" y="973"/>
                    </a:lnTo>
                    <a:lnTo>
                      <a:pt x="340" y="984"/>
                    </a:lnTo>
                    <a:lnTo>
                      <a:pt x="349" y="993"/>
                    </a:lnTo>
                    <a:lnTo>
                      <a:pt x="353" y="999"/>
                    </a:lnTo>
                    <a:lnTo>
                      <a:pt x="353" y="999"/>
                    </a:lnTo>
                    <a:lnTo>
                      <a:pt x="349" y="1002"/>
                    </a:lnTo>
                    <a:lnTo>
                      <a:pt x="346" y="1004"/>
                    </a:lnTo>
                    <a:lnTo>
                      <a:pt x="340" y="1004"/>
                    </a:lnTo>
                    <a:lnTo>
                      <a:pt x="333" y="1004"/>
                    </a:lnTo>
                    <a:lnTo>
                      <a:pt x="319" y="1002"/>
                    </a:lnTo>
                    <a:lnTo>
                      <a:pt x="313" y="1001"/>
                    </a:lnTo>
                    <a:lnTo>
                      <a:pt x="308" y="1002"/>
                    </a:lnTo>
                    <a:lnTo>
                      <a:pt x="308" y="1002"/>
                    </a:lnTo>
                    <a:lnTo>
                      <a:pt x="300" y="1006"/>
                    </a:lnTo>
                    <a:lnTo>
                      <a:pt x="295" y="1013"/>
                    </a:lnTo>
                    <a:lnTo>
                      <a:pt x="291" y="1022"/>
                    </a:lnTo>
                    <a:lnTo>
                      <a:pt x="291" y="1029"/>
                    </a:lnTo>
                    <a:lnTo>
                      <a:pt x="291" y="1029"/>
                    </a:lnTo>
                    <a:lnTo>
                      <a:pt x="290" y="1037"/>
                    </a:lnTo>
                    <a:lnTo>
                      <a:pt x="291" y="1040"/>
                    </a:lnTo>
                    <a:lnTo>
                      <a:pt x="293" y="1044"/>
                    </a:lnTo>
                    <a:lnTo>
                      <a:pt x="297" y="1048"/>
                    </a:lnTo>
                    <a:lnTo>
                      <a:pt x="306" y="1051"/>
                    </a:lnTo>
                    <a:lnTo>
                      <a:pt x="319" y="1053"/>
                    </a:lnTo>
                    <a:lnTo>
                      <a:pt x="319" y="1053"/>
                    </a:lnTo>
                    <a:lnTo>
                      <a:pt x="331" y="1058"/>
                    </a:lnTo>
                    <a:lnTo>
                      <a:pt x="340" y="1064"/>
                    </a:lnTo>
                    <a:lnTo>
                      <a:pt x="355" y="1080"/>
                    </a:lnTo>
                    <a:lnTo>
                      <a:pt x="355" y="1080"/>
                    </a:lnTo>
                    <a:lnTo>
                      <a:pt x="360" y="1073"/>
                    </a:lnTo>
                    <a:lnTo>
                      <a:pt x="364" y="1066"/>
                    </a:lnTo>
                    <a:lnTo>
                      <a:pt x="367" y="1064"/>
                    </a:lnTo>
                    <a:lnTo>
                      <a:pt x="369" y="1064"/>
                    </a:lnTo>
                    <a:lnTo>
                      <a:pt x="373" y="1064"/>
                    </a:lnTo>
                    <a:lnTo>
                      <a:pt x="378" y="1069"/>
                    </a:lnTo>
                    <a:lnTo>
                      <a:pt x="378" y="1069"/>
                    </a:lnTo>
                    <a:lnTo>
                      <a:pt x="380" y="1073"/>
                    </a:lnTo>
                    <a:lnTo>
                      <a:pt x="382" y="1078"/>
                    </a:lnTo>
                    <a:lnTo>
                      <a:pt x="386" y="1089"/>
                    </a:lnTo>
                    <a:lnTo>
                      <a:pt x="386" y="1089"/>
                    </a:lnTo>
                    <a:lnTo>
                      <a:pt x="389" y="1096"/>
                    </a:lnTo>
                    <a:lnTo>
                      <a:pt x="395" y="1104"/>
                    </a:lnTo>
                    <a:lnTo>
                      <a:pt x="396" y="1107"/>
                    </a:lnTo>
                    <a:lnTo>
                      <a:pt x="396" y="1111"/>
                    </a:lnTo>
                    <a:lnTo>
                      <a:pt x="395" y="1115"/>
                    </a:lnTo>
                    <a:lnTo>
                      <a:pt x="391" y="1118"/>
                    </a:lnTo>
                    <a:lnTo>
                      <a:pt x="391" y="1118"/>
                    </a:lnTo>
                    <a:lnTo>
                      <a:pt x="386" y="1118"/>
                    </a:lnTo>
                    <a:lnTo>
                      <a:pt x="376" y="1116"/>
                    </a:lnTo>
                    <a:lnTo>
                      <a:pt x="367" y="1115"/>
                    </a:lnTo>
                    <a:lnTo>
                      <a:pt x="360" y="1115"/>
                    </a:lnTo>
                    <a:lnTo>
                      <a:pt x="360" y="1115"/>
                    </a:lnTo>
                    <a:lnTo>
                      <a:pt x="362" y="1122"/>
                    </a:lnTo>
                    <a:lnTo>
                      <a:pt x="366" y="1129"/>
                    </a:lnTo>
                    <a:lnTo>
                      <a:pt x="371" y="1134"/>
                    </a:lnTo>
                    <a:lnTo>
                      <a:pt x="378" y="1140"/>
                    </a:lnTo>
                    <a:lnTo>
                      <a:pt x="386" y="1145"/>
                    </a:lnTo>
                    <a:lnTo>
                      <a:pt x="391" y="1151"/>
                    </a:lnTo>
                    <a:lnTo>
                      <a:pt x="395" y="1156"/>
                    </a:lnTo>
                    <a:lnTo>
                      <a:pt x="398" y="1165"/>
                    </a:lnTo>
                    <a:lnTo>
                      <a:pt x="398" y="1165"/>
                    </a:lnTo>
                    <a:lnTo>
                      <a:pt x="398" y="1180"/>
                    </a:lnTo>
                    <a:lnTo>
                      <a:pt x="400" y="1198"/>
                    </a:lnTo>
                    <a:lnTo>
                      <a:pt x="398" y="1207"/>
                    </a:lnTo>
                    <a:lnTo>
                      <a:pt x="396" y="1214"/>
                    </a:lnTo>
                    <a:lnTo>
                      <a:pt x="393" y="1221"/>
                    </a:lnTo>
                    <a:lnTo>
                      <a:pt x="387" y="1225"/>
                    </a:lnTo>
                    <a:lnTo>
                      <a:pt x="387" y="1225"/>
                    </a:lnTo>
                    <a:lnTo>
                      <a:pt x="376" y="1229"/>
                    </a:lnTo>
                    <a:lnTo>
                      <a:pt x="369" y="1229"/>
                    </a:lnTo>
                    <a:lnTo>
                      <a:pt x="355" y="1221"/>
                    </a:lnTo>
                    <a:lnTo>
                      <a:pt x="355" y="1221"/>
                    </a:lnTo>
                    <a:lnTo>
                      <a:pt x="344" y="1216"/>
                    </a:lnTo>
                    <a:lnTo>
                      <a:pt x="331" y="1212"/>
                    </a:lnTo>
                    <a:lnTo>
                      <a:pt x="319" y="1209"/>
                    </a:lnTo>
                    <a:lnTo>
                      <a:pt x="308" y="1205"/>
                    </a:lnTo>
                    <a:lnTo>
                      <a:pt x="308" y="1205"/>
                    </a:lnTo>
                    <a:lnTo>
                      <a:pt x="299" y="1201"/>
                    </a:lnTo>
                    <a:lnTo>
                      <a:pt x="293" y="1196"/>
                    </a:lnTo>
                    <a:lnTo>
                      <a:pt x="288" y="1192"/>
                    </a:lnTo>
                    <a:lnTo>
                      <a:pt x="284" y="1187"/>
                    </a:lnTo>
                    <a:lnTo>
                      <a:pt x="284" y="1187"/>
                    </a:lnTo>
                    <a:lnTo>
                      <a:pt x="270" y="1191"/>
                    </a:lnTo>
                    <a:lnTo>
                      <a:pt x="253" y="1192"/>
                    </a:lnTo>
                    <a:lnTo>
                      <a:pt x="239" y="1192"/>
                    </a:lnTo>
                    <a:lnTo>
                      <a:pt x="224" y="1192"/>
                    </a:lnTo>
                    <a:lnTo>
                      <a:pt x="197" y="1189"/>
                    </a:lnTo>
                    <a:lnTo>
                      <a:pt x="170" y="1183"/>
                    </a:lnTo>
                    <a:lnTo>
                      <a:pt x="143" y="1178"/>
                    </a:lnTo>
                    <a:lnTo>
                      <a:pt x="130" y="1178"/>
                    </a:lnTo>
                    <a:lnTo>
                      <a:pt x="116" y="1176"/>
                    </a:lnTo>
                    <a:lnTo>
                      <a:pt x="103" y="1178"/>
                    </a:lnTo>
                    <a:lnTo>
                      <a:pt x="89" y="1180"/>
                    </a:lnTo>
                    <a:lnTo>
                      <a:pt x="74" y="1185"/>
                    </a:lnTo>
                    <a:lnTo>
                      <a:pt x="60" y="1191"/>
                    </a:lnTo>
                    <a:lnTo>
                      <a:pt x="60" y="1191"/>
                    </a:lnTo>
                    <a:lnTo>
                      <a:pt x="56" y="1200"/>
                    </a:lnTo>
                    <a:lnTo>
                      <a:pt x="54" y="1209"/>
                    </a:lnTo>
                    <a:lnTo>
                      <a:pt x="54" y="1209"/>
                    </a:lnTo>
                    <a:lnTo>
                      <a:pt x="56" y="1216"/>
                    </a:lnTo>
                    <a:lnTo>
                      <a:pt x="60" y="1223"/>
                    </a:lnTo>
                    <a:lnTo>
                      <a:pt x="60" y="1227"/>
                    </a:lnTo>
                    <a:lnTo>
                      <a:pt x="58" y="1230"/>
                    </a:lnTo>
                    <a:lnTo>
                      <a:pt x="56" y="1232"/>
                    </a:lnTo>
                    <a:lnTo>
                      <a:pt x="51" y="1236"/>
                    </a:lnTo>
                    <a:lnTo>
                      <a:pt x="51" y="1236"/>
                    </a:lnTo>
                    <a:lnTo>
                      <a:pt x="43" y="1238"/>
                    </a:lnTo>
                    <a:lnTo>
                      <a:pt x="33" y="1239"/>
                    </a:lnTo>
                    <a:lnTo>
                      <a:pt x="23" y="1239"/>
                    </a:lnTo>
                    <a:lnTo>
                      <a:pt x="14" y="1239"/>
                    </a:lnTo>
                    <a:lnTo>
                      <a:pt x="14" y="1239"/>
                    </a:lnTo>
                    <a:lnTo>
                      <a:pt x="7" y="1241"/>
                    </a:lnTo>
                    <a:lnTo>
                      <a:pt x="2" y="1245"/>
                    </a:lnTo>
                    <a:lnTo>
                      <a:pt x="2" y="1245"/>
                    </a:lnTo>
                    <a:lnTo>
                      <a:pt x="0" y="1250"/>
                    </a:lnTo>
                    <a:lnTo>
                      <a:pt x="2" y="1257"/>
                    </a:lnTo>
                    <a:lnTo>
                      <a:pt x="5" y="1270"/>
                    </a:lnTo>
                    <a:lnTo>
                      <a:pt x="14" y="1285"/>
                    </a:lnTo>
                    <a:lnTo>
                      <a:pt x="23" y="1297"/>
                    </a:lnTo>
                    <a:lnTo>
                      <a:pt x="23" y="1297"/>
                    </a:lnTo>
                    <a:lnTo>
                      <a:pt x="29" y="1295"/>
                    </a:lnTo>
                    <a:lnTo>
                      <a:pt x="36" y="1295"/>
                    </a:lnTo>
                    <a:lnTo>
                      <a:pt x="47" y="1299"/>
                    </a:lnTo>
                    <a:lnTo>
                      <a:pt x="47" y="1299"/>
                    </a:lnTo>
                    <a:lnTo>
                      <a:pt x="54" y="1305"/>
                    </a:lnTo>
                    <a:lnTo>
                      <a:pt x="63" y="1312"/>
                    </a:lnTo>
                    <a:lnTo>
                      <a:pt x="69" y="1319"/>
                    </a:lnTo>
                    <a:lnTo>
                      <a:pt x="72" y="1326"/>
                    </a:lnTo>
                    <a:lnTo>
                      <a:pt x="72" y="1326"/>
                    </a:lnTo>
                    <a:lnTo>
                      <a:pt x="76" y="1341"/>
                    </a:lnTo>
                    <a:lnTo>
                      <a:pt x="78" y="1346"/>
                    </a:lnTo>
                    <a:lnTo>
                      <a:pt x="81" y="1353"/>
                    </a:lnTo>
                    <a:lnTo>
                      <a:pt x="81" y="1353"/>
                    </a:lnTo>
                    <a:lnTo>
                      <a:pt x="90" y="1366"/>
                    </a:lnTo>
                    <a:lnTo>
                      <a:pt x="92" y="1373"/>
                    </a:lnTo>
                    <a:lnTo>
                      <a:pt x="94" y="1381"/>
                    </a:lnTo>
                    <a:lnTo>
                      <a:pt x="94" y="1381"/>
                    </a:lnTo>
                    <a:lnTo>
                      <a:pt x="96" y="1390"/>
                    </a:lnTo>
                    <a:lnTo>
                      <a:pt x="100" y="1397"/>
                    </a:lnTo>
                    <a:lnTo>
                      <a:pt x="109" y="1409"/>
                    </a:lnTo>
                    <a:lnTo>
                      <a:pt x="109" y="1409"/>
                    </a:lnTo>
                    <a:lnTo>
                      <a:pt x="114" y="1417"/>
                    </a:lnTo>
                    <a:lnTo>
                      <a:pt x="118" y="1426"/>
                    </a:lnTo>
                    <a:lnTo>
                      <a:pt x="119" y="1442"/>
                    </a:lnTo>
                    <a:lnTo>
                      <a:pt x="119" y="1442"/>
                    </a:lnTo>
                    <a:lnTo>
                      <a:pt x="121" y="1449"/>
                    </a:lnTo>
                    <a:lnTo>
                      <a:pt x="125" y="1455"/>
                    </a:lnTo>
                    <a:lnTo>
                      <a:pt x="132" y="1464"/>
                    </a:lnTo>
                    <a:lnTo>
                      <a:pt x="132" y="1464"/>
                    </a:lnTo>
                    <a:lnTo>
                      <a:pt x="136" y="1471"/>
                    </a:lnTo>
                    <a:lnTo>
                      <a:pt x="138" y="1480"/>
                    </a:lnTo>
                    <a:lnTo>
                      <a:pt x="139" y="1487"/>
                    </a:lnTo>
                    <a:lnTo>
                      <a:pt x="143" y="1496"/>
                    </a:lnTo>
                    <a:lnTo>
                      <a:pt x="143" y="1496"/>
                    </a:lnTo>
                    <a:lnTo>
                      <a:pt x="147" y="1502"/>
                    </a:lnTo>
                    <a:lnTo>
                      <a:pt x="154" y="1505"/>
                    </a:lnTo>
                    <a:lnTo>
                      <a:pt x="159" y="1511"/>
                    </a:lnTo>
                    <a:lnTo>
                      <a:pt x="165" y="1516"/>
                    </a:lnTo>
                    <a:lnTo>
                      <a:pt x="165" y="1516"/>
                    </a:lnTo>
                    <a:lnTo>
                      <a:pt x="168" y="1520"/>
                    </a:lnTo>
                    <a:lnTo>
                      <a:pt x="168" y="1523"/>
                    </a:lnTo>
                    <a:lnTo>
                      <a:pt x="170" y="1534"/>
                    </a:lnTo>
                    <a:lnTo>
                      <a:pt x="168" y="1554"/>
                    </a:lnTo>
                    <a:lnTo>
                      <a:pt x="168" y="1554"/>
                    </a:lnTo>
                    <a:lnTo>
                      <a:pt x="168" y="1561"/>
                    </a:lnTo>
                    <a:lnTo>
                      <a:pt x="170" y="1569"/>
                    </a:lnTo>
                    <a:lnTo>
                      <a:pt x="174" y="1576"/>
                    </a:lnTo>
                    <a:lnTo>
                      <a:pt x="177" y="1581"/>
                    </a:lnTo>
                    <a:lnTo>
                      <a:pt x="181" y="1587"/>
                    </a:lnTo>
                    <a:lnTo>
                      <a:pt x="186" y="1590"/>
                    </a:lnTo>
                    <a:lnTo>
                      <a:pt x="194" y="1594"/>
                    </a:lnTo>
                    <a:lnTo>
                      <a:pt x="203" y="1596"/>
                    </a:lnTo>
                    <a:lnTo>
                      <a:pt x="203" y="1596"/>
                    </a:lnTo>
                    <a:lnTo>
                      <a:pt x="212" y="1596"/>
                    </a:lnTo>
                    <a:lnTo>
                      <a:pt x="221" y="1594"/>
                    </a:lnTo>
                    <a:lnTo>
                      <a:pt x="239" y="1590"/>
                    </a:lnTo>
                    <a:lnTo>
                      <a:pt x="239" y="1590"/>
                    </a:lnTo>
                    <a:lnTo>
                      <a:pt x="248" y="1589"/>
                    </a:lnTo>
                    <a:lnTo>
                      <a:pt x="257" y="1589"/>
                    </a:lnTo>
                    <a:lnTo>
                      <a:pt x="264" y="1589"/>
                    </a:lnTo>
                    <a:lnTo>
                      <a:pt x="271" y="1585"/>
                    </a:lnTo>
                    <a:lnTo>
                      <a:pt x="271" y="1585"/>
                    </a:lnTo>
                    <a:lnTo>
                      <a:pt x="275" y="1581"/>
                    </a:lnTo>
                    <a:lnTo>
                      <a:pt x="277" y="1578"/>
                    </a:lnTo>
                    <a:lnTo>
                      <a:pt x="281" y="1572"/>
                    </a:lnTo>
                    <a:lnTo>
                      <a:pt x="284" y="1570"/>
                    </a:lnTo>
                    <a:lnTo>
                      <a:pt x="284" y="1570"/>
                    </a:lnTo>
                    <a:lnTo>
                      <a:pt x="290" y="1567"/>
                    </a:lnTo>
                    <a:lnTo>
                      <a:pt x="297" y="1567"/>
                    </a:lnTo>
                    <a:lnTo>
                      <a:pt x="304" y="1565"/>
                    </a:lnTo>
                    <a:lnTo>
                      <a:pt x="308" y="1563"/>
                    </a:lnTo>
                    <a:lnTo>
                      <a:pt x="309" y="1561"/>
                    </a:lnTo>
                    <a:lnTo>
                      <a:pt x="309" y="1561"/>
                    </a:lnTo>
                    <a:lnTo>
                      <a:pt x="311" y="1556"/>
                    </a:lnTo>
                    <a:lnTo>
                      <a:pt x="313" y="1551"/>
                    </a:lnTo>
                    <a:lnTo>
                      <a:pt x="313" y="1545"/>
                    </a:lnTo>
                    <a:lnTo>
                      <a:pt x="313" y="1542"/>
                    </a:lnTo>
                    <a:lnTo>
                      <a:pt x="313" y="1542"/>
                    </a:lnTo>
                    <a:lnTo>
                      <a:pt x="317" y="1536"/>
                    </a:lnTo>
                    <a:lnTo>
                      <a:pt x="320" y="1531"/>
                    </a:lnTo>
                    <a:lnTo>
                      <a:pt x="331" y="1525"/>
                    </a:lnTo>
                    <a:lnTo>
                      <a:pt x="355" y="1516"/>
                    </a:lnTo>
                    <a:lnTo>
                      <a:pt x="355" y="1516"/>
                    </a:lnTo>
                    <a:lnTo>
                      <a:pt x="366" y="1511"/>
                    </a:lnTo>
                    <a:lnTo>
                      <a:pt x="375" y="1505"/>
                    </a:lnTo>
                    <a:lnTo>
                      <a:pt x="375" y="1505"/>
                    </a:lnTo>
                    <a:lnTo>
                      <a:pt x="389" y="1502"/>
                    </a:lnTo>
                    <a:lnTo>
                      <a:pt x="396" y="1500"/>
                    </a:lnTo>
                    <a:lnTo>
                      <a:pt x="402" y="1496"/>
                    </a:lnTo>
                    <a:lnTo>
                      <a:pt x="402" y="1496"/>
                    </a:lnTo>
                    <a:lnTo>
                      <a:pt x="411" y="1487"/>
                    </a:lnTo>
                    <a:lnTo>
                      <a:pt x="414" y="1478"/>
                    </a:lnTo>
                    <a:lnTo>
                      <a:pt x="418" y="1467"/>
                    </a:lnTo>
                    <a:lnTo>
                      <a:pt x="420" y="1456"/>
                    </a:lnTo>
                    <a:lnTo>
                      <a:pt x="420" y="1456"/>
                    </a:lnTo>
                    <a:lnTo>
                      <a:pt x="422" y="1435"/>
                    </a:lnTo>
                    <a:lnTo>
                      <a:pt x="422" y="1424"/>
                    </a:lnTo>
                    <a:lnTo>
                      <a:pt x="418" y="1411"/>
                    </a:lnTo>
                    <a:lnTo>
                      <a:pt x="418" y="1411"/>
                    </a:lnTo>
                    <a:lnTo>
                      <a:pt x="416" y="1406"/>
                    </a:lnTo>
                    <a:lnTo>
                      <a:pt x="413" y="1402"/>
                    </a:lnTo>
                    <a:lnTo>
                      <a:pt x="404" y="1397"/>
                    </a:lnTo>
                    <a:lnTo>
                      <a:pt x="395" y="1391"/>
                    </a:lnTo>
                    <a:lnTo>
                      <a:pt x="391" y="1390"/>
                    </a:lnTo>
                    <a:lnTo>
                      <a:pt x="387" y="1384"/>
                    </a:lnTo>
                    <a:lnTo>
                      <a:pt x="387" y="1384"/>
                    </a:lnTo>
                    <a:lnTo>
                      <a:pt x="380" y="1375"/>
                    </a:lnTo>
                    <a:lnTo>
                      <a:pt x="376" y="1371"/>
                    </a:lnTo>
                    <a:lnTo>
                      <a:pt x="369" y="1373"/>
                    </a:lnTo>
                    <a:lnTo>
                      <a:pt x="369" y="1373"/>
                    </a:lnTo>
                    <a:lnTo>
                      <a:pt x="366" y="1375"/>
                    </a:lnTo>
                    <a:lnTo>
                      <a:pt x="362" y="1379"/>
                    </a:lnTo>
                    <a:lnTo>
                      <a:pt x="357" y="1388"/>
                    </a:lnTo>
                    <a:lnTo>
                      <a:pt x="353" y="1397"/>
                    </a:lnTo>
                    <a:lnTo>
                      <a:pt x="349" y="1400"/>
                    </a:lnTo>
                    <a:lnTo>
                      <a:pt x="344" y="1402"/>
                    </a:lnTo>
                    <a:lnTo>
                      <a:pt x="344" y="1402"/>
                    </a:lnTo>
                    <a:lnTo>
                      <a:pt x="338" y="1404"/>
                    </a:lnTo>
                    <a:lnTo>
                      <a:pt x="331" y="1402"/>
                    </a:lnTo>
                    <a:lnTo>
                      <a:pt x="317" y="1397"/>
                    </a:lnTo>
                    <a:lnTo>
                      <a:pt x="304" y="1388"/>
                    </a:lnTo>
                    <a:lnTo>
                      <a:pt x="293" y="1381"/>
                    </a:lnTo>
                    <a:lnTo>
                      <a:pt x="293" y="1381"/>
                    </a:lnTo>
                    <a:lnTo>
                      <a:pt x="282" y="1371"/>
                    </a:lnTo>
                    <a:lnTo>
                      <a:pt x="281" y="1364"/>
                    </a:lnTo>
                    <a:lnTo>
                      <a:pt x="277" y="1359"/>
                    </a:lnTo>
                    <a:lnTo>
                      <a:pt x="277" y="1359"/>
                    </a:lnTo>
                    <a:lnTo>
                      <a:pt x="277" y="1346"/>
                    </a:lnTo>
                    <a:lnTo>
                      <a:pt x="277" y="1341"/>
                    </a:lnTo>
                    <a:lnTo>
                      <a:pt x="277" y="1335"/>
                    </a:lnTo>
                    <a:lnTo>
                      <a:pt x="277" y="1335"/>
                    </a:lnTo>
                    <a:lnTo>
                      <a:pt x="273" y="1328"/>
                    </a:lnTo>
                    <a:lnTo>
                      <a:pt x="268" y="1321"/>
                    </a:lnTo>
                    <a:lnTo>
                      <a:pt x="257" y="1308"/>
                    </a:lnTo>
                    <a:lnTo>
                      <a:pt x="257" y="1308"/>
                    </a:lnTo>
                    <a:lnTo>
                      <a:pt x="252" y="1301"/>
                    </a:lnTo>
                    <a:lnTo>
                      <a:pt x="250" y="1297"/>
                    </a:lnTo>
                    <a:lnTo>
                      <a:pt x="248" y="1292"/>
                    </a:lnTo>
                    <a:lnTo>
                      <a:pt x="248" y="1292"/>
                    </a:lnTo>
                    <a:lnTo>
                      <a:pt x="250" y="1286"/>
                    </a:lnTo>
                    <a:lnTo>
                      <a:pt x="252" y="1281"/>
                    </a:lnTo>
                    <a:lnTo>
                      <a:pt x="255" y="1276"/>
                    </a:lnTo>
                    <a:lnTo>
                      <a:pt x="259" y="1272"/>
                    </a:lnTo>
                    <a:lnTo>
                      <a:pt x="264" y="1270"/>
                    </a:lnTo>
                    <a:lnTo>
                      <a:pt x="270" y="1268"/>
                    </a:lnTo>
                    <a:lnTo>
                      <a:pt x="275" y="1270"/>
                    </a:lnTo>
                    <a:lnTo>
                      <a:pt x="279" y="1272"/>
                    </a:lnTo>
                    <a:lnTo>
                      <a:pt x="279" y="1272"/>
                    </a:lnTo>
                    <a:lnTo>
                      <a:pt x="282" y="1276"/>
                    </a:lnTo>
                    <a:lnTo>
                      <a:pt x="286" y="1281"/>
                    </a:lnTo>
                    <a:lnTo>
                      <a:pt x="290" y="1290"/>
                    </a:lnTo>
                    <a:lnTo>
                      <a:pt x="291" y="1299"/>
                    </a:lnTo>
                    <a:lnTo>
                      <a:pt x="295" y="1310"/>
                    </a:lnTo>
                    <a:lnTo>
                      <a:pt x="295" y="1310"/>
                    </a:lnTo>
                    <a:lnTo>
                      <a:pt x="299" y="1315"/>
                    </a:lnTo>
                    <a:lnTo>
                      <a:pt x="302" y="1321"/>
                    </a:lnTo>
                    <a:lnTo>
                      <a:pt x="308" y="1324"/>
                    </a:lnTo>
                    <a:lnTo>
                      <a:pt x="313" y="1326"/>
                    </a:lnTo>
                    <a:lnTo>
                      <a:pt x="326" y="1328"/>
                    </a:lnTo>
                    <a:lnTo>
                      <a:pt x="338" y="1330"/>
                    </a:lnTo>
                    <a:lnTo>
                      <a:pt x="338" y="1330"/>
                    </a:lnTo>
                    <a:lnTo>
                      <a:pt x="351" y="1328"/>
                    </a:lnTo>
                    <a:lnTo>
                      <a:pt x="362" y="1330"/>
                    </a:lnTo>
                    <a:lnTo>
                      <a:pt x="373" y="1335"/>
                    </a:lnTo>
                    <a:lnTo>
                      <a:pt x="384" y="1343"/>
                    </a:lnTo>
                    <a:lnTo>
                      <a:pt x="384" y="1343"/>
                    </a:lnTo>
                    <a:lnTo>
                      <a:pt x="396" y="1355"/>
                    </a:lnTo>
                    <a:lnTo>
                      <a:pt x="404" y="1361"/>
                    </a:lnTo>
                    <a:lnTo>
                      <a:pt x="413" y="1364"/>
                    </a:lnTo>
                    <a:lnTo>
                      <a:pt x="413" y="1364"/>
                    </a:lnTo>
                    <a:lnTo>
                      <a:pt x="429" y="1366"/>
                    </a:lnTo>
                    <a:lnTo>
                      <a:pt x="445" y="1370"/>
                    </a:lnTo>
                    <a:lnTo>
                      <a:pt x="445" y="1370"/>
                    </a:lnTo>
                    <a:lnTo>
                      <a:pt x="456" y="1370"/>
                    </a:lnTo>
                    <a:lnTo>
                      <a:pt x="467" y="1370"/>
                    </a:lnTo>
                    <a:lnTo>
                      <a:pt x="480" y="1368"/>
                    </a:lnTo>
                    <a:lnTo>
                      <a:pt x="490" y="1364"/>
                    </a:lnTo>
                    <a:lnTo>
                      <a:pt x="490" y="1364"/>
                    </a:lnTo>
                    <a:lnTo>
                      <a:pt x="501" y="1361"/>
                    </a:lnTo>
                    <a:lnTo>
                      <a:pt x="514" y="1357"/>
                    </a:lnTo>
                    <a:lnTo>
                      <a:pt x="519" y="1355"/>
                    </a:lnTo>
                    <a:lnTo>
                      <a:pt x="525" y="1357"/>
                    </a:lnTo>
                    <a:lnTo>
                      <a:pt x="530" y="1359"/>
                    </a:lnTo>
                    <a:lnTo>
                      <a:pt x="536" y="1362"/>
                    </a:lnTo>
                    <a:lnTo>
                      <a:pt x="536" y="1362"/>
                    </a:lnTo>
                    <a:lnTo>
                      <a:pt x="539" y="1366"/>
                    </a:lnTo>
                    <a:lnTo>
                      <a:pt x="543" y="1371"/>
                    </a:lnTo>
                    <a:lnTo>
                      <a:pt x="545" y="1381"/>
                    </a:lnTo>
                    <a:lnTo>
                      <a:pt x="548" y="1391"/>
                    </a:lnTo>
                    <a:lnTo>
                      <a:pt x="552" y="1400"/>
                    </a:lnTo>
                    <a:lnTo>
                      <a:pt x="552" y="1400"/>
                    </a:lnTo>
                    <a:lnTo>
                      <a:pt x="557" y="1406"/>
                    </a:lnTo>
                    <a:lnTo>
                      <a:pt x="565" y="1411"/>
                    </a:lnTo>
                    <a:lnTo>
                      <a:pt x="572" y="1413"/>
                    </a:lnTo>
                    <a:lnTo>
                      <a:pt x="577" y="1419"/>
                    </a:lnTo>
                    <a:lnTo>
                      <a:pt x="577" y="1419"/>
                    </a:lnTo>
                    <a:lnTo>
                      <a:pt x="581" y="1422"/>
                    </a:lnTo>
                    <a:lnTo>
                      <a:pt x="581" y="1426"/>
                    </a:lnTo>
                    <a:lnTo>
                      <a:pt x="581" y="1428"/>
                    </a:lnTo>
                    <a:lnTo>
                      <a:pt x="579" y="1429"/>
                    </a:lnTo>
                    <a:lnTo>
                      <a:pt x="574" y="1435"/>
                    </a:lnTo>
                    <a:lnTo>
                      <a:pt x="572" y="1438"/>
                    </a:lnTo>
                    <a:lnTo>
                      <a:pt x="570" y="1442"/>
                    </a:lnTo>
                    <a:lnTo>
                      <a:pt x="570" y="1442"/>
                    </a:lnTo>
                    <a:lnTo>
                      <a:pt x="572" y="1449"/>
                    </a:lnTo>
                    <a:lnTo>
                      <a:pt x="576" y="1456"/>
                    </a:lnTo>
                    <a:lnTo>
                      <a:pt x="583" y="1460"/>
                    </a:lnTo>
                    <a:lnTo>
                      <a:pt x="590" y="1460"/>
                    </a:lnTo>
                    <a:lnTo>
                      <a:pt x="590" y="1460"/>
                    </a:lnTo>
                    <a:lnTo>
                      <a:pt x="597" y="1460"/>
                    </a:lnTo>
                    <a:lnTo>
                      <a:pt x="601" y="1456"/>
                    </a:lnTo>
                    <a:lnTo>
                      <a:pt x="608" y="1444"/>
                    </a:lnTo>
                    <a:lnTo>
                      <a:pt x="608" y="1444"/>
                    </a:lnTo>
                    <a:lnTo>
                      <a:pt x="610" y="1440"/>
                    </a:lnTo>
                    <a:lnTo>
                      <a:pt x="615" y="1437"/>
                    </a:lnTo>
                    <a:lnTo>
                      <a:pt x="619" y="1438"/>
                    </a:lnTo>
                    <a:lnTo>
                      <a:pt x="621" y="1442"/>
                    </a:lnTo>
                    <a:lnTo>
                      <a:pt x="621" y="1442"/>
                    </a:lnTo>
                    <a:lnTo>
                      <a:pt x="623" y="1451"/>
                    </a:lnTo>
                    <a:lnTo>
                      <a:pt x="623" y="1462"/>
                    </a:lnTo>
                    <a:lnTo>
                      <a:pt x="619" y="1480"/>
                    </a:lnTo>
                    <a:lnTo>
                      <a:pt x="619" y="1480"/>
                    </a:lnTo>
                    <a:lnTo>
                      <a:pt x="619" y="1493"/>
                    </a:lnTo>
                    <a:lnTo>
                      <a:pt x="623" y="1504"/>
                    </a:lnTo>
                    <a:lnTo>
                      <a:pt x="626" y="1514"/>
                    </a:lnTo>
                    <a:lnTo>
                      <a:pt x="632" y="1525"/>
                    </a:lnTo>
                    <a:lnTo>
                      <a:pt x="632" y="1525"/>
                    </a:lnTo>
                    <a:lnTo>
                      <a:pt x="637" y="1536"/>
                    </a:lnTo>
                    <a:lnTo>
                      <a:pt x="643" y="1547"/>
                    </a:lnTo>
                    <a:lnTo>
                      <a:pt x="646" y="1569"/>
                    </a:lnTo>
                    <a:lnTo>
                      <a:pt x="646" y="1569"/>
                    </a:lnTo>
                    <a:lnTo>
                      <a:pt x="650" y="1587"/>
                    </a:lnTo>
                    <a:lnTo>
                      <a:pt x="653" y="1605"/>
                    </a:lnTo>
                    <a:lnTo>
                      <a:pt x="653" y="1605"/>
                    </a:lnTo>
                    <a:lnTo>
                      <a:pt x="659" y="1628"/>
                    </a:lnTo>
                    <a:lnTo>
                      <a:pt x="664" y="1652"/>
                    </a:lnTo>
                    <a:lnTo>
                      <a:pt x="664" y="1652"/>
                    </a:lnTo>
                    <a:lnTo>
                      <a:pt x="666" y="1659"/>
                    </a:lnTo>
                    <a:lnTo>
                      <a:pt x="670" y="1666"/>
                    </a:lnTo>
                    <a:lnTo>
                      <a:pt x="673" y="1674"/>
                    </a:lnTo>
                    <a:lnTo>
                      <a:pt x="679" y="1679"/>
                    </a:lnTo>
                    <a:lnTo>
                      <a:pt x="686" y="1683"/>
                    </a:lnTo>
                    <a:lnTo>
                      <a:pt x="693" y="1684"/>
                    </a:lnTo>
                    <a:lnTo>
                      <a:pt x="700" y="1684"/>
                    </a:lnTo>
                    <a:lnTo>
                      <a:pt x="708" y="1681"/>
                    </a:lnTo>
                    <a:lnTo>
                      <a:pt x="708" y="1681"/>
                    </a:lnTo>
                    <a:lnTo>
                      <a:pt x="715" y="1677"/>
                    </a:lnTo>
                    <a:lnTo>
                      <a:pt x="720" y="1670"/>
                    </a:lnTo>
                    <a:lnTo>
                      <a:pt x="724" y="1663"/>
                    </a:lnTo>
                    <a:lnTo>
                      <a:pt x="726" y="1654"/>
                    </a:lnTo>
                    <a:lnTo>
                      <a:pt x="726" y="1654"/>
                    </a:lnTo>
                    <a:lnTo>
                      <a:pt x="728" y="1637"/>
                    </a:lnTo>
                    <a:lnTo>
                      <a:pt x="728" y="1637"/>
                    </a:lnTo>
                    <a:lnTo>
                      <a:pt x="731" y="1630"/>
                    </a:lnTo>
                    <a:lnTo>
                      <a:pt x="735" y="1623"/>
                    </a:lnTo>
                    <a:lnTo>
                      <a:pt x="735" y="1623"/>
                    </a:lnTo>
                    <a:lnTo>
                      <a:pt x="735" y="1616"/>
                    </a:lnTo>
                    <a:lnTo>
                      <a:pt x="735" y="1610"/>
                    </a:lnTo>
                    <a:lnTo>
                      <a:pt x="731" y="1598"/>
                    </a:lnTo>
                    <a:lnTo>
                      <a:pt x="731" y="1598"/>
                    </a:lnTo>
                    <a:lnTo>
                      <a:pt x="729" y="1583"/>
                    </a:lnTo>
                    <a:lnTo>
                      <a:pt x="731" y="1576"/>
                    </a:lnTo>
                    <a:lnTo>
                      <a:pt x="733" y="1569"/>
                    </a:lnTo>
                    <a:lnTo>
                      <a:pt x="733" y="1569"/>
                    </a:lnTo>
                    <a:lnTo>
                      <a:pt x="738" y="1563"/>
                    </a:lnTo>
                    <a:lnTo>
                      <a:pt x="744" y="1560"/>
                    </a:lnTo>
                    <a:lnTo>
                      <a:pt x="744" y="1560"/>
                    </a:lnTo>
                    <a:lnTo>
                      <a:pt x="748" y="1554"/>
                    </a:lnTo>
                    <a:lnTo>
                      <a:pt x="751" y="1549"/>
                    </a:lnTo>
                    <a:lnTo>
                      <a:pt x="751" y="1549"/>
                    </a:lnTo>
                    <a:lnTo>
                      <a:pt x="757" y="1542"/>
                    </a:lnTo>
                    <a:lnTo>
                      <a:pt x="762" y="1538"/>
                    </a:lnTo>
                    <a:lnTo>
                      <a:pt x="776" y="1529"/>
                    </a:lnTo>
                    <a:lnTo>
                      <a:pt x="776" y="1529"/>
                    </a:lnTo>
                    <a:lnTo>
                      <a:pt x="791" y="1522"/>
                    </a:lnTo>
                    <a:lnTo>
                      <a:pt x="804" y="1513"/>
                    </a:lnTo>
                    <a:lnTo>
                      <a:pt x="814" y="1502"/>
                    </a:lnTo>
                    <a:lnTo>
                      <a:pt x="820" y="1496"/>
                    </a:lnTo>
                    <a:lnTo>
                      <a:pt x="824" y="1489"/>
                    </a:lnTo>
                    <a:lnTo>
                      <a:pt x="824" y="1489"/>
                    </a:lnTo>
                    <a:lnTo>
                      <a:pt x="829" y="1482"/>
                    </a:lnTo>
                    <a:lnTo>
                      <a:pt x="833" y="1476"/>
                    </a:lnTo>
                    <a:lnTo>
                      <a:pt x="842" y="1466"/>
                    </a:lnTo>
                    <a:lnTo>
                      <a:pt x="842" y="1466"/>
                    </a:lnTo>
                    <a:lnTo>
                      <a:pt x="847" y="1460"/>
                    </a:lnTo>
                    <a:lnTo>
                      <a:pt x="852" y="1455"/>
                    </a:lnTo>
                    <a:lnTo>
                      <a:pt x="852" y="1455"/>
                    </a:lnTo>
                    <a:lnTo>
                      <a:pt x="858" y="1455"/>
                    </a:lnTo>
                    <a:lnTo>
                      <a:pt x="865" y="1453"/>
                    </a:lnTo>
                    <a:lnTo>
                      <a:pt x="871" y="1453"/>
                    </a:lnTo>
                    <a:lnTo>
                      <a:pt x="876" y="1449"/>
                    </a:lnTo>
                    <a:lnTo>
                      <a:pt x="876" y="1449"/>
                    </a:lnTo>
                    <a:lnTo>
                      <a:pt x="881" y="1446"/>
                    </a:lnTo>
                    <a:lnTo>
                      <a:pt x="885" y="1438"/>
                    </a:lnTo>
                    <a:lnTo>
                      <a:pt x="889" y="1433"/>
                    </a:lnTo>
                    <a:lnTo>
                      <a:pt x="894" y="1429"/>
                    </a:lnTo>
                    <a:lnTo>
                      <a:pt x="894" y="1429"/>
                    </a:lnTo>
                    <a:lnTo>
                      <a:pt x="898" y="1429"/>
                    </a:lnTo>
                    <a:lnTo>
                      <a:pt x="901" y="1431"/>
                    </a:lnTo>
                    <a:lnTo>
                      <a:pt x="909" y="1437"/>
                    </a:lnTo>
                    <a:lnTo>
                      <a:pt x="909" y="1437"/>
                    </a:lnTo>
                    <a:lnTo>
                      <a:pt x="912" y="1444"/>
                    </a:lnTo>
                    <a:lnTo>
                      <a:pt x="916" y="1451"/>
                    </a:lnTo>
                    <a:lnTo>
                      <a:pt x="919" y="1460"/>
                    </a:lnTo>
                    <a:lnTo>
                      <a:pt x="923" y="1467"/>
                    </a:lnTo>
                    <a:lnTo>
                      <a:pt x="923" y="1467"/>
                    </a:lnTo>
                    <a:lnTo>
                      <a:pt x="927" y="1469"/>
                    </a:lnTo>
                    <a:lnTo>
                      <a:pt x="929" y="1471"/>
                    </a:lnTo>
                    <a:lnTo>
                      <a:pt x="936" y="1475"/>
                    </a:lnTo>
                    <a:lnTo>
                      <a:pt x="936" y="1475"/>
                    </a:lnTo>
                    <a:lnTo>
                      <a:pt x="939" y="1478"/>
                    </a:lnTo>
                    <a:lnTo>
                      <a:pt x="941" y="1482"/>
                    </a:lnTo>
                    <a:lnTo>
                      <a:pt x="943" y="1491"/>
                    </a:lnTo>
                    <a:lnTo>
                      <a:pt x="943" y="1491"/>
                    </a:lnTo>
                    <a:lnTo>
                      <a:pt x="947" y="1500"/>
                    </a:lnTo>
                    <a:lnTo>
                      <a:pt x="952" y="1507"/>
                    </a:lnTo>
                    <a:lnTo>
                      <a:pt x="952" y="1507"/>
                    </a:lnTo>
                    <a:lnTo>
                      <a:pt x="954" y="1513"/>
                    </a:lnTo>
                    <a:lnTo>
                      <a:pt x="954" y="1518"/>
                    </a:lnTo>
                    <a:lnTo>
                      <a:pt x="952" y="1529"/>
                    </a:lnTo>
                    <a:lnTo>
                      <a:pt x="952" y="1529"/>
                    </a:lnTo>
                    <a:lnTo>
                      <a:pt x="950" y="1534"/>
                    </a:lnTo>
                    <a:lnTo>
                      <a:pt x="948" y="1540"/>
                    </a:lnTo>
                    <a:lnTo>
                      <a:pt x="948" y="1547"/>
                    </a:lnTo>
                    <a:lnTo>
                      <a:pt x="950" y="1549"/>
                    </a:lnTo>
                    <a:lnTo>
                      <a:pt x="952" y="1552"/>
                    </a:lnTo>
                    <a:lnTo>
                      <a:pt x="952" y="1552"/>
                    </a:lnTo>
                    <a:lnTo>
                      <a:pt x="956" y="1552"/>
                    </a:lnTo>
                    <a:lnTo>
                      <a:pt x="961" y="1551"/>
                    </a:lnTo>
                    <a:lnTo>
                      <a:pt x="970" y="1547"/>
                    </a:lnTo>
                    <a:lnTo>
                      <a:pt x="970" y="1547"/>
                    </a:lnTo>
                    <a:lnTo>
                      <a:pt x="979" y="1538"/>
                    </a:lnTo>
                    <a:lnTo>
                      <a:pt x="985" y="1536"/>
                    </a:lnTo>
                    <a:lnTo>
                      <a:pt x="988" y="1536"/>
                    </a:lnTo>
                    <a:lnTo>
                      <a:pt x="992" y="1538"/>
                    </a:lnTo>
                    <a:lnTo>
                      <a:pt x="992" y="1538"/>
                    </a:lnTo>
                    <a:lnTo>
                      <a:pt x="995" y="1543"/>
                    </a:lnTo>
                    <a:lnTo>
                      <a:pt x="999" y="1549"/>
                    </a:lnTo>
                    <a:lnTo>
                      <a:pt x="1005" y="1561"/>
                    </a:lnTo>
                    <a:lnTo>
                      <a:pt x="1008" y="1576"/>
                    </a:lnTo>
                    <a:lnTo>
                      <a:pt x="1010" y="1589"/>
                    </a:lnTo>
                    <a:lnTo>
                      <a:pt x="1010" y="1589"/>
                    </a:lnTo>
                    <a:lnTo>
                      <a:pt x="1015" y="1614"/>
                    </a:lnTo>
                    <a:lnTo>
                      <a:pt x="1019" y="1625"/>
                    </a:lnTo>
                    <a:lnTo>
                      <a:pt x="1021" y="1637"/>
                    </a:lnTo>
                    <a:lnTo>
                      <a:pt x="1021" y="1637"/>
                    </a:lnTo>
                    <a:lnTo>
                      <a:pt x="1021" y="1654"/>
                    </a:lnTo>
                    <a:lnTo>
                      <a:pt x="1019" y="1668"/>
                    </a:lnTo>
                    <a:lnTo>
                      <a:pt x="1019" y="1683"/>
                    </a:lnTo>
                    <a:lnTo>
                      <a:pt x="1021" y="1690"/>
                    </a:lnTo>
                    <a:lnTo>
                      <a:pt x="1024" y="1699"/>
                    </a:lnTo>
                    <a:lnTo>
                      <a:pt x="1024" y="1699"/>
                    </a:lnTo>
                    <a:lnTo>
                      <a:pt x="1030" y="1706"/>
                    </a:lnTo>
                    <a:lnTo>
                      <a:pt x="1035" y="1715"/>
                    </a:lnTo>
                    <a:lnTo>
                      <a:pt x="1035" y="1715"/>
                    </a:lnTo>
                    <a:lnTo>
                      <a:pt x="1039" y="1724"/>
                    </a:lnTo>
                    <a:lnTo>
                      <a:pt x="1041" y="1735"/>
                    </a:lnTo>
                    <a:lnTo>
                      <a:pt x="1043" y="1755"/>
                    </a:lnTo>
                    <a:lnTo>
                      <a:pt x="1043" y="1755"/>
                    </a:lnTo>
                    <a:lnTo>
                      <a:pt x="1046" y="1777"/>
                    </a:lnTo>
                    <a:lnTo>
                      <a:pt x="1048" y="1788"/>
                    </a:lnTo>
                    <a:lnTo>
                      <a:pt x="1053" y="1797"/>
                    </a:lnTo>
                    <a:lnTo>
                      <a:pt x="1053" y="1797"/>
                    </a:lnTo>
                    <a:lnTo>
                      <a:pt x="1062" y="1806"/>
                    </a:lnTo>
                    <a:lnTo>
                      <a:pt x="1071" y="1813"/>
                    </a:lnTo>
                    <a:lnTo>
                      <a:pt x="1071" y="1813"/>
                    </a:lnTo>
                    <a:lnTo>
                      <a:pt x="1077" y="1817"/>
                    </a:lnTo>
                    <a:lnTo>
                      <a:pt x="1084" y="1818"/>
                    </a:lnTo>
                    <a:lnTo>
                      <a:pt x="1090" y="1820"/>
                    </a:lnTo>
                    <a:lnTo>
                      <a:pt x="1097" y="1818"/>
                    </a:lnTo>
                    <a:lnTo>
                      <a:pt x="1097" y="1818"/>
                    </a:lnTo>
                    <a:lnTo>
                      <a:pt x="1099" y="1815"/>
                    </a:lnTo>
                    <a:lnTo>
                      <a:pt x="1100" y="1808"/>
                    </a:lnTo>
                    <a:lnTo>
                      <a:pt x="1099" y="1802"/>
                    </a:lnTo>
                    <a:lnTo>
                      <a:pt x="1097" y="1797"/>
                    </a:lnTo>
                    <a:lnTo>
                      <a:pt x="1097" y="1797"/>
                    </a:lnTo>
                    <a:lnTo>
                      <a:pt x="1091" y="1782"/>
                    </a:lnTo>
                    <a:lnTo>
                      <a:pt x="1086" y="1768"/>
                    </a:lnTo>
                    <a:lnTo>
                      <a:pt x="1086" y="1768"/>
                    </a:lnTo>
                    <a:lnTo>
                      <a:pt x="1082" y="1751"/>
                    </a:lnTo>
                    <a:lnTo>
                      <a:pt x="1079" y="1744"/>
                    </a:lnTo>
                    <a:lnTo>
                      <a:pt x="1075" y="1737"/>
                    </a:lnTo>
                    <a:lnTo>
                      <a:pt x="1075" y="1737"/>
                    </a:lnTo>
                    <a:lnTo>
                      <a:pt x="1071" y="1730"/>
                    </a:lnTo>
                    <a:lnTo>
                      <a:pt x="1064" y="1722"/>
                    </a:lnTo>
                    <a:lnTo>
                      <a:pt x="1052" y="1710"/>
                    </a:lnTo>
                    <a:lnTo>
                      <a:pt x="1041" y="1697"/>
                    </a:lnTo>
                    <a:lnTo>
                      <a:pt x="1035" y="1690"/>
                    </a:lnTo>
                    <a:lnTo>
                      <a:pt x="1032" y="1681"/>
                    </a:lnTo>
                    <a:lnTo>
                      <a:pt x="1032" y="1681"/>
                    </a:lnTo>
                    <a:lnTo>
                      <a:pt x="1030" y="1670"/>
                    </a:lnTo>
                    <a:lnTo>
                      <a:pt x="1032" y="1657"/>
                    </a:lnTo>
                    <a:lnTo>
                      <a:pt x="1033" y="1632"/>
                    </a:lnTo>
                    <a:lnTo>
                      <a:pt x="1033" y="1632"/>
                    </a:lnTo>
                    <a:lnTo>
                      <a:pt x="1037" y="1621"/>
                    </a:lnTo>
                    <a:lnTo>
                      <a:pt x="1039" y="1616"/>
                    </a:lnTo>
                    <a:lnTo>
                      <a:pt x="1043" y="1612"/>
                    </a:lnTo>
                    <a:lnTo>
                      <a:pt x="1043" y="1612"/>
                    </a:lnTo>
                    <a:lnTo>
                      <a:pt x="1048" y="1612"/>
                    </a:lnTo>
                    <a:lnTo>
                      <a:pt x="1053" y="1616"/>
                    </a:lnTo>
                    <a:lnTo>
                      <a:pt x="1066" y="1623"/>
                    </a:lnTo>
                    <a:lnTo>
                      <a:pt x="1066" y="1623"/>
                    </a:lnTo>
                    <a:lnTo>
                      <a:pt x="1073" y="1627"/>
                    </a:lnTo>
                    <a:lnTo>
                      <a:pt x="1081" y="1632"/>
                    </a:lnTo>
                    <a:lnTo>
                      <a:pt x="1088" y="1639"/>
                    </a:lnTo>
                    <a:lnTo>
                      <a:pt x="1093" y="1646"/>
                    </a:lnTo>
                    <a:lnTo>
                      <a:pt x="1093" y="1646"/>
                    </a:lnTo>
                    <a:lnTo>
                      <a:pt x="1102" y="1668"/>
                    </a:lnTo>
                    <a:lnTo>
                      <a:pt x="1110" y="1679"/>
                    </a:lnTo>
                    <a:lnTo>
                      <a:pt x="1117" y="1686"/>
                    </a:lnTo>
                    <a:lnTo>
                      <a:pt x="1117" y="1686"/>
                    </a:lnTo>
                    <a:lnTo>
                      <a:pt x="1122" y="1690"/>
                    </a:lnTo>
                    <a:lnTo>
                      <a:pt x="1128" y="1688"/>
                    </a:lnTo>
                    <a:lnTo>
                      <a:pt x="1133" y="1684"/>
                    </a:lnTo>
                    <a:lnTo>
                      <a:pt x="1138" y="1677"/>
                    </a:lnTo>
                    <a:lnTo>
                      <a:pt x="1138" y="1677"/>
                    </a:lnTo>
                    <a:lnTo>
                      <a:pt x="1144" y="1668"/>
                    </a:lnTo>
                    <a:lnTo>
                      <a:pt x="1151" y="1661"/>
                    </a:lnTo>
                    <a:lnTo>
                      <a:pt x="1166" y="1645"/>
                    </a:lnTo>
                    <a:lnTo>
                      <a:pt x="1166" y="1645"/>
                    </a:lnTo>
                    <a:lnTo>
                      <a:pt x="1175" y="1637"/>
                    </a:lnTo>
                    <a:lnTo>
                      <a:pt x="1180" y="1627"/>
                    </a:lnTo>
                    <a:lnTo>
                      <a:pt x="1180" y="1627"/>
                    </a:lnTo>
                    <a:lnTo>
                      <a:pt x="1182" y="1618"/>
                    </a:lnTo>
                    <a:lnTo>
                      <a:pt x="1184" y="1608"/>
                    </a:lnTo>
                    <a:lnTo>
                      <a:pt x="1182" y="1589"/>
                    </a:lnTo>
                    <a:lnTo>
                      <a:pt x="1178" y="1570"/>
                    </a:lnTo>
                    <a:lnTo>
                      <a:pt x="1171" y="1552"/>
                    </a:lnTo>
                    <a:lnTo>
                      <a:pt x="1171" y="1552"/>
                    </a:lnTo>
                    <a:lnTo>
                      <a:pt x="1160" y="1538"/>
                    </a:lnTo>
                    <a:lnTo>
                      <a:pt x="1149" y="1525"/>
                    </a:lnTo>
                    <a:lnTo>
                      <a:pt x="1140" y="1509"/>
                    </a:lnTo>
                    <a:lnTo>
                      <a:pt x="1137" y="1502"/>
                    </a:lnTo>
                    <a:lnTo>
                      <a:pt x="1137" y="1494"/>
                    </a:lnTo>
                    <a:lnTo>
                      <a:pt x="1137" y="1494"/>
                    </a:lnTo>
                    <a:lnTo>
                      <a:pt x="1137" y="1482"/>
                    </a:lnTo>
                    <a:lnTo>
                      <a:pt x="1140" y="1471"/>
                    </a:lnTo>
                    <a:lnTo>
                      <a:pt x="1146" y="1460"/>
                    </a:lnTo>
                    <a:lnTo>
                      <a:pt x="1153" y="1453"/>
                    </a:lnTo>
                    <a:lnTo>
                      <a:pt x="1160" y="1447"/>
                    </a:lnTo>
                    <a:lnTo>
                      <a:pt x="1169" y="1446"/>
                    </a:lnTo>
                    <a:lnTo>
                      <a:pt x="1175" y="1446"/>
                    </a:lnTo>
                    <a:lnTo>
                      <a:pt x="1180" y="1447"/>
                    </a:lnTo>
                    <a:lnTo>
                      <a:pt x="1186" y="1451"/>
                    </a:lnTo>
                    <a:lnTo>
                      <a:pt x="1189" y="1456"/>
                    </a:lnTo>
                    <a:lnTo>
                      <a:pt x="1189" y="1456"/>
                    </a:lnTo>
                    <a:lnTo>
                      <a:pt x="1195" y="1460"/>
                    </a:lnTo>
                    <a:lnTo>
                      <a:pt x="1198" y="1460"/>
                    </a:lnTo>
                    <a:lnTo>
                      <a:pt x="1202" y="1458"/>
                    </a:lnTo>
                    <a:lnTo>
                      <a:pt x="1205" y="1453"/>
                    </a:lnTo>
                    <a:lnTo>
                      <a:pt x="1205" y="1453"/>
                    </a:lnTo>
                    <a:lnTo>
                      <a:pt x="1213" y="1444"/>
                    </a:lnTo>
                    <a:lnTo>
                      <a:pt x="1220" y="1438"/>
                    </a:lnTo>
                    <a:lnTo>
                      <a:pt x="1227" y="1435"/>
                    </a:lnTo>
                    <a:lnTo>
                      <a:pt x="1238" y="1431"/>
                    </a:lnTo>
                    <a:lnTo>
                      <a:pt x="1238" y="1431"/>
                    </a:lnTo>
                    <a:lnTo>
                      <a:pt x="1262" y="1426"/>
                    </a:lnTo>
                    <a:lnTo>
                      <a:pt x="1274" y="1422"/>
                    </a:lnTo>
                    <a:lnTo>
                      <a:pt x="1285" y="1419"/>
                    </a:lnTo>
                    <a:lnTo>
                      <a:pt x="1285" y="1419"/>
                    </a:lnTo>
                    <a:lnTo>
                      <a:pt x="1292" y="1413"/>
                    </a:lnTo>
                    <a:lnTo>
                      <a:pt x="1300" y="1408"/>
                    </a:lnTo>
                    <a:lnTo>
                      <a:pt x="1300" y="1408"/>
                    </a:lnTo>
                    <a:lnTo>
                      <a:pt x="1305" y="1402"/>
                    </a:lnTo>
                    <a:lnTo>
                      <a:pt x="1309" y="1395"/>
                    </a:lnTo>
                    <a:lnTo>
                      <a:pt x="1316" y="1382"/>
                    </a:lnTo>
                    <a:lnTo>
                      <a:pt x="1319" y="1366"/>
                    </a:lnTo>
                    <a:lnTo>
                      <a:pt x="1325" y="1352"/>
                    </a:lnTo>
                    <a:lnTo>
                      <a:pt x="1325" y="1352"/>
                    </a:lnTo>
                    <a:lnTo>
                      <a:pt x="1329" y="1344"/>
                    </a:lnTo>
                    <a:lnTo>
                      <a:pt x="1332" y="1339"/>
                    </a:lnTo>
                    <a:lnTo>
                      <a:pt x="1343" y="1328"/>
                    </a:lnTo>
                    <a:lnTo>
                      <a:pt x="1352" y="1315"/>
                    </a:lnTo>
                    <a:lnTo>
                      <a:pt x="1357" y="1310"/>
                    </a:lnTo>
                    <a:lnTo>
                      <a:pt x="1361" y="1303"/>
                    </a:lnTo>
                    <a:lnTo>
                      <a:pt x="1361" y="1303"/>
                    </a:lnTo>
                    <a:lnTo>
                      <a:pt x="1363" y="1295"/>
                    </a:lnTo>
                    <a:lnTo>
                      <a:pt x="1361" y="1290"/>
                    </a:lnTo>
                    <a:lnTo>
                      <a:pt x="1359" y="1285"/>
                    </a:lnTo>
                    <a:lnTo>
                      <a:pt x="1356" y="1279"/>
                    </a:lnTo>
                    <a:lnTo>
                      <a:pt x="1356" y="1279"/>
                    </a:lnTo>
                    <a:lnTo>
                      <a:pt x="1352" y="1274"/>
                    </a:lnTo>
                    <a:lnTo>
                      <a:pt x="1352" y="1268"/>
                    </a:lnTo>
                    <a:lnTo>
                      <a:pt x="1356" y="1257"/>
                    </a:lnTo>
                    <a:lnTo>
                      <a:pt x="1356" y="1257"/>
                    </a:lnTo>
                    <a:lnTo>
                      <a:pt x="1356" y="1245"/>
                    </a:lnTo>
                    <a:lnTo>
                      <a:pt x="1356" y="1245"/>
                    </a:lnTo>
                    <a:lnTo>
                      <a:pt x="1354" y="1236"/>
                    </a:lnTo>
                    <a:lnTo>
                      <a:pt x="1348" y="1227"/>
                    </a:lnTo>
                    <a:lnTo>
                      <a:pt x="1343" y="1218"/>
                    </a:lnTo>
                    <a:lnTo>
                      <a:pt x="1341" y="1214"/>
                    </a:lnTo>
                    <a:lnTo>
                      <a:pt x="1339" y="1209"/>
                    </a:lnTo>
                    <a:lnTo>
                      <a:pt x="1339" y="1209"/>
                    </a:lnTo>
                    <a:lnTo>
                      <a:pt x="1339" y="1203"/>
                    </a:lnTo>
                    <a:lnTo>
                      <a:pt x="1341" y="1200"/>
                    </a:lnTo>
                    <a:lnTo>
                      <a:pt x="1341" y="1194"/>
                    </a:lnTo>
                    <a:lnTo>
                      <a:pt x="1341" y="1189"/>
                    </a:lnTo>
                    <a:lnTo>
                      <a:pt x="1341" y="1189"/>
                    </a:lnTo>
                    <a:lnTo>
                      <a:pt x="1338" y="1174"/>
                    </a:lnTo>
                    <a:lnTo>
                      <a:pt x="1336" y="1167"/>
                    </a:lnTo>
                    <a:lnTo>
                      <a:pt x="1338" y="1158"/>
                    </a:lnTo>
                    <a:lnTo>
                      <a:pt x="1338" y="1158"/>
                    </a:lnTo>
                    <a:lnTo>
                      <a:pt x="1339" y="1154"/>
                    </a:lnTo>
                    <a:lnTo>
                      <a:pt x="1343" y="1151"/>
                    </a:lnTo>
                    <a:lnTo>
                      <a:pt x="1354" y="1147"/>
                    </a:lnTo>
                    <a:lnTo>
                      <a:pt x="1363" y="1142"/>
                    </a:lnTo>
                    <a:lnTo>
                      <a:pt x="1367" y="1140"/>
                    </a:lnTo>
                    <a:lnTo>
                      <a:pt x="1368" y="1136"/>
                    </a:lnTo>
                    <a:lnTo>
                      <a:pt x="1368" y="1136"/>
                    </a:lnTo>
                    <a:lnTo>
                      <a:pt x="1368" y="1131"/>
                    </a:lnTo>
                    <a:lnTo>
                      <a:pt x="1365" y="1125"/>
                    </a:lnTo>
                    <a:lnTo>
                      <a:pt x="1361" y="1124"/>
                    </a:lnTo>
                    <a:lnTo>
                      <a:pt x="1357" y="1120"/>
                    </a:lnTo>
                    <a:lnTo>
                      <a:pt x="1357" y="1120"/>
                    </a:lnTo>
                    <a:lnTo>
                      <a:pt x="1345" y="1118"/>
                    </a:lnTo>
                    <a:lnTo>
                      <a:pt x="1330" y="1118"/>
                    </a:lnTo>
                    <a:lnTo>
                      <a:pt x="1325" y="1116"/>
                    </a:lnTo>
                    <a:lnTo>
                      <a:pt x="1319" y="1113"/>
                    </a:lnTo>
                    <a:lnTo>
                      <a:pt x="1314" y="1109"/>
                    </a:lnTo>
                    <a:lnTo>
                      <a:pt x="1312" y="1104"/>
                    </a:lnTo>
                    <a:lnTo>
                      <a:pt x="1312" y="1104"/>
                    </a:lnTo>
                    <a:lnTo>
                      <a:pt x="1310" y="1096"/>
                    </a:lnTo>
                    <a:lnTo>
                      <a:pt x="1310" y="1091"/>
                    </a:lnTo>
                    <a:lnTo>
                      <a:pt x="1314" y="1086"/>
                    </a:lnTo>
                    <a:lnTo>
                      <a:pt x="1318" y="1082"/>
                    </a:lnTo>
                    <a:lnTo>
                      <a:pt x="1329" y="1077"/>
                    </a:lnTo>
                    <a:lnTo>
                      <a:pt x="1338" y="1073"/>
                    </a:lnTo>
                    <a:lnTo>
                      <a:pt x="1338" y="1073"/>
                    </a:lnTo>
                    <a:lnTo>
                      <a:pt x="1347" y="1064"/>
                    </a:lnTo>
                    <a:lnTo>
                      <a:pt x="1352" y="1060"/>
                    </a:lnTo>
                    <a:lnTo>
                      <a:pt x="1357" y="1058"/>
                    </a:lnTo>
                    <a:lnTo>
                      <a:pt x="1357" y="1058"/>
                    </a:lnTo>
                    <a:lnTo>
                      <a:pt x="1361" y="1058"/>
                    </a:lnTo>
                    <a:lnTo>
                      <a:pt x="1367" y="1060"/>
                    </a:lnTo>
                    <a:lnTo>
                      <a:pt x="1370" y="1062"/>
                    </a:lnTo>
                    <a:lnTo>
                      <a:pt x="1374" y="1066"/>
                    </a:lnTo>
                    <a:lnTo>
                      <a:pt x="1374" y="1066"/>
                    </a:lnTo>
                    <a:lnTo>
                      <a:pt x="1374" y="1069"/>
                    </a:lnTo>
                    <a:lnTo>
                      <a:pt x="1374" y="1071"/>
                    </a:lnTo>
                    <a:lnTo>
                      <a:pt x="1370" y="1077"/>
                    </a:lnTo>
                    <a:lnTo>
                      <a:pt x="1370" y="1077"/>
                    </a:lnTo>
                    <a:lnTo>
                      <a:pt x="1368" y="1082"/>
                    </a:lnTo>
                    <a:lnTo>
                      <a:pt x="1370" y="1087"/>
                    </a:lnTo>
                    <a:lnTo>
                      <a:pt x="1374" y="1089"/>
                    </a:lnTo>
                    <a:lnTo>
                      <a:pt x="1379" y="1087"/>
                    </a:lnTo>
                    <a:lnTo>
                      <a:pt x="1379" y="1087"/>
                    </a:lnTo>
                    <a:lnTo>
                      <a:pt x="1392" y="1084"/>
                    </a:lnTo>
                    <a:lnTo>
                      <a:pt x="1397" y="1084"/>
                    </a:lnTo>
                    <a:lnTo>
                      <a:pt x="1403" y="1086"/>
                    </a:lnTo>
                    <a:lnTo>
                      <a:pt x="1406" y="1087"/>
                    </a:lnTo>
                    <a:lnTo>
                      <a:pt x="1410" y="1089"/>
                    </a:lnTo>
                    <a:lnTo>
                      <a:pt x="1417" y="1102"/>
                    </a:lnTo>
                    <a:lnTo>
                      <a:pt x="1417" y="1102"/>
                    </a:lnTo>
                    <a:lnTo>
                      <a:pt x="1421" y="1107"/>
                    </a:lnTo>
                    <a:lnTo>
                      <a:pt x="1426" y="1113"/>
                    </a:lnTo>
                    <a:lnTo>
                      <a:pt x="1437" y="1124"/>
                    </a:lnTo>
                    <a:lnTo>
                      <a:pt x="1437" y="1124"/>
                    </a:lnTo>
                    <a:lnTo>
                      <a:pt x="1441" y="1131"/>
                    </a:lnTo>
                    <a:lnTo>
                      <a:pt x="1444" y="1138"/>
                    </a:lnTo>
                    <a:lnTo>
                      <a:pt x="1446" y="1156"/>
                    </a:lnTo>
                    <a:lnTo>
                      <a:pt x="1446" y="1156"/>
                    </a:lnTo>
                    <a:lnTo>
                      <a:pt x="1446" y="1171"/>
                    </a:lnTo>
                    <a:lnTo>
                      <a:pt x="1446" y="1176"/>
                    </a:lnTo>
                    <a:lnTo>
                      <a:pt x="1450" y="1181"/>
                    </a:lnTo>
                    <a:lnTo>
                      <a:pt x="1450" y="1181"/>
                    </a:lnTo>
                    <a:lnTo>
                      <a:pt x="1455" y="1185"/>
                    </a:lnTo>
                    <a:lnTo>
                      <a:pt x="1461" y="1185"/>
                    </a:lnTo>
                    <a:lnTo>
                      <a:pt x="1466" y="1183"/>
                    </a:lnTo>
                    <a:lnTo>
                      <a:pt x="1470" y="1180"/>
                    </a:lnTo>
                    <a:lnTo>
                      <a:pt x="1470" y="1180"/>
                    </a:lnTo>
                    <a:lnTo>
                      <a:pt x="1477" y="1171"/>
                    </a:lnTo>
                    <a:lnTo>
                      <a:pt x="1479" y="1162"/>
                    </a:lnTo>
                    <a:lnTo>
                      <a:pt x="1477" y="1151"/>
                    </a:lnTo>
                    <a:lnTo>
                      <a:pt x="1473" y="1142"/>
                    </a:lnTo>
                    <a:lnTo>
                      <a:pt x="1464" y="1124"/>
                    </a:lnTo>
                    <a:lnTo>
                      <a:pt x="1462" y="1115"/>
                    </a:lnTo>
                    <a:lnTo>
                      <a:pt x="1462" y="1105"/>
                    </a:lnTo>
                    <a:lnTo>
                      <a:pt x="1462" y="1105"/>
                    </a:lnTo>
                    <a:lnTo>
                      <a:pt x="1466" y="1093"/>
                    </a:lnTo>
                    <a:lnTo>
                      <a:pt x="1472" y="1084"/>
                    </a:lnTo>
                    <a:lnTo>
                      <a:pt x="1477" y="1073"/>
                    </a:lnTo>
                    <a:lnTo>
                      <a:pt x="1481" y="1060"/>
                    </a:lnTo>
                    <a:lnTo>
                      <a:pt x="1481" y="1060"/>
                    </a:lnTo>
                    <a:lnTo>
                      <a:pt x="1482" y="1046"/>
                    </a:lnTo>
                    <a:lnTo>
                      <a:pt x="1484" y="1039"/>
                    </a:lnTo>
                    <a:lnTo>
                      <a:pt x="1486" y="1033"/>
                    </a:lnTo>
                    <a:lnTo>
                      <a:pt x="1486" y="1033"/>
                    </a:lnTo>
                    <a:lnTo>
                      <a:pt x="1493" y="1022"/>
                    </a:lnTo>
                    <a:lnTo>
                      <a:pt x="1500" y="1011"/>
                    </a:lnTo>
                    <a:lnTo>
                      <a:pt x="1500" y="1011"/>
                    </a:lnTo>
                    <a:lnTo>
                      <a:pt x="1504" y="1006"/>
                    </a:lnTo>
                    <a:lnTo>
                      <a:pt x="1508" y="1002"/>
                    </a:lnTo>
                    <a:lnTo>
                      <a:pt x="1511" y="1002"/>
                    </a:lnTo>
                    <a:lnTo>
                      <a:pt x="1517" y="1001"/>
                    </a:lnTo>
                    <a:lnTo>
                      <a:pt x="1526" y="1004"/>
                    </a:lnTo>
                    <a:lnTo>
                      <a:pt x="1538" y="1006"/>
                    </a:lnTo>
                    <a:lnTo>
                      <a:pt x="1538" y="1006"/>
                    </a:lnTo>
                    <a:lnTo>
                      <a:pt x="1549" y="1006"/>
                    </a:lnTo>
                    <a:lnTo>
                      <a:pt x="1560" y="1004"/>
                    </a:lnTo>
                    <a:lnTo>
                      <a:pt x="1569" y="997"/>
                    </a:lnTo>
                    <a:lnTo>
                      <a:pt x="1573" y="993"/>
                    </a:lnTo>
                    <a:lnTo>
                      <a:pt x="1575" y="988"/>
                    </a:lnTo>
                    <a:lnTo>
                      <a:pt x="1575" y="988"/>
                    </a:lnTo>
                    <a:lnTo>
                      <a:pt x="1582" y="975"/>
                    </a:lnTo>
                    <a:lnTo>
                      <a:pt x="1593" y="963"/>
                    </a:lnTo>
                    <a:lnTo>
                      <a:pt x="1593" y="963"/>
                    </a:lnTo>
                    <a:lnTo>
                      <a:pt x="1605" y="944"/>
                    </a:lnTo>
                    <a:lnTo>
                      <a:pt x="1618" y="928"/>
                    </a:lnTo>
                    <a:lnTo>
                      <a:pt x="1618" y="928"/>
                    </a:lnTo>
                    <a:lnTo>
                      <a:pt x="1629" y="908"/>
                    </a:lnTo>
                    <a:lnTo>
                      <a:pt x="1640" y="888"/>
                    </a:lnTo>
                    <a:lnTo>
                      <a:pt x="1640" y="888"/>
                    </a:lnTo>
                    <a:lnTo>
                      <a:pt x="1645" y="879"/>
                    </a:lnTo>
                    <a:lnTo>
                      <a:pt x="1649" y="870"/>
                    </a:lnTo>
                    <a:lnTo>
                      <a:pt x="1651" y="861"/>
                    </a:lnTo>
                    <a:lnTo>
                      <a:pt x="1651" y="850"/>
                    </a:lnTo>
                    <a:lnTo>
                      <a:pt x="1651" y="850"/>
                    </a:lnTo>
                    <a:lnTo>
                      <a:pt x="1651" y="830"/>
                    </a:lnTo>
                    <a:lnTo>
                      <a:pt x="1649" y="809"/>
                    </a:lnTo>
                    <a:lnTo>
                      <a:pt x="1649" y="809"/>
                    </a:lnTo>
                    <a:lnTo>
                      <a:pt x="1647" y="792"/>
                    </a:lnTo>
                    <a:lnTo>
                      <a:pt x="1645" y="785"/>
                    </a:lnTo>
                    <a:lnTo>
                      <a:pt x="1642" y="780"/>
                    </a:lnTo>
                    <a:lnTo>
                      <a:pt x="1642" y="780"/>
                    </a:lnTo>
                    <a:lnTo>
                      <a:pt x="1638" y="773"/>
                    </a:lnTo>
                    <a:lnTo>
                      <a:pt x="1633" y="769"/>
                    </a:lnTo>
                    <a:lnTo>
                      <a:pt x="1629" y="767"/>
                    </a:lnTo>
                    <a:lnTo>
                      <a:pt x="1624" y="767"/>
                    </a:lnTo>
                    <a:lnTo>
                      <a:pt x="1613" y="769"/>
                    </a:lnTo>
                    <a:lnTo>
                      <a:pt x="1600" y="769"/>
                    </a:lnTo>
                    <a:lnTo>
                      <a:pt x="1600" y="769"/>
                    </a:lnTo>
                    <a:lnTo>
                      <a:pt x="1595" y="767"/>
                    </a:lnTo>
                    <a:lnTo>
                      <a:pt x="1591" y="765"/>
                    </a:lnTo>
                    <a:lnTo>
                      <a:pt x="1584" y="758"/>
                    </a:lnTo>
                    <a:lnTo>
                      <a:pt x="1580" y="749"/>
                    </a:lnTo>
                    <a:lnTo>
                      <a:pt x="1578" y="740"/>
                    </a:lnTo>
                    <a:lnTo>
                      <a:pt x="1578" y="740"/>
                    </a:lnTo>
                    <a:lnTo>
                      <a:pt x="1582" y="733"/>
                    </a:lnTo>
                    <a:lnTo>
                      <a:pt x="1586" y="725"/>
                    </a:lnTo>
                    <a:lnTo>
                      <a:pt x="1591" y="720"/>
                    </a:lnTo>
                    <a:lnTo>
                      <a:pt x="1596" y="716"/>
                    </a:lnTo>
                    <a:lnTo>
                      <a:pt x="1596" y="716"/>
                    </a:lnTo>
                    <a:lnTo>
                      <a:pt x="1615" y="704"/>
                    </a:lnTo>
                    <a:lnTo>
                      <a:pt x="1629" y="689"/>
                    </a:lnTo>
                    <a:lnTo>
                      <a:pt x="1629" y="689"/>
                    </a:lnTo>
                    <a:lnTo>
                      <a:pt x="1636" y="682"/>
                    </a:lnTo>
                    <a:lnTo>
                      <a:pt x="1642" y="675"/>
                    </a:lnTo>
                    <a:lnTo>
                      <a:pt x="1642" y="675"/>
                    </a:lnTo>
                    <a:lnTo>
                      <a:pt x="1643" y="668"/>
                    </a:lnTo>
                    <a:lnTo>
                      <a:pt x="1645" y="659"/>
                    </a:lnTo>
                    <a:lnTo>
                      <a:pt x="1649" y="651"/>
                    </a:lnTo>
                    <a:lnTo>
                      <a:pt x="1653" y="644"/>
                    </a:lnTo>
                    <a:lnTo>
                      <a:pt x="1653" y="644"/>
                    </a:lnTo>
                    <a:lnTo>
                      <a:pt x="1662" y="635"/>
                    </a:lnTo>
                    <a:lnTo>
                      <a:pt x="1674" y="628"/>
                    </a:lnTo>
                    <a:lnTo>
                      <a:pt x="1687" y="626"/>
                    </a:lnTo>
                    <a:lnTo>
                      <a:pt x="1700" y="626"/>
                    </a:lnTo>
                    <a:lnTo>
                      <a:pt x="1700" y="626"/>
                    </a:lnTo>
                    <a:lnTo>
                      <a:pt x="1721" y="628"/>
                    </a:lnTo>
                    <a:lnTo>
                      <a:pt x="1743" y="630"/>
                    </a:lnTo>
                    <a:lnTo>
                      <a:pt x="1752" y="630"/>
                    </a:lnTo>
                    <a:lnTo>
                      <a:pt x="1763" y="628"/>
                    </a:lnTo>
                    <a:lnTo>
                      <a:pt x="1774" y="626"/>
                    </a:lnTo>
                    <a:lnTo>
                      <a:pt x="1783" y="621"/>
                    </a:lnTo>
                    <a:lnTo>
                      <a:pt x="1783" y="621"/>
                    </a:lnTo>
                    <a:lnTo>
                      <a:pt x="1790" y="617"/>
                    </a:lnTo>
                    <a:lnTo>
                      <a:pt x="1799" y="615"/>
                    </a:lnTo>
                    <a:lnTo>
                      <a:pt x="1806" y="613"/>
                    </a:lnTo>
                    <a:lnTo>
                      <a:pt x="1814" y="615"/>
                    </a:lnTo>
                    <a:lnTo>
                      <a:pt x="1814" y="615"/>
                    </a:lnTo>
                    <a:lnTo>
                      <a:pt x="1819" y="617"/>
                    </a:lnTo>
                    <a:lnTo>
                      <a:pt x="1823" y="619"/>
                    </a:lnTo>
                    <a:lnTo>
                      <a:pt x="1826" y="626"/>
                    </a:lnTo>
                    <a:lnTo>
                      <a:pt x="1826" y="626"/>
                    </a:lnTo>
                    <a:lnTo>
                      <a:pt x="1834" y="635"/>
                    </a:lnTo>
                    <a:lnTo>
                      <a:pt x="1839" y="640"/>
                    </a:lnTo>
                    <a:lnTo>
                      <a:pt x="1844" y="642"/>
                    </a:lnTo>
                    <a:lnTo>
                      <a:pt x="1850" y="640"/>
                    </a:lnTo>
                    <a:lnTo>
                      <a:pt x="1855" y="637"/>
                    </a:lnTo>
                    <a:lnTo>
                      <a:pt x="1861" y="631"/>
                    </a:lnTo>
                    <a:lnTo>
                      <a:pt x="1864" y="624"/>
                    </a:lnTo>
                    <a:lnTo>
                      <a:pt x="1868" y="615"/>
                    </a:lnTo>
                    <a:lnTo>
                      <a:pt x="1868" y="615"/>
                    </a:lnTo>
                    <a:lnTo>
                      <a:pt x="1872" y="604"/>
                    </a:lnTo>
                    <a:lnTo>
                      <a:pt x="1877" y="597"/>
                    </a:lnTo>
                    <a:lnTo>
                      <a:pt x="1891" y="583"/>
                    </a:lnTo>
                    <a:lnTo>
                      <a:pt x="1891" y="583"/>
                    </a:lnTo>
                    <a:lnTo>
                      <a:pt x="1900" y="573"/>
                    </a:lnTo>
                    <a:lnTo>
                      <a:pt x="1910" y="570"/>
                    </a:lnTo>
                    <a:lnTo>
                      <a:pt x="1919" y="568"/>
                    </a:lnTo>
                    <a:lnTo>
                      <a:pt x="1931" y="568"/>
                    </a:lnTo>
                    <a:lnTo>
                      <a:pt x="1931" y="568"/>
                    </a:lnTo>
                    <a:lnTo>
                      <a:pt x="1937" y="570"/>
                    </a:lnTo>
                    <a:lnTo>
                      <a:pt x="1938" y="572"/>
                    </a:lnTo>
                    <a:lnTo>
                      <a:pt x="1944" y="579"/>
                    </a:lnTo>
                    <a:lnTo>
                      <a:pt x="1944" y="579"/>
                    </a:lnTo>
                    <a:lnTo>
                      <a:pt x="1951" y="581"/>
                    </a:lnTo>
                    <a:lnTo>
                      <a:pt x="1955" y="583"/>
                    </a:lnTo>
                    <a:lnTo>
                      <a:pt x="1958" y="581"/>
                    </a:lnTo>
                    <a:lnTo>
                      <a:pt x="1962" y="577"/>
                    </a:lnTo>
                    <a:lnTo>
                      <a:pt x="1967" y="566"/>
                    </a:lnTo>
                    <a:lnTo>
                      <a:pt x="1973" y="557"/>
                    </a:lnTo>
                    <a:lnTo>
                      <a:pt x="1973" y="557"/>
                    </a:lnTo>
                    <a:lnTo>
                      <a:pt x="1980" y="550"/>
                    </a:lnTo>
                    <a:lnTo>
                      <a:pt x="1991" y="545"/>
                    </a:lnTo>
                    <a:lnTo>
                      <a:pt x="1995" y="545"/>
                    </a:lnTo>
                    <a:lnTo>
                      <a:pt x="2000" y="545"/>
                    </a:lnTo>
                    <a:lnTo>
                      <a:pt x="2004" y="548"/>
                    </a:lnTo>
                    <a:lnTo>
                      <a:pt x="2005" y="554"/>
                    </a:lnTo>
                    <a:lnTo>
                      <a:pt x="2005" y="554"/>
                    </a:lnTo>
                    <a:lnTo>
                      <a:pt x="2005" y="559"/>
                    </a:lnTo>
                    <a:lnTo>
                      <a:pt x="2005" y="564"/>
                    </a:lnTo>
                    <a:lnTo>
                      <a:pt x="2000" y="573"/>
                    </a:lnTo>
                    <a:lnTo>
                      <a:pt x="1995" y="583"/>
                    </a:lnTo>
                    <a:lnTo>
                      <a:pt x="1987" y="592"/>
                    </a:lnTo>
                    <a:lnTo>
                      <a:pt x="1987" y="592"/>
                    </a:lnTo>
                    <a:lnTo>
                      <a:pt x="1978" y="602"/>
                    </a:lnTo>
                    <a:lnTo>
                      <a:pt x="1971" y="613"/>
                    </a:lnTo>
                    <a:lnTo>
                      <a:pt x="1962" y="624"/>
                    </a:lnTo>
                    <a:lnTo>
                      <a:pt x="1953" y="635"/>
                    </a:lnTo>
                    <a:lnTo>
                      <a:pt x="1953" y="635"/>
                    </a:lnTo>
                    <a:lnTo>
                      <a:pt x="1946" y="640"/>
                    </a:lnTo>
                    <a:lnTo>
                      <a:pt x="1937" y="644"/>
                    </a:lnTo>
                    <a:lnTo>
                      <a:pt x="1929" y="648"/>
                    </a:lnTo>
                    <a:lnTo>
                      <a:pt x="1920" y="653"/>
                    </a:lnTo>
                    <a:lnTo>
                      <a:pt x="1920" y="653"/>
                    </a:lnTo>
                    <a:lnTo>
                      <a:pt x="1910" y="662"/>
                    </a:lnTo>
                    <a:lnTo>
                      <a:pt x="1900" y="673"/>
                    </a:lnTo>
                    <a:lnTo>
                      <a:pt x="1893" y="686"/>
                    </a:lnTo>
                    <a:lnTo>
                      <a:pt x="1890" y="700"/>
                    </a:lnTo>
                    <a:lnTo>
                      <a:pt x="1886" y="715"/>
                    </a:lnTo>
                    <a:lnTo>
                      <a:pt x="1884" y="729"/>
                    </a:lnTo>
                    <a:lnTo>
                      <a:pt x="1882" y="758"/>
                    </a:lnTo>
                    <a:lnTo>
                      <a:pt x="1882" y="758"/>
                    </a:lnTo>
                    <a:lnTo>
                      <a:pt x="1882" y="774"/>
                    </a:lnTo>
                    <a:lnTo>
                      <a:pt x="1884" y="785"/>
                    </a:lnTo>
                    <a:lnTo>
                      <a:pt x="1888" y="796"/>
                    </a:lnTo>
                    <a:lnTo>
                      <a:pt x="1891" y="805"/>
                    </a:lnTo>
                    <a:lnTo>
                      <a:pt x="1899" y="812"/>
                    </a:lnTo>
                    <a:lnTo>
                      <a:pt x="1902" y="814"/>
                    </a:lnTo>
                    <a:lnTo>
                      <a:pt x="1906" y="814"/>
                    </a:lnTo>
                    <a:lnTo>
                      <a:pt x="1910" y="816"/>
                    </a:lnTo>
                    <a:lnTo>
                      <a:pt x="1915" y="814"/>
                    </a:lnTo>
                    <a:lnTo>
                      <a:pt x="1915" y="814"/>
                    </a:lnTo>
                    <a:lnTo>
                      <a:pt x="1920" y="811"/>
                    </a:lnTo>
                    <a:lnTo>
                      <a:pt x="1926" y="805"/>
                    </a:lnTo>
                    <a:lnTo>
                      <a:pt x="1928" y="798"/>
                    </a:lnTo>
                    <a:lnTo>
                      <a:pt x="1929" y="789"/>
                    </a:lnTo>
                    <a:lnTo>
                      <a:pt x="1931" y="773"/>
                    </a:lnTo>
                    <a:lnTo>
                      <a:pt x="1935" y="765"/>
                    </a:lnTo>
                    <a:lnTo>
                      <a:pt x="1938" y="760"/>
                    </a:lnTo>
                    <a:lnTo>
                      <a:pt x="1938" y="760"/>
                    </a:lnTo>
                    <a:lnTo>
                      <a:pt x="1946" y="756"/>
                    </a:lnTo>
                    <a:lnTo>
                      <a:pt x="1953" y="754"/>
                    </a:lnTo>
                    <a:lnTo>
                      <a:pt x="1962" y="751"/>
                    </a:lnTo>
                    <a:lnTo>
                      <a:pt x="1967" y="747"/>
                    </a:lnTo>
                    <a:lnTo>
                      <a:pt x="1967" y="747"/>
                    </a:lnTo>
                    <a:lnTo>
                      <a:pt x="1971" y="742"/>
                    </a:lnTo>
                    <a:lnTo>
                      <a:pt x="1973" y="736"/>
                    </a:lnTo>
                    <a:lnTo>
                      <a:pt x="1977" y="724"/>
                    </a:lnTo>
                    <a:lnTo>
                      <a:pt x="1977" y="724"/>
                    </a:lnTo>
                    <a:lnTo>
                      <a:pt x="1978" y="718"/>
                    </a:lnTo>
                    <a:lnTo>
                      <a:pt x="1982" y="713"/>
                    </a:lnTo>
                    <a:lnTo>
                      <a:pt x="1991" y="704"/>
                    </a:lnTo>
                    <a:lnTo>
                      <a:pt x="2000" y="695"/>
                    </a:lnTo>
                    <a:lnTo>
                      <a:pt x="2002" y="689"/>
                    </a:lnTo>
                    <a:lnTo>
                      <a:pt x="2002" y="682"/>
                    </a:lnTo>
                    <a:lnTo>
                      <a:pt x="2002" y="682"/>
                    </a:lnTo>
                    <a:lnTo>
                      <a:pt x="2000" y="675"/>
                    </a:lnTo>
                    <a:lnTo>
                      <a:pt x="1996" y="668"/>
                    </a:lnTo>
                    <a:lnTo>
                      <a:pt x="1993" y="660"/>
                    </a:lnTo>
                    <a:lnTo>
                      <a:pt x="1991" y="653"/>
                    </a:lnTo>
                    <a:lnTo>
                      <a:pt x="1991" y="653"/>
                    </a:lnTo>
                    <a:lnTo>
                      <a:pt x="1991" y="646"/>
                    </a:lnTo>
                    <a:lnTo>
                      <a:pt x="1995" y="639"/>
                    </a:lnTo>
                    <a:lnTo>
                      <a:pt x="2004" y="628"/>
                    </a:lnTo>
                    <a:lnTo>
                      <a:pt x="2004" y="628"/>
                    </a:lnTo>
                    <a:lnTo>
                      <a:pt x="2009" y="621"/>
                    </a:lnTo>
                    <a:lnTo>
                      <a:pt x="2016" y="613"/>
                    </a:lnTo>
                    <a:lnTo>
                      <a:pt x="2024" y="610"/>
                    </a:lnTo>
                    <a:lnTo>
                      <a:pt x="2033" y="606"/>
                    </a:lnTo>
                    <a:lnTo>
                      <a:pt x="2033" y="606"/>
                    </a:lnTo>
                    <a:lnTo>
                      <a:pt x="2043" y="602"/>
                    </a:lnTo>
                    <a:lnTo>
                      <a:pt x="2056" y="599"/>
                    </a:lnTo>
                    <a:lnTo>
                      <a:pt x="2067" y="595"/>
                    </a:lnTo>
                    <a:lnTo>
                      <a:pt x="2080" y="595"/>
                    </a:lnTo>
                    <a:lnTo>
                      <a:pt x="2080" y="595"/>
                    </a:lnTo>
                    <a:lnTo>
                      <a:pt x="2085" y="597"/>
                    </a:lnTo>
                    <a:lnTo>
                      <a:pt x="2091" y="601"/>
                    </a:lnTo>
                    <a:lnTo>
                      <a:pt x="2096" y="602"/>
                    </a:lnTo>
                    <a:lnTo>
                      <a:pt x="2103" y="604"/>
                    </a:lnTo>
                    <a:lnTo>
                      <a:pt x="2103" y="604"/>
                    </a:lnTo>
                    <a:lnTo>
                      <a:pt x="2110" y="601"/>
                    </a:lnTo>
                    <a:lnTo>
                      <a:pt x="2118" y="595"/>
                    </a:lnTo>
                    <a:lnTo>
                      <a:pt x="2129" y="581"/>
                    </a:lnTo>
                    <a:lnTo>
                      <a:pt x="2129" y="581"/>
                    </a:lnTo>
                    <a:lnTo>
                      <a:pt x="2136" y="575"/>
                    </a:lnTo>
                    <a:lnTo>
                      <a:pt x="2141" y="570"/>
                    </a:lnTo>
                    <a:lnTo>
                      <a:pt x="2158" y="561"/>
                    </a:lnTo>
                    <a:lnTo>
                      <a:pt x="2174" y="555"/>
                    </a:lnTo>
                    <a:lnTo>
                      <a:pt x="2192" y="552"/>
                    </a:lnTo>
                    <a:lnTo>
                      <a:pt x="2192" y="552"/>
                    </a:lnTo>
                    <a:lnTo>
                      <a:pt x="2210" y="550"/>
                    </a:lnTo>
                    <a:lnTo>
                      <a:pt x="2219" y="548"/>
                    </a:lnTo>
                    <a:lnTo>
                      <a:pt x="2226" y="543"/>
                    </a:lnTo>
                    <a:lnTo>
                      <a:pt x="2226" y="543"/>
                    </a:lnTo>
                    <a:lnTo>
                      <a:pt x="2232" y="535"/>
                    </a:lnTo>
                    <a:lnTo>
                      <a:pt x="2235" y="528"/>
                    </a:lnTo>
                    <a:lnTo>
                      <a:pt x="2237" y="521"/>
                    </a:lnTo>
                    <a:lnTo>
                      <a:pt x="2234" y="512"/>
                    </a:lnTo>
                    <a:lnTo>
                      <a:pt x="2234" y="512"/>
                    </a:lnTo>
                    <a:lnTo>
                      <a:pt x="2230" y="508"/>
                    </a:lnTo>
                    <a:lnTo>
                      <a:pt x="2223" y="503"/>
                    </a:lnTo>
                    <a:lnTo>
                      <a:pt x="2217" y="497"/>
                    </a:lnTo>
                    <a:lnTo>
                      <a:pt x="2215" y="494"/>
                    </a:lnTo>
                    <a:lnTo>
                      <a:pt x="2215" y="492"/>
                    </a:lnTo>
                    <a:lnTo>
                      <a:pt x="2215" y="492"/>
                    </a:lnTo>
                    <a:lnTo>
                      <a:pt x="2217" y="490"/>
                    </a:lnTo>
                    <a:lnTo>
                      <a:pt x="2219" y="488"/>
                    </a:lnTo>
                    <a:lnTo>
                      <a:pt x="2224" y="488"/>
                    </a:lnTo>
                    <a:lnTo>
                      <a:pt x="2230" y="490"/>
                    </a:lnTo>
                    <a:lnTo>
                      <a:pt x="2235" y="490"/>
                    </a:lnTo>
                    <a:lnTo>
                      <a:pt x="2235" y="490"/>
                    </a:lnTo>
                    <a:lnTo>
                      <a:pt x="2241" y="487"/>
                    </a:lnTo>
                    <a:lnTo>
                      <a:pt x="2244" y="481"/>
                    </a:lnTo>
                    <a:lnTo>
                      <a:pt x="2250" y="478"/>
                    </a:lnTo>
                    <a:lnTo>
                      <a:pt x="2253" y="472"/>
                    </a:lnTo>
                    <a:lnTo>
                      <a:pt x="2253" y="472"/>
                    </a:lnTo>
                    <a:lnTo>
                      <a:pt x="2259" y="470"/>
                    </a:lnTo>
                    <a:lnTo>
                      <a:pt x="2262" y="470"/>
                    </a:lnTo>
                    <a:lnTo>
                      <a:pt x="2273" y="472"/>
                    </a:lnTo>
                    <a:lnTo>
                      <a:pt x="2273" y="472"/>
                    </a:lnTo>
                    <a:lnTo>
                      <a:pt x="2281" y="472"/>
                    </a:lnTo>
                    <a:lnTo>
                      <a:pt x="2286" y="470"/>
                    </a:lnTo>
                    <a:lnTo>
                      <a:pt x="2291" y="469"/>
                    </a:lnTo>
                    <a:lnTo>
                      <a:pt x="2299" y="469"/>
                    </a:lnTo>
                    <a:lnTo>
                      <a:pt x="2299" y="469"/>
                    </a:lnTo>
                    <a:lnTo>
                      <a:pt x="2304" y="472"/>
                    </a:lnTo>
                    <a:lnTo>
                      <a:pt x="2308" y="476"/>
                    </a:lnTo>
                    <a:lnTo>
                      <a:pt x="2315" y="487"/>
                    </a:lnTo>
                    <a:lnTo>
                      <a:pt x="2315" y="487"/>
                    </a:lnTo>
                    <a:lnTo>
                      <a:pt x="2322" y="492"/>
                    </a:lnTo>
                    <a:lnTo>
                      <a:pt x="2331" y="496"/>
                    </a:lnTo>
                    <a:lnTo>
                      <a:pt x="2349" y="499"/>
                    </a:lnTo>
                    <a:lnTo>
                      <a:pt x="2349" y="499"/>
                    </a:lnTo>
                    <a:lnTo>
                      <a:pt x="2357" y="501"/>
                    </a:lnTo>
                    <a:lnTo>
                      <a:pt x="2362" y="501"/>
                    </a:lnTo>
                    <a:lnTo>
                      <a:pt x="2366" y="497"/>
                    </a:lnTo>
                    <a:lnTo>
                      <a:pt x="2367" y="490"/>
                    </a:lnTo>
                    <a:lnTo>
                      <a:pt x="2367" y="490"/>
                    </a:lnTo>
                    <a:lnTo>
                      <a:pt x="2369" y="483"/>
                    </a:lnTo>
                    <a:lnTo>
                      <a:pt x="2371" y="479"/>
                    </a:lnTo>
                    <a:lnTo>
                      <a:pt x="2377" y="478"/>
                    </a:lnTo>
                    <a:lnTo>
                      <a:pt x="2382" y="476"/>
                    </a:lnTo>
                    <a:lnTo>
                      <a:pt x="2382" y="476"/>
                    </a:lnTo>
                    <a:lnTo>
                      <a:pt x="2389" y="474"/>
                    </a:lnTo>
                    <a:lnTo>
                      <a:pt x="2391" y="469"/>
                    </a:lnTo>
                    <a:lnTo>
                      <a:pt x="2391" y="463"/>
                    </a:lnTo>
                    <a:lnTo>
                      <a:pt x="2389" y="458"/>
                    </a:lnTo>
                    <a:lnTo>
                      <a:pt x="2389" y="458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ffectLst>
                <a:innerShdw blurRad="63500" dist="50800" dir="19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BDB28260-19B5-4778-9B56-F7A29FB184B6}"/>
                </a:ext>
              </a:extLst>
            </p:cNvPr>
            <p:cNvGrpSpPr/>
            <p:nvPr/>
          </p:nvGrpSpPr>
          <p:grpSpPr>
            <a:xfrm>
              <a:off x="1590197" y="164479"/>
              <a:ext cx="1005840" cy="1689896"/>
              <a:chOff x="3530719" y="394557"/>
              <a:chExt cx="2232025" cy="3750406"/>
            </a:xfrm>
            <a:solidFill>
              <a:srgbClr val="4B94FF"/>
            </a:solidFill>
          </p:grpSpPr>
          <p:sp>
            <p:nvSpPr>
              <p:cNvPr id="187" name="Freeform 12">
                <a:hlinkHover r:id="rId6" action="ppaction://hlinksldjump"/>
                <a:extLst>
                  <a:ext uri="{FF2B5EF4-FFF2-40B4-BE49-F238E27FC236}">
                    <a16:creationId xmlns:a16="http://schemas.microsoft.com/office/drawing/2014/main" id="{0AC1579F-D953-4E0B-A135-F9728746E9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30719" y="394557"/>
                <a:ext cx="2232025" cy="1665289"/>
              </a:xfrm>
              <a:custGeom>
                <a:avLst/>
                <a:gdLst>
                  <a:gd name="T0" fmla="*/ 231 w 1406"/>
                  <a:gd name="T1" fmla="*/ 660 h 1049"/>
                  <a:gd name="T2" fmla="*/ 240 w 1406"/>
                  <a:gd name="T3" fmla="*/ 588 h 1049"/>
                  <a:gd name="T4" fmla="*/ 204 w 1406"/>
                  <a:gd name="T5" fmla="*/ 640 h 1049"/>
                  <a:gd name="T6" fmla="*/ 1200 w 1406"/>
                  <a:gd name="T7" fmla="*/ 159 h 1049"/>
                  <a:gd name="T8" fmla="*/ 1373 w 1406"/>
                  <a:gd name="T9" fmla="*/ 3 h 1049"/>
                  <a:gd name="T10" fmla="*/ 1169 w 1406"/>
                  <a:gd name="T11" fmla="*/ 96 h 1049"/>
                  <a:gd name="T12" fmla="*/ 267 w 1406"/>
                  <a:gd name="T13" fmla="*/ 700 h 1049"/>
                  <a:gd name="T14" fmla="*/ 356 w 1406"/>
                  <a:gd name="T15" fmla="*/ 669 h 1049"/>
                  <a:gd name="T16" fmla="*/ 336 w 1406"/>
                  <a:gd name="T17" fmla="*/ 602 h 1049"/>
                  <a:gd name="T18" fmla="*/ 320 w 1406"/>
                  <a:gd name="T19" fmla="*/ 521 h 1049"/>
                  <a:gd name="T20" fmla="*/ 267 w 1406"/>
                  <a:gd name="T21" fmla="*/ 516 h 1049"/>
                  <a:gd name="T22" fmla="*/ 289 w 1406"/>
                  <a:gd name="T23" fmla="*/ 584 h 1049"/>
                  <a:gd name="T24" fmla="*/ 277 w 1406"/>
                  <a:gd name="T25" fmla="*/ 640 h 1049"/>
                  <a:gd name="T26" fmla="*/ 525 w 1406"/>
                  <a:gd name="T27" fmla="*/ 566 h 1049"/>
                  <a:gd name="T28" fmla="*/ 126 w 1406"/>
                  <a:gd name="T29" fmla="*/ 338 h 1049"/>
                  <a:gd name="T30" fmla="*/ 85 w 1406"/>
                  <a:gd name="T31" fmla="*/ 302 h 1049"/>
                  <a:gd name="T32" fmla="*/ 36 w 1406"/>
                  <a:gd name="T33" fmla="*/ 316 h 1049"/>
                  <a:gd name="T34" fmla="*/ 16 w 1406"/>
                  <a:gd name="T35" fmla="*/ 342 h 1049"/>
                  <a:gd name="T36" fmla="*/ 106 w 1406"/>
                  <a:gd name="T37" fmla="*/ 356 h 1049"/>
                  <a:gd name="T38" fmla="*/ 1033 w 1406"/>
                  <a:gd name="T39" fmla="*/ 877 h 1049"/>
                  <a:gd name="T40" fmla="*/ 1118 w 1406"/>
                  <a:gd name="T41" fmla="*/ 691 h 1049"/>
                  <a:gd name="T42" fmla="*/ 1303 w 1406"/>
                  <a:gd name="T43" fmla="*/ 682 h 1049"/>
                  <a:gd name="T44" fmla="*/ 1268 w 1406"/>
                  <a:gd name="T45" fmla="*/ 619 h 1049"/>
                  <a:gd name="T46" fmla="*/ 1274 w 1406"/>
                  <a:gd name="T47" fmla="*/ 472 h 1049"/>
                  <a:gd name="T48" fmla="*/ 1277 w 1406"/>
                  <a:gd name="T49" fmla="*/ 208 h 1049"/>
                  <a:gd name="T50" fmla="*/ 1180 w 1406"/>
                  <a:gd name="T51" fmla="*/ 251 h 1049"/>
                  <a:gd name="T52" fmla="*/ 1042 w 1406"/>
                  <a:gd name="T53" fmla="*/ 289 h 1049"/>
                  <a:gd name="T54" fmla="*/ 999 w 1406"/>
                  <a:gd name="T55" fmla="*/ 302 h 1049"/>
                  <a:gd name="T56" fmla="*/ 894 w 1406"/>
                  <a:gd name="T57" fmla="*/ 358 h 1049"/>
                  <a:gd name="T58" fmla="*/ 955 w 1406"/>
                  <a:gd name="T59" fmla="*/ 289 h 1049"/>
                  <a:gd name="T60" fmla="*/ 798 w 1406"/>
                  <a:gd name="T61" fmla="*/ 190 h 1049"/>
                  <a:gd name="T62" fmla="*/ 749 w 1406"/>
                  <a:gd name="T63" fmla="*/ 170 h 1049"/>
                  <a:gd name="T64" fmla="*/ 682 w 1406"/>
                  <a:gd name="T65" fmla="*/ 183 h 1049"/>
                  <a:gd name="T66" fmla="*/ 591 w 1406"/>
                  <a:gd name="T67" fmla="*/ 264 h 1049"/>
                  <a:gd name="T68" fmla="*/ 525 w 1406"/>
                  <a:gd name="T69" fmla="*/ 342 h 1049"/>
                  <a:gd name="T70" fmla="*/ 452 w 1406"/>
                  <a:gd name="T71" fmla="*/ 394 h 1049"/>
                  <a:gd name="T72" fmla="*/ 429 w 1406"/>
                  <a:gd name="T73" fmla="*/ 449 h 1049"/>
                  <a:gd name="T74" fmla="*/ 443 w 1406"/>
                  <a:gd name="T75" fmla="*/ 510 h 1049"/>
                  <a:gd name="T76" fmla="*/ 523 w 1406"/>
                  <a:gd name="T77" fmla="*/ 503 h 1049"/>
                  <a:gd name="T78" fmla="*/ 586 w 1406"/>
                  <a:gd name="T79" fmla="*/ 554 h 1049"/>
                  <a:gd name="T80" fmla="*/ 617 w 1406"/>
                  <a:gd name="T81" fmla="*/ 416 h 1049"/>
                  <a:gd name="T82" fmla="*/ 716 w 1406"/>
                  <a:gd name="T83" fmla="*/ 322 h 1049"/>
                  <a:gd name="T84" fmla="*/ 704 w 1406"/>
                  <a:gd name="T85" fmla="*/ 459 h 1049"/>
                  <a:gd name="T86" fmla="*/ 745 w 1406"/>
                  <a:gd name="T87" fmla="*/ 479 h 1049"/>
                  <a:gd name="T88" fmla="*/ 669 w 1406"/>
                  <a:gd name="T89" fmla="*/ 561 h 1049"/>
                  <a:gd name="T90" fmla="*/ 541 w 1406"/>
                  <a:gd name="T91" fmla="*/ 610 h 1049"/>
                  <a:gd name="T92" fmla="*/ 505 w 1406"/>
                  <a:gd name="T93" fmla="*/ 525 h 1049"/>
                  <a:gd name="T94" fmla="*/ 474 w 1406"/>
                  <a:gd name="T95" fmla="*/ 577 h 1049"/>
                  <a:gd name="T96" fmla="*/ 414 w 1406"/>
                  <a:gd name="T97" fmla="*/ 673 h 1049"/>
                  <a:gd name="T98" fmla="*/ 325 w 1406"/>
                  <a:gd name="T99" fmla="*/ 724 h 1049"/>
                  <a:gd name="T100" fmla="*/ 338 w 1406"/>
                  <a:gd name="T101" fmla="*/ 814 h 1049"/>
                  <a:gd name="T102" fmla="*/ 208 w 1406"/>
                  <a:gd name="T103" fmla="*/ 861 h 1049"/>
                  <a:gd name="T104" fmla="*/ 304 w 1406"/>
                  <a:gd name="T105" fmla="*/ 997 h 1049"/>
                  <a:gd name="T106" fmla="*/ 407 w 1406"/>
                  <a:gd name="T107" fmla="*/ 854 h 1049"/>
                  <a:gd name="T108" fmla="*/ 572 w 1406"/>
                  <a:gd name="T109" fmla="*/ 917 h 1049"/>
                  <a:gd name="T110" fmla="*/ 573 w 1406"/>
                  <a:gd name="T111" fmla="*/ 986 h 1049"/>
                  <a:gd name="T112" fmla="*/ 608 w 1406"/>
                  <a:gd name="T113" fmla="*/ 910 h 1049"/>
                  <a:gd name="T114" fmla="*/ 582 w 1406"/>
                  <a:gd name="T115" fmla="*/ 859 h 1049"/>
                  <a:gd name="T116" fmla="*/ 671 w 1406"/>
                  <a:gd name="T117" fmla="*/ 984 h 1049"/>
                  <a:gd name="T118" fmla="*/ 715 w 1406"/>
                  <a:gd name="T119" fmla="*/ 928 h 1049"/>
                  <a:gd name="T120" fmla="*/ 798 w 1406"/>
                  <a:gd name="T121" fmla="*/ 1015 h 1049"/>
                  <a:gd name="T122" fmla="*/ 928 w 1406"/>
                  <a:gd name="T123" fmla="*/ 1035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06" h="1049">
                    <a:moveTo>
                      <a:pt x="1095" y="206"/>
                    </a:moveTo>
                    <a:lnTo>
                      <a:pt x="1095" y="206"/>
                    </a:lnTo>
                    <a:lnTo>
                      <a:pt x="1096" y="206"/>
                    </a:lnTo>
                    <a:lnTo>
                      <a:pt x="1096" y="206"/>
                    </a:lnTo>
                    <a:lnTo>
                      <a:pt x="1100" y="208"/>
                    </a:lnTo>
                    <a:lnTo>
                      <a:pt x="1102" y="210"/>
                    </a:lnTo>
                    <a:lnTo>
                      <a:pt x="1104" y="217"/>
                    </a:lnTo>
                    <a:lnTo>
                      <a:pt x="1104" y="221"/>
                    </a:lnTo>
                    <a:lnTo>
                      <a:pt x="1102" y="224"/>
                    </a:lnTo>
                    <a:lnTo>
                      <a:pt x="1098" y="226"/>
                    </a:lnTo>
                    <a:lnTo>
                      <a:pt x="1095" y="224"/>
                    </a:lnTo>
                    <a:lnTo>
                      <a:pt x="1095" y="224"/>
                    </a:lnTo>
                    <a:lnTo>
                      <a:pt x="1093" y="224"/>
                    </a:lnTo>
                    <a:lnTo>
                      <a:pt x="1089" y="221"/>
                    </a:lnTo>
                    <a:lnTo>
                      <a:pt x="1087" y="213"/>
                    </a:lnTo>
                    <a:lnTo>
                      <a:pt x="1087" y="210"/>
                    </a:lnTo>
                    <a:lnTo>
                      <a:pt x="1089" y="208"/>
                    </a:lnTo>
                    <a:lnTo>
                      <a:pt x="1091" y="206"/>
                    </a:lnTo>
                    <a:lnTo>
                      <a:pt x="1095" y="206"/>
                    </a:lnTo>
                    <a:lnTo>
                      <a:pt x="1095" y="206"/>
                    </a:lnTo>
                    <a:close/>
                    <a:moveTo>
                      <a:pt x="197" y="669"/>
                    </a:moveTo>
                    <a:lnTo>
                      <a:pt x="197" y="669"/>
                    </a:lnTo>
                    <a:lnTo>
                      <a:pt x="201" y="668"/>
                    </a:lnTo>
                    <a:lnTo>
                      <a:pt x="206" y="668"/>
                    </a:lnTo>
                    <a:lnTo>
                      <a:pt x="206" y="668"/>
                    </a:lnTo>
                    <a:lnTo>
                      <a:pt x="211" y="669"/>
                    </a:lnTo>
                    <a:lnTo>
                      <a:pt x="217" y="671"/>
                    </a:lnTo>
                    <a:lnTo>
                      <a:pt x="217" y="671"/>
                    </a:lnTo>
                    <a:lnTo>
                      <a:pt x="220" y="669"/>
                    </a:lnTo>
                    <a:lnTo>
                      <a:pt x="222" y="666"/>
                    </a:lnTo>
                    <a:lnTo>
                      <a:pt x="222" y="666"/>
                    </a:lnTo>
                    <a:lnTo>
                      <a:pt x="231" y="660"/>
                    </a:lnTo>
                    <a:lnTo>
                      <a:pt x="231" y="660"/>
                    </a:lnTo>
                    <a:lnTo>
                      <a:pt x="239" y="658"/>
                    </a:lnTo>
                    <a:lnTo>
                      <a:pt x="239" y="658"/>
                    </a:lnTo>
                    <a:lnTo>
                      <a:pt x="242" y="655"/>
                    </a:lnTo>
                    <a:lnTo>
                      <a:pt x="244" y="651"/>
                    </a:lnTo>
                    <a:lnTo>
                      <a:pt x="244" y="651"/>
                    </a:lnTo>
                    <a:lnTo>
                      <a:pt x="246" y="648"/>
                    </a:lnTo>
                    <a:lnTo>
                      <a:pt x="249" y="644"/>
                    </a:lnTo>
                    <a:lnTo>
                      <a:pt x="249" y="644"/>
                    </a:lnTo>
                    <a:lnTo>
                      <a:pt x="249" y="639"/>
                    </a:lnTo>
                    <a:lnTo>
                      <a:pt x="248" y="635"/>
                    </a:lnTo>
                    <a:lnTo>
                      <a:pt x="246" y="631"/>
                    </a:lnTo>
                    <a:lnTo>
                      <a:pt x="244" y="628"/>
                    </a:lnTo>
                    <a:lnTo>
                      <a:pt x="244" y="628"/>
                    </a:lnTo>
                    <a:lnTo>
                      <a:pt x="246" y="620"/>
                    </a:lnTo>
                    <a:lnTo>
                      <a:pt x="246" y="620"/>
                    </a:lnTo>
                    <a:lnTo>
                      <a:pt x="246" y="615"/>
                    </a:lnTo>
                    <a:lnTo>
                      <a:pt x="246" y="615"/>
                    </a:lnTo>
                    <a:lnTo>
                      <a:pt x="248" y="611"/>
                    </a:lnTo>
                    <a:lnTo>
                      <a:pt x="249" y="610"/>
                    </a:lnTo>
                    <a:lnTo>
                      <a:pt x="255" y="606"/>
                    </a:lnTo>
                    <a:lnTo>
                      <a:pt x="255" y="606"/>
                    </a:lnTo>
                    <a:lnTo>
                      <a:pt x="257" y="602"/>
                    </a:lnTo>
                    <a:lnTo>
                      <a:pt x="257" y="597"/>
                    </a:lnTo>
                    <a:lnTo>
                      <a:pt x="255" y="592"/>
                    </a:lnTo>
                    <a:lnTo>
                      <a:pt x="251" y="588"/>
                    </a:lnTo>
                    <a:lnTo>
                      <a:pt x="251" y="588"/>
                    </a:lnTo>
                    <a:lnTo>
                      <a:pt x="249" y="588"/>
                    </a:lnTo>
                    <a:lnTo>
                      <a:pt x="248" y="588"/>
                    </a:lnTo>
                    <a:lnTo>
                      <a:pt x="242" y="588"/>
                    </a:lnTo>
                    <a:lnTo>
                      <a:pt x="242" y="588"/>
                    </a:lnTo>
                    <a:lnTo>
                      <a:pt x="240" y="588"/>
                    </a:lnTo>
                    <a:lnTo>
                      <a:pt x="240" y="588"/>
                    </a:lnTo>
                    <a:lnTo>
                      <a:pt x="239" y="586"/>
                    </a:lnTo>
                    <a:lnTo>
                      <a:pt x="235" y="584"/>
                    </a:lnTo>
                    <a:lnTo>
                      <a:pt x="235" y="584"/>
                    </a:lnTo>
                    <a:lnTo>
                      <a:pt x="231" y="584"/>
                    </a:lnTo>
                    <a:lnTo>
                      <a:pt x="228" y="586"/>
                    </a:lnTo>
                    <a:lnTo>
                      <a:pt x="224" y="592"/>
                    </a:lnTo>
                    <a:lnTo>
                      <a:pt x="224" y="592"/>
                    </a:lnTo>
                    <a:lnTo>
                      <a:pt x="219" y="597"/>
                    </a:lnTo>
                    <a:lnTo>
                      <a:pt x="211" y="601"/>
                    </a:lnTo>
                    <a:lnTo>
                      <a:pt x="211" y="601"/>
                    </a:lnTo>
                    <a:lnTo>
                      <a:pt x="206" y="602"/>
                    </a:lnTo>
                    <a:lnTo>
                      <a:pt x="204" y="602"/>
                    </a:lnTo>
                    <a:lnTo>
                      <a:pt x="202" y="604"/>
                    </a:lnTo>
                    <a:lnTo>
                      <a:pt x="202" y="604"/>
                    </a:lnTo>
                    <a:lnTo>
                      <a:pt x="201" y="606"/>
                    </a:lnTo>
                    <a:lnTo>
                      <a:pt x="202" y="608"/>
                    </a:lnTo>
                    <a:lnTo>
                      <a:pt x="204" y="611"/>
                    </a:lnTo>
                    <a:lnTo>
                      <a:pt x="204" y="611"/>
                    </a:lnTo>
                    <a:lnTo>
                      <a:pt x="204" y="613"/>
                    </a:lnTo>
                    <a:lnTo>
                      <a:pt x="204" y="615"/>
                    </a:lnTo>
                    <a:lnTo>
                      <a:pt x="201" y="615"/>
                    </a:lnTo>
                    <a:lnTo>
                      <a:pt x="197" y="617"/>
                    </a:lnTo>
                    <a:lnTo>
                      <a:pt x="195" y="619"/>
                    </a:lnTo>
                    <a:lnTo>
                      <a:pt x="197" y="622"/>
                    </a:lnTo>
                    <a:lnTo>
                      <a:pt x="197" y="622"/>
                    </a:lnTo>
                    <a:lnTo>
                      <a:pt x="197" y="624"/>
                    </a:lnTo>
                    <a:lnTo>
                      <a:pt x="199" y="626"/>
                    </a:lnTo>
                    <a:lnTo>
                      <a:pt x="202" y="630"/>
                    </a:lnTo>
                    <a:lnTo>
                      <a:pt x="202" y="630"/>
                    </a:lnTo>
                    <a:lnTo>
                      <a:pt x="204" y="635"/>
                    </a:lnTo>
                    <a:lnTo>
                      <a:pt x="204" y="640"/>
                    </a:lnTo>
                    <a:lnTo>
                      <a:pt x="204" y="640"/>
                    </a:lnTo>
                    <a:lnTo>
                      <a:pt x="202" y="646"/>
                    </a:lnTo>
                    <a:lnTo>
                      <a:pt x="199" y="651"/>
                    </a:lnTo>
                    <a:lnTo>
                      <a:pt x="199" y="651"/>
                    </a:lnTo>
                    <a:lnTo>
                      <a:pt x="195" y="653"/>
                    </a:lnTo>
                    <a:lnTo>
                      <a:pt x="193" y="655"/>
                    </a:lnTo>
                    <a:lnTo>
                      <a:pt x="193" y="655"/>
                    </a:lnTo>
                    <a:lnTo>
                      <a:pt x="191" y="660"/>
                    </a:lnTo>
                    <a:lnTo>
                      <a:pt x="190" y="664"/>
                    </a:lnTo>
                    <a:lnTo>
                      <a:pt x="190" y="664"/>
                    </a:lnTo>
                    <a:lnTo>
                      <a:pt x="190" y="668"/>
                    </a:lnTo>
                    <a:lnTo>
                      <a:pt x="191" y="669"/>
                    </a:lnTo>
                    <a:lnTo>
                      <a:pt x="191" y="669"/>
                    </a:lnTo>
                    <a:lnTo>
                      <a:pt x="195" y="669"/>
                    </a:lnTo>
                    <a:lnTo>
                      <a:pt x="197" y="669"/>
                    </a:lnTo>
                    <a:lnTo>
                      <a:pt x="197" y="669"/>
                    </a:lnTo>
                    <a:close/>
                    <a:moveTo>
                      <a:pt x="1149" y="163"/>
                    </a:moveTo>
                    <a:lnTo>
                      <a:pt x="1149" y="163"/>
                    </a:lnTo>
                    <a:lnTo>
                      <a:pt x="1153" y="166"/>
                    </a:lnTo>
                    <a:lnTo>
                      <a:pt x="1156" y="170"/>
                    </a:lnTo>
                    <a:lnTo>
                      <a:pt x="1160" y="174"/>
                    </a:lnTo>
                    <a:lnTo>
                      <a:pt x="1165" y="177"/>
                    </a:lnTo>
                    <a:lnTo>
                      <a:pt x="1165" y="177"/>
                    </a:lnTo>
                    <a:lnTo>
                      <a:pt x="1172" y="181"/>
                    </a:lnTo>
                    <a:lnTo>
                      <a:pt x="1182" y="183"/>
                    </a:lnTo>
                    <a:lnTo>
                      <a:pt x="1192" y="183"/>
                    </a:lnTo>
                    <a:lnTo>
                      <a:pt x="1196" y="181"/>
                    </a:lnTo>
                    <a:lnTo>
                      <a:pt x="1198" y="179"/>
                    </a:lnTo>
                    <a:lnTo>
                      <a:pt x="1198" y="179"/>
                    </a:lnTo>
                    <a:lnTo>
                      <a:pt x="1200" y="175"/>
                    </a:lnTo>
                    <a:lnTo>
                      <a:pt x="1200" y="170"/>
                    </a:lnTo>
                    <a:lnTo>
                      <a:pt x="1200" y="159"/>
                    </a:lnTo>
                    <a:lnTo>
                      <a:pt x="1196" y="141"/>
                    </a:lnTo>
                    <a:lnTo>
                      <a:pt x="1196" y="141"/>
                    </a:lnTo>
                    <a:lnTo>
                      <a:pt x="1194" y="127"/>
                    </a:lnTo>
                    <a:lnTo>
                      <a:pt x="1194" y="114"/>
                    </a:lnTo>
                    <a:lnTo>
                      <a:pt x="1198" y="99"/>
                    </a:lnTo>
                    <a:lnTo>
                      <a:pt x="1203" y="87"/>
                    </a:lnTo>
                    <a:lnTo>
                      <a:pt x="1203" y="87"/>
                    </a:lnTo>
                    <a:lnTo>
                      <a:pt x="1211" y="79"/>
                    </a:lnTo>
                    <a:lnTo>
                      <a:pt x="1220" y="70"/>
                    </a:lnTo>
                    <a:lnTo>
                      <a:pt x="1239" y="60"/>
                    </a:lnTo>
                    <a:lnTo>
                      <a:pt x="1239" y="60"/>
                    </a:lnTo>
                    <a:lnTo>
                      <a:pt x="1254" y="51"/>
                    </a:lnTo>
                    <a:lnTo>
                      <a:pt x="1268" y="43"/>
                    </a:lnTo>
                    <a:lnTo>
                      <a:pt x="1283" y="40"/>
                    </a:lnTo>
                    <a:lnTo>
                      <a:pt x="1301" y="36"/>
                    </a:lnTo>
                    <a:lnTo>
                      <a:pt x="1301" y="36"/>
                    </a:lnTo>
                    <a:lnTo>
                      <a:pt x="1341" y="32"/>
                    </a:lnTo>
                    <a:lnTo>
                      <a:pt x="1341" y="32"/>
                    </a:lnTo>
                    <a:lnTo>
                      <a:pt x="1368" y="29"/>
                    </a:lnTo>
                    <a:lnTo>
                      <a:pt x="1381" y="27"/>
                    </a:lnTo>
                    <a:lnTo>
                      <a:pt x="1393" y="23"/>
                    </a:lnTo>
                    <a:lnTo>
                      <a:pt x="1393" y="23"/>
                    </a:lnTo>
                    <a:lnTo>
                      <a:pt x="1401" y="20"/>
                    </a:lnTo>
                    <a:lnTo>
                      <a:pt x="1404" y="18"/>
                    </a:lnTo>
                    <a:lnTo>
                      <a:pt x="1406" y="16"/>
                    </a:lnTo>
                    <a:lnTo>
                      <a:pt x="1406" y="13"/>
                    </a:lnTo>
                    <a:lnTo>
                      <a:pt x="1402" y="7"/>
                    </a:lnTo>
                    <a:lnTo>
                      <a:pt x="1402" y="7"/>
                    </a:lnTo>
                    <a:lnTo>
                      <a:pt x="1395" y="2"/>
                    </a:lnTo>
                    <a:lnTo>
                      <a:pt x="1388" y="0"/>
                    </a:lnTo>
                    <a:lnTo>
                      <a:pt x="1381" y="0"/>
                    </a:lnTo>
                    <a:lnTo>
                      <a:pt x="1373" y="3"/>
                    </a:lnTo>
                    <a:lnTo>
                      <a:pt x="1373" y="3"/>
                    </a:lnTo>
                    <a:lnTo>
                      <a:pt x="1366" y="7"/>
                    </a:lnTo>
                    <a:lnTo>
                      <a:pt x="1366" y="7"/>
                    </a:lnTo>
                    <a:lnTo>
                      <a:pt x="1353" y="13"/>
                    </a:lnTo>
                    <a:lnTo>
                      <a:pt x="1341" y="16"/>
                    </a:lnTo>
                    <a:lnTo>
                      <a:pt x="1341" y="16"/>
                    </a:lnTo>
                    <a:lnTo>
                      <a:pt x="1328" y="16"/>
                    </a:lnTo>
                    <a:lnTo>
                      <a:pt x="1314" y="16"/>
                    </a:lnTo>
                    <a:lnTo>
                      <a:pt x="1314" y="16"/>
                    </a:lnTo>
                    <a:lnTo>
                      <a:pt x="1301" y="16"/>
                    </a:lnTo>
                    <a:lnTo>
                      <a:pt x="1294" y="16"/>
                    </a:lnTo>
                    <a:lnTo>
                      <a:pt x="1288" y="18"/>
                    </a:lnTo>
                    <a:lnTo>
                      <a:pt x="1288" y="18"/>
                    </a:lnTo>
                    <a:lnTo>
                      <a:pt x="1272" y="27"/>
                    </a:lnTo>
                    <a:lnTo>
                      <a:pt x="1265" y="31"/>
                    </a:lnTo>
                    <a:lnTo>
                      <a:pt x="1256" y="32"/>
                    </a:lnTo>
                    <a:lnTo>
                      <a:pt x="1256" y="32"/>
                    </a:lnTo>
                    <a:lnTo>
                      <a:pt x="1243" y="34"/>
                    </a:lnTo>
                    <a:lnTo>
                      <a:pt x="1232" y="36"/>
                    </a:lnTo>
                    <a:lnTo>
                      <a:pt x="1220" y="38"/>
                    </a:lnTo>
                    <a:lnTo>
                      <a:pt x="1209" y="41"/>
                    </a:lnTo>
                    <a:lnTo>
                      <a:pt x="1209" y="41"/>
                    </a:lnTo>
                    <a:lnTo>
                      <a:pt x="1198" y="49"/>
                    </a:lnTo>
                    <a:lnTo>
                      <a:pt x="1187" y="58"/>
                    </a:lnTo>
                    <a:lnTo>
                      <a:pt x="1180" y="69"/>
                    </a:lnTo>
                    <a:lnTo>
                      <a:pt x="1176" y="72"/>
                    </a:lnTo>
                    <a:lnTo>
                      <a:pt x="1174" y="78"/>
                    </a:lnTo>
                    <a:lnTo>
                      <a:pt x="1174" y="78"/>
                    </a:lnTo>
                    <a:lnTo>
                      <a:pt x="1174" y="87"/>
                    </a:lnTo>
                    <a:lnTo>
                      <a:pt x="1172" y="90"/>
                    </a:lnTo>
                    <a:lnTo>
                      <a:pt x="1169" y="96"/>
                    </a:lnTo>
                    <a:lnTo>
                      <a:pt x="1169" y="96"/>
                    </a:lnTo>
                    <a:lnTo>
                      <a:pt x="1156" y="107"/>
                    </a:lnTo>
                    <a:lnTo>
                      <a:pt x="1149" y="114"/>
                    </a:lnTo>
                    <a:lnTo>
                      <a:pt x="1144" y="121"/>
                    </a:lnTo>
                    <a:lnTo>
                      <a:pt x="1144" y="121"/>
                    </a:lnTo>
                    <a:lnTo>
                      <a:pt x="1138" y="136"/>
                    </a:lnTo>
                    <a:lnTo>
                      <a:pt x="1136" y="143"/>
                    </a:lnTo>
                    <a:lnTo>
                      <a:pt x="1136" y="152"/>
                    </a:lnTo>
                    <a:lnTo>
                      <a:pt x="1136" y="152"/>
                    </a:lnTo>
                    <a:lnTo>
                      <a:pt x="1136" y="157"/>
                    </a:lnTo>
                    <a:lnTo>
                      <a:pt x="1140" y="159"/>
                    </a:lnTo>
                    <a:lnTo>
                      <a:pt x="1149" y="163"/>
                    </a:lnTo>
                    <a:lnTo>
                      <a:pt x="1149" y="163"/>
                    </a:lnTo>
                    <a:close/>
                    <a:moveTo>
                      <a:pt x="286" y="675"/>
                    </a:moveTo>
                    <a:lnTo>
                      <a:pt x="286" y="675"/>
                    </a:lnTo>
                    <a:lnTo>
                      <a:pt x="278" y="677"/>
                    </a:lnTo>
                    <a:lnTo>
                      <a:pt x="275" y="682"/>
                    </a:lnTo>
                    <a:lnTo>
                      <a:pt x="275" y="682"/>
                    </a:lnTo>
                    <a:lnTo>
                      <a:pt x="271" y="686"/>
                    </a:lnTo>
                    <a:lnTo>
                      <a:pt x="266" y="691"/>
                    </a:lnTo>
                    <a:lnTo>
                      <a:pt x="266" y="691"/>
                    </a:lnTo>
                    <a:lnTo>
                      <a:pt x="260" y="695"/>
                    </a:lnTo>
                    <a:lnTo>
                      <a:pt x="255" y="698"/>
                    </a:lnTo>
                    <a:lnTo>
                      <a:pt x="255" y="698"/>
                    </a:lnTo>
                    <a:lnTo>
                      <a:pt x="255" y="702"/>
                    </a:lnTo>
                    <a:lnTo>
                      <a:pt x="255" y="704"/>
                    </a:lnTo>
                    <a:lnTo>
                      <a:pt x="257" y="706"/>
                    </a:lnTo>
                    <a:lnTo>
                      <a:pt x="258" y="706"/>
                    </a:lnTo>
                    <a:lnTo>
                      <a:pt x="258" y="706"/>
                    </a:lnTo>
                    <a:lnTo>
                      <a:pt x="262" y="706"/>
                    </a:lnTo>
                    <a:lnTo>
                      <a:pt x="264" y="704"/>
                    </a:lnTo>
                    <a:lnTo>
                      <a:pt x="267" y="700"/>
                    </a:lnTo>
                    <a:lnTo>
                      <a:pt x="267" y="700"/>
                    </a:lnTo>
                    <a:lnTo>
                      <a:pt x="275" y="695"/>
                    </a:lnTo>
                    <a:lnTo>
                      <a:pt x="278" y="695"/>
                    </a:lnTo>
                    <a:lnTo>
                      <a:pt x="282" y="695"/>
                    </a:lnTo>
                    <a:lnTo>
                      <a:pt x="282" y="695"/>
                    </a:lnTo>
                    <a:lnTo>
                      <a:pt x="289" y="695"/>
                    </a:lnTo>
                    <a:lnTo>
                      <a:pt x="291" y="695"/>
                    </a:lnTo>
                    <a:lnTo>
                      <a:pt x="295" y="693"/>
                    </a:lnTo>
                    <a:lnTo>
                      <a:pt x="295" y="693"/>
                    </a:lnTo>
                    <a:lnTo>
                      <a:pt x="298" y="691"/>
                    </a:lnTo>
                    <a:lnTo>
                      <a:pt x="300" y="691"/>
                    </a:lnTo>
                    <a:lnTo>
                      <a:pt x="307" y="693"/>
                    </a:lnTo>
                    <a:lnTo>
                      <a:pt x="307" y="693"/>
                    </a:lnTo>
                    <a:lnTo>
                      <a:pt x="313" y="691"/>
                    </a:lnTo>
                    <a:lnTo>
                      <a:pt x="316" y="689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4"/>
                    </a:lnTo>
                    <a:lnTo>
                      <a:pt x="331" y="684"/>
                    </a:lnTo>
                    <a:lnTo>
                      <a:pt x="336" y="686"/>
                    </a:lnTo>
                    <a:lnTo>
                      <a:pt x="336" y="686"/>
                    </a:lnTo>
                    <a:lnTo>
                      <a:pt x="353" y="686"/>
                    </a:lnTo>
                    <a:lnTo>
                      <a:pt x="353" y="686"/>
                    </a:lnTo>
                    <a:lnTo>
                      <a:pt x="358" y="684"/>
                    </a:lnTo>
                    <a:lnTo>
                      <a:pt x="365" y="680"/>
                    </a:lnTo>
                    <a:lnTo>
                      <a:pt x="365" y="680"/>
                    </a:lnTo>
                    <a:lnTo>
                      <a:pt x="367" y="677"/>
                    </a:lnTo>
                    <a:lnTo>
                      <a:pt x="365" y="673"/>
                    </a:lnTo>
                    <a:lnTo>
                      <a:pt x="365" y="671"/>
                    </a:lnTo>
                    <a:lnTo>
                      <a:pt x="365" y="671"/>
                    </a:lnTo>
                    <a:lnTo>
                      <a:pt x="360" y="671"/>
                    </a:lnTo>
                    <a:lnTo>
                      <a:pt x="358" y="671"/>
                    </a:lnTo>
                    <a:lnTo>
                      <a:pt x="356" y="669"/>
                    </a:lnTo>
                    <a:lnTo>
                      <a:pt x="356" y="669"/>
                    </a:lnTo>
                    <a:lnTo>
                      <a:pt x="356" y="668"/>
                    </a:lnTo>
                    <a:lnTo>
                      <a:pt x="356" y="664"/>
                    </a:lnTo>
                    <a:lnTo>
                      <a:pt x="362" y="660"/>
                    </a:lnTo>
                    <a:lnTo>
                      <a:pt x="362" y="660"/>
                    </a:lnTo>
                    <a:lnTo>
                      <a:pt x="365" y="660"/>
                    </a:lnTo>
                    <a:lnTo>
                      <a:pt x="369" y="658"/>
                    </a:lnTo>
                    <a:lnTo>
                      <a:pt x="369" y="658"/>
                    </a:lnTo>
                    <a:lnTo>
                      <a:pt x="371" y="653"/>
                    </a:lnTo>
                    <a:lnTo>
                      <a:pt x="371" y="648"/>
                    </a:lnTo>
                    <a:lnTo>
                      <a:pt x="371" y="648"/>
                    </a:lnTo>
                    <a:lnTo>
                      <a:pt x="371" y="642"/>
                    </a:lnTo>
                    <a:lnTo>
                      <a:pt x="369" y="639"/>
                    </a:lnTo>
                    <a:lnTo>
                      <a:pt x="367" y="635"/>
                    </a:lnTo>
                    <a:lnTo>
                      <a:pt x="362" y="635"/>
                    </a:lnTo>
                    <a:lnTo>
                      <a:pt x="362" y="635"/>
                    </a:lnTo>
                    <a:lnTo>
                      <a:pt x="354" y="637"/>
                    </a:lnTo>
                    <a:lnTo>
                      <a:pt x="353" y="635"/>
                    </a:lnTo>
                    <a:lnTo>
                      <a:pt x="351" y="631"/>
                    </a:lnTo>
                    <a:lnTo>
                      <a:pt x="351" y="631"/>
                    </a:lnTo>
                    <a:lnTo>
                      <a:pt x="349" y="626"/>
                    </a:lnTo>
                    <a:lnTo>
                      <a:pt x="349" y="626"/>
                    </a:lnTo>
                    <a:lnTo>
                      <a:pt x="349" y="622"/>
                    </a:lnTo>
                    <a:lnTo>
                      <a:pt x="349" y="620"/>
                    </a:lnTo>
                    <a:lnTo>
                      <a:pt x="349" y="620"/>
                    </a:lnTo>
                    <a:lnTo>
                      <a:pt x="349" y="617"/>
                    </a:lnTo>
                    <a:lnTo>
                      <a:pt x="347" y="615"/>
                    </a:lnTo>
                    <a:lnTo>
                      <a:pt x="344" y="611"/>
                    </a:lnTo>
                    <a:lnTo>
                      <a:pt x="344" y="611"/>
                    </a:lnTo>
                    <a:lnTo>
                      <a:pt x="338" y="608"/>
                    </a:lnTo>
                    <a:lnTo>
                      <a:pt x="336" y="602"/>
                    </a:lnTo>
                    <a:lnTo>
                      <a:pt x="336" y="602"/>
                    </a:lnTo>
                    <a:lnTo>
                      <a:pt x="334" y="601"/>
                    </a:lnTo>
                    <a:lnTo>
                      <a:pt x="334" y="601"/>
                    </a:lnTo>
                    <a:lnTo>
                      <a:pt x="331" y="595"/>
                    </a:lnTo>
                    <a:lnTo>
                      <a:pt x="331" y="595"/>
                    </a:lnTo>
                    <a:lnTo>
                      <a:pt x="327" y="592"/>
                    </a:lnTo>
                    <a:lnTo>
                      <a:pt x="324" y="586"/>
                    </a:lnTo>
                    <a:lnTo>
                      <a:pt x="324" y="586"/>
                    </a:lnTo>
                    <a:lnTo>
                      <a:pt x="320" y="581"/>
                    </a:lnTo>
                    <a:lnTo>
                      <a:pt x="316" y="575"/>
                    </a:lnTo>
                    <a:lnTo>
                      <a:pt x="316" y="575"/>
                    </a:lnTo>
                    <a:lnTo>
                      <a:pt x="313" y="572"/>
                    </a:lnTo>
                    <a:lnTo>
                      <a:pt x="311" y="568"/>
                    </a:lnTo>
                    <a:lnTo>
                      <a:pt x="311" y="568"/>
                    </a:lnTo>
                    <a:lnTo>
                      <a:pt x="309" y="564"/>
                    </a:lnTo>
                    <a:lnTo>
                      <a:pt x="305" y="563"/>
                    </a:lnTo>
                    <a:lnTo>
                      <a:pt x="305" y="563"/>
                    </a:lnTo>
                    <a:lnTo>
                      <a:pt x="304" y="559"/>
                    </a:lnTo>
                    <a:lnTo>
                      <a:pt x="304" y="557"/>
                    </a:lnTo>
                    <a:lnTo>
                      <a:pt x="305" y="554"/>
                    </a:lnTo>
                    <a:lnTo>
                      <a:pt x="305" y="554"/>
                    </a:lnTo>
                    <a:lnTo>
                      <a:pt x="305" y="550"/>
                    </a:lnTo>
                    <a:lnTo>
                      <a:pt x="305" y="546"/>
                    </a:lnTo>
                    <a:lnTo>
                      <a:pt x="305" y="546"/>
                    </a:lnTo>
                    <a:lnTo>
                      <a:pt x="307" y="544"/>
                    </a:lnTo>
                    <a:lnTo>
                      <a:pt x="309" y="543"/>
                    </a:lnTo>
                    <a:lnTo>
                      <a:pt x="313" y="541"/>
                    </a:lnTo>
                    <a:lnTo>
                      <a:pt x="313" y="541"/>
                    </a:lnTo>
                    <a:lnTo>
                      <a:pt x="316" y="535"/>
                    </a:lnTo>
                    <a:lnTo>
                      <a:pt x="318" y="530"/>
                    </a:lnTo>
                    <a:lnTo>
                      <a:pt x="318" y="530"/>
                    </a:lnTo>
                    <a:lnTo>
                      <a:pt x="320" y="523"/>
                    </a:lnTo>
                    <a:lnTo>
                      <a:pt x="320" y="521"/>
                    </a:lnTo>
                    <a:lnTo>
                      <a:pt x="318" y="517"/>
                    </a:lnTo>
                    <a:lnTo>
                      <a:pt x="318" y="517"/>
                    </a:lnTo>
                    <a:lnTo>
                      <a:pt x="311" y="514"/>
                    </a:lnTo>
                    <a:lnTo>
                      <a:pt x="311" y="514"/>
                    </a:lnTo>
                    <a:lnTo>
                      <a:pt x="305" y="514"/>
                    </a:lnTo>
                    <a:lnTo>
                      <a:pt x="300" y="514"/>
                    </a:lnTo>
                    <a:lnTo>
                      <a:pt x="295" y="512"/>
                    </a:lnTo>
                    <a:lnTo>
                      <a:pt x="295" y="510"/>
                    </a:lnTo>
                    <a:lnTo>
                      <a:pt x="293" y="506"/>
                    </a:lnTo>
                    <a:lnTo>
                      <a:pt x="293" y="506"/>
                    </a:lnTo>
                    <a:lnTo>
                      <a:pt x="295" y="503"/>
                    </a:lnTo>
                    <a:lnTo>
                      <a:pt x="296" y="499"/>
                    </a:lnTo>
                    <a:lnTo>
                      <a:pt x="296" y="499"/>
                    </a:lnTo>
                    <a:lnTo>
                      <a:pt x="295" y="496"/>
                    </a:lnTo>
                    <a:lnTo>
                      <a:pt x="293" y="494"/>
                    </a:lnTo>
                    <a:lnTo>
                      <a:pt x="291" y="494"/>
                    </a:lnTo>
                    <a:lnTo>
                      <a:pt x="287" y="494"/>
                    </a:lnTo>
                    <a:lnTo>
                      <a:pt x="287" y="494"/>
                    </a:lnTo>
                    <a:lnTo>
                      <a:pt x="286" y="494"/>
                    </a:lnTo>
                    <a:lnTo>
                      <a:pt x="286" y="494"/>
                    </a:lnTo>
                    <a:lnTo>
                      <a:pt x="278" y="496"/>
                    </a:lnTo>
                    <a:lnTo>
                      <a:pt x="278" y="496"/>
                    </a:lnTo>
                    <a:lnTo>
                      <a:pt x="275" y="497"/>
                    </a:lnTo>
                    <a:lnTo>
                      <a:pt x="275" y="497"/>
                    </a:lnTo>
                    <a:lnTo>
                      <a:pt x="273" y="503"/>
                    </a:lnTo>
                    <a:lnTo>
                      <a:pt x="273" y="503"/>
                    </a:lnTo>
                    <a:lnTo>
                      <a:pt x="273" y="505"/>
                    </a:lnTo>
                    <a:lnTo>
                      <a:pt x="271" y="506"/>
                    </a:lnTo>
                    <a:lnTo>
                      <a:pt x="267" y="508"/>
                    </a:lnTo>
                    <a:lnTo>
                      <a:pt x="267" y="508"/>
                    </a:lnTo>
                    <a:lnTo>
                      <a:pt x="267" y="512"/>
                    </a:lnTo>
                    <a:lnTo>
                      <a:pt x="267" y="516"/>
                    </a:lnTo>
                    <a:lnTo>
                      <a:pt x="267" y="516"/>
                    </a:lnTo>
                    <a:lnTo>
                      <a:pt x="264" y="519"/>
                    </a:lnTo>
                    <a:lnTo>
                      <a:pt x="260" y="521"/>
                    </a:lnTo>
                    <a:lnTo>
                      <a:pt x="260" y="521"/>
                    </a:lnTo>
                    <a:lnTo>
                      <a:pt x="260" y="526"/>
                    </a:lnTo>
                    <a:lnTo>
                      <a:pt x="260" y="530"/>
                    </a:lnTo>
                    <a:lnTo>
                      <a:pt x="260" y="530"/>
                    </a:lnTo>
                    <a:lnTo>
                      <a:pt x="264" y="534"/>
                    </a:lnTo>
                    <a:lnTo>
                      <a:pt x="262" y="537"/>
                    </a:lnTo>
                    <a:lnTo>
                      <a:pt x="258" y="543"/>
                    </a:lnTo>
                    <a:lnTo>
                      <a:pt x="258" y="543"/>
                    </a:lnTo>
                    <a:lnTo>
                      <a:pt x="260" y="546"/>
                    </a:lnTo>
                    <a:lnTo>
                      <a:pt x="262" y="550"/>
                    </a:lnTo>
                    <a:lnTo>
                      <a:pt x="262" y="550"/>
                    </a:lnTo>
                    <a:lnTo>
                      <a:pt x="262" y="554"/>
                    </a:lnTo>
                    <a:lnTo>
                      <a:pt x="260" y="559"/>
                    </a:lnTo>
                    <a:lnTo>
                      <a:pt x="260" y="559"/>
                    </a:lnTo>
                    <a:lnTo>
                      <a:pt x="262" y="561"/>
                    </a:lnTo>
                    <a:lnTo>
                      <a:pt x="262" y="563"/>
                    </a:lnTo>
                    <a:lnTo>
                      <a:pt x="267" y="563"/>
                    </a:lnTo>
                    <a:lnTo>
                      <a:pt x="267" y="563"/>
                    </a:lnTo>
                    <a:lnTo>
                      <a:pt x="269" y="564"/>
                    </a:lnTo>
                    <a:lnTo>
                      <a:pt x="271" y="568"/>
                    </a:lnTo>
                    <a:lnTo>
                      <a:pt x="271" y="568"/>
                    </a:lnTo>
                    <a:lnTo>
                      <a:pt x="271" y="572"/>
                    </a:lnTo>
                    <a:lnTo>
                      <a:pt x="271" y="575"/>
                    </a:lnTo>
                    <a:lnTo>
                      <a:pt x="271" y="575"/>
                    </a:lnTo>
                    <a:lnTo>
                      <a:pt x="273" y="579"/>
                    </a:lnTo>
                    <a:lnTo>
                      <a:pt x="275" y="581"/>
                    </a:lnTo>
                    <a:lnTo>
                      <a:pt x="280" y="584"/>
                    </a:lnTo>
                    <a:lnTo>
                      <a:pt x="280" y="584"/>
                    </a:lnTo>
                    <a:lnTo>
                      <a:pt x="289" y="584"/>
                    </a:lnTo>
                    <a:lnTo>
                      <a:pt x="293" y="586"/>
                    </a:lnTo>
                    <a:lnTo>
                      <a:pt x="295" y="588"/>
                    </a:lnTo>
                    <a:lnTo>
                      <a:pt x="295" y="588"/>
                    </a:lnTo>
                    <a:lnTo>
                      <a:pt x="296" y="590"/>
                    </a:lnTo>
                    <a:lnTo>
                      <a:pt x="295" y="593"/>
                    </a:lnTo>
                    <a:lnTo>
                      <a:pt x="293" y="597"/>
                    </a:lnTo>
                    <a:lnTo>
                      <a:pt x="291" y="601"/>
                    </a:lnTo>
                    <a:lnTo>
                      <a:pt x="291" y="602"/>
                    </a:lnTo>
                    <a:lnTo>
                      <a:pt x="293" y="604"/>
                    </a:lnTo>
                    <a:lnTo>
                      <a:pt x="293" y="604"/>
                    </a:lnTo>
                    <a:lnTo>
                      <a:pt x="296" y="604"/>
                    </a:lnTo>
                    <a:lnTo>
                      <a:pt x="298" y="602"/>
                    </a:lnTo>
                    <a:lnTo>
                      <a:pt x="300" y="602"/>
                    </a:lnTo>
                    <a:lnTo>
                      <a:pt x="302" y="604"/>
                    </a:lnTo>
                    <a:lnTo>
                      <a:pt x="302" y="604"/>
                    </a:lnTo>
                    <a:lnTo>
                      <a:pt x="304" y="610"/>
                    </a:lnTo>
                    <a:lnTo>
                      <a:pt x="302" y="613"/>
                    </a:lnTo>
                    <a:lnTo>
                      <a:pt x="298" y="615"/>
                    </a:lnTo>
                    <a:lnTo>
                      <a:pt x="295" y="615"/>
                    </a:lnTo>
                    <a:lnTo>
                      <a:pt x="286" y="617"/>
                    </a:lnTo>
                    <a:lnTo>
                      <a:pt x="280" y="619"/>
                    </a:lnTo>
                    <a:lnTo>
                      <a:pt x="278" y="620"/>
                    </a:lnTo>
                    <a:lnTo>
                      <a:pt x="278" y="620"/>
                    </a:lnTo>
                    <a:lnTo>
                      <a:pt x="278" y="624"/>
                    </a:lnTo>
                    <a:lnTo>
                      <a:pt x="278" y="626"/>
                    </a:lnTo>
                    <a:lnTo>
                      <a:pt x="280" y="628"/>
                    </a:lnTo>
                    <a:lnTo>
                      <a:pt x="280" y="631"/>
                    </a:lnTo>
                    <a:lnTo>
                      <a:pt x="280" y="631"/>
                    </a:lnTo>
                    <a:lnTo>
                      <a:pt x="280" y="633"/>
                    </a:lnTo>
                    <a:lnTo>
                      <a:pt x="278" y="635"/>
                    </a:lnTo>
                    <a:lnTo>
                      <a:pt x="277" y="637"/>
                    </a:lnTo>
                    <a:lnTo>
                      <a:pt x="277" y="640"/>
                    </a:lnTo>
                    <a:lnTo>
                      <a:pt x="277" y="640"/>
                    </a:lnTo>
                    <a:lnTo>
                      <a:pt x="278" y="646"/>
                    </a:lnTo>
                    <a:lnTo>
                      <a:pt x="278" y="648"/>
                    </a:lnTo>
                    <a:lnTo>
                      <a:pt x="278" y="649"/>
                    </a:lnTo>
                    <a:lnTo>
                      <a:pt x="278" y="649"/>
                    </a:lnTo>
                    <a:lnTo>
                      <a:pt x="273" y="653"/>
                    </a:lnTo>
                    <a:lnTo>
                      <a:pt x="269" y="657"/>
                    </a:lnTo>
                    <a:lnTo>
                      <a:pt x="269" y="657"/>
                    </a:lnTo>
                    <a:lnTo>
                      <a:pt x="269" y="660"/>
                    </a:lnTo>
                    <a:lnTo>
                      <a:pt x="269" y="662"/>
                    </a:lnTo>
                    <a:lnTo>
                      <a:pt x="275" y="664"/>
                    </a:lnTo>
                    <a:lnTo>
                      <a:pt x="275" y="664"/>
                    </a:lnTo>
                    <a:lnTo>
                      <a:pt x="280" y="666"/>
                    </a:lnTo>
                    <a:lnTo>
                      <a:pt x="286" y="668"/>
                    </a:lnTo>
                    <a:lnTo>
                      <a:pt x="286" y="668"/>
                    </a:lnTo>
                    <a:lnTo>
                      <a:pt x="291" y="668"/>
                    </a:lnTo>
                    <a:lnTo>
                      <a:pt x="298" y="668"/>
                    </a:lnTo>
                    <a:lnTo>
                      <a:pt x="298" y="668"/>
                    </a:lnTo>
                    <a:lnTo>
                      <a:pt x="302" y="669"/>
                    </a:lnTo>
                    <a:lnTo>
                      <a:pt x="302" y="671"/>
                    </a:lnTo>
                    <a:lnTo>
                      <a:pt x="302" y="673"/>
                    </a:lnTo>
                    <a:lnTo>
                      <a:pt x="302" y="673"/>
                    </a:lnTo>
                    <a:lnTo>
                      <a:pt x="298" y="675"/>
                    </a:lnTo>
                    <a:lnTo>
                      <a:pt x="293" y="675"/>
                    </a:lnTo>
                    <a:lnTo>
                      <a:pt x="286" y="675"/>
                    </a:lnTo>
                    <a:lnTo>
                      <a:pt x="286" y="675"/>
                    </a:lnTo>
                    <a:close/>
                    <a:moveTo>
                      <a:pt x="534" y="572"/>
                    </a:moveTo>
                    <a:lnTo>
                      <a:pt x="534" y="572"/>
                    </a:lnTo>
                    <a:lnTo>
                      <a:pt x="532" y="566"/>
                    </a:lnTo>
                    <a:lnTo>
                      <a:pt x="530" y="564"/>
                    </a:lnTo>
                    <a:lnTo>
                      <a:pt x="526" y="564"/>
                    </a:lnTo>
                    <a:lnTo>
                      <a:pt x="525" y="566"/>
                    </a:lnTo>
                    <a:lnTo>
                      <a:pt x="519" y="570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17" y="582"/>
                    </a:lnTo>
                    <a:lnTo>
                      <a:pt x="517" y="586"/>
                    </a:lnTo>
                    <a:lnTo>
                      <a:pt x="521" y="590"/>
                    </a:lnTo>
                    <a:lnTo>
                      <a:pt x="526" y="590"/>
                    </a:lnTo>
                    <a:lnTo>
                      <a:pt x="526" y="590"/>
                    </a:lnTo>
                    <a:lnTo>
                      <a:pt x="530" y="590"/>
                    </a:lnTo>
                    <a:lnTo>
                      <a:pt x="532" y="588"/>
                    </a:lnTo>
                    <a:lnTo>
                      <a:pt x="535" y="582"/>
                    </a:lnTo>
                    <a:lnTo>
                      <a:pt x="535" y="577"/>
                    </a:lnTo>
                    <a:lnTo>
                      <a:pt x="534" y="572"/>
                    </a:lnTo>
                    <a:lnTo>
                      <a:pt x="534" y="572"/>
                    </a:lnTo>
                    <a:close/>
                    <a:moveTo>
                      <a:pt x="937" y="338"/>
                    </a:moveTo>
                    <a:lnTo>
                      <a:pt x="937" y="338"/>
                    </a:lnTo>
                    <a:lnTo>
                      <a:pt x="935" y="336"/>
                    </a:lnTo>
                    <a:lnTo>
                      <a:pt x="935" y="338"/>
                    </a:lnTo>
                    <a:lnTo>
                      <a:pt x="935" y="342"/>
                    </a:lnTo>
                    <a:lnTo>
                      <a:pt x="935" y="342"/>
                    </a:lnTo>
                    <a:lnTo>
                      <a:pt x="937" y="340"/>
                    </a:lnTo>
                    <a:lnTo>
                      <a:pt x="939" y="338"/>
                    </a:lnTo>
                    <a:lnTo>
                      <a:pt x="937" y="338"/>
                    </a:lnTo>
                    <a:lnTo>
                      <a:pt x="937" y="338"/>
                    </a:lnTo>
                    <a:close/>
                    <a:moveTo>
                      <a:pt x="110" y="354"/>
                    </a:moveTo>
                    <a:lnTo>
                      <a:pt x="110" y="354"/>
                    </a:lnTo>
                    <a:lnTo>
                      <a:pt x="121" y="347"/>
                    </a:lnTo>
                    <a:lnTo>
                      <a:pt x="124" y="344"/>
                    </a:lnTo>
                    <a:lnTo>
                      <a:pt x="126" y="338"/>
                    </a:lnTo>
                    <a:lnTo>
                      <a:pt x="126" y="338"/>
                    </a:lnTo>
                    <a:lnTo>
                      <a:pt x="128" y="335"/>
                    </a:lnTo>
                    <a:lnTo>
                      <a:pt x="130" y="333"/>
                    </a:lnTo>
                    <a:lnTo>
                      <a:pt x="130" y="333"/>
                    </a:lnTo>
                    <a:lnTo>
                      <a:pt x="134" y="331"/>
                    </a:lnTo>
                    <a:lnTo>
                      <a:pt x="137" y="329"/>
                    </a:lnTo>
                    <a:lnTo>
                      <a:pt x="137" y="329"/>
                    </a:lnTo>
                    <a:lnTo>
                      <a:pt x="139" y="326"/>
                    </a:lnTo>
                    <a:lnTo>
                      <a:pt x="139" y="322"/>
                    </a:lnTo>
                    <a:lnTo>
                      <a:pt x="137" y="316"/>
                    </a:lnTo>
                    <a:lnTo>
                      <a:pt x="137" y="316"/>
                    </a:lnTo>
                    <a:lnTo>
                      <a:pt x="135" y="313"/>
                    </a:lnTo>
                    <a:lnTo>
                      <a:pt x="132" y="313"/>
                    </a:lnTo>
                    <a:lnTo>
                      <a:pt x="126" y="313"/>
                    </a:lnTo>
                    <a:lnTo>
                      <a:pt x="119" y="311"/>
                    </a:lnTo>
                    <a:lnTo>
                      <a:pt x="117" y="309"/>
                    </a:lnTo>
                    <a:lnTo>
                      <a:pt x="115" y="307"/>
                    </a:lnTo>
                    <a:lnTo>
                      <a:pt x="115" y="307"/>
                    </a:lnTo>
                    <a:lnTo>
                      <a:pt x="112" y="300"/>
                    </a:lnTo>
                    <a:lnTo>
                      <a:pt x="108" y="297"/>
                    </a:lnTo>
                    <a:lnTo>
                      <a:pt x="108" y="297"/>
                    </a:lnTo>
                    <a:lnTo>
                      <a:pt x="105" y="295"/>
                    </a:lnTo>
                    <a:lnTo>
                      <a:pt x="101" y="295"/>
                    </a:lnTo>
                    <a:lnTo>
                      <a:pt x="101" y="295"/>
                    </a:lnTo>
                    <a:lnTo>
                      <a:pt x="99" y="295"/>
                    </a:lnTo>
                    <a:lnTo>
                      <a:pt x="99" y="295"/>
                    </a:lnTo>
                    <a:lnTo>
                      <a:pt x="97" y="297"/>
                    </a:lnTo>
                    <a:lnTo>
                      <a:pt x="96" y="300"/>
                    </a:lnTo>
                    <a:lnTo>
                      <a:pt x="96" y="300"/>
                    </a:lnTo>
                    <a:lnTo>
                      <a:pt x="94" y="302"/>
                    </a:lnTo>
                    <a:lnTo>
                      <a:pt x="90" y="302"/>
                    </a:lnTo>
                    <a:lnTo>
                      <a:pt x="85" y="302"/>
                    </a:lnTo>
                    <a:lnTo>
                      <a:pt x="85" y="302"/>
                    </a:lnTo>
                    <a:lnTo>
                      <a:pt x="81" y="304"/>
                    </a:lnTo>
                    <a:lnTo>
                      <a:pt x="79" y="306"/>
                    </a:lnTo>
                    <a:lnTo>
                      <a:pt x="77" y="306"/>
                    </a:lnTo>
                    <a:lnTo>
                      <a:pt x="77" y="306"/>
                    </a:lnTo>
                    <a:lnTo>
                      <a:pt x="72" y="304"/>
                    </a:lnTo>
                    <a:lnTo>
                      <a:pt x="72" y="304"/>
                    </a:lnTo>
                    <a:lnTo>
                      <a:pt x="68" y="304"/>
                    </a:lnTo>
                    <a:lnTo>
                      <a:pt x="67" y="306"/>
                    </a:lnTo>
                    <a:lnTo>
                      <a:pt x="67" y="306"/>
                    </a:lnTo>
                    <a:lnTo>
                      <a:pt x="63" y="306"/>
                    </a:lnTo>
                    <a:lnTo>
                      <a:pt x="61" y="302"/>
                    </a:lnTo>
                    <a:lnTo>
                      <a:pt x="61" y="302"/>
                    </a:lnTo>
                    <a:lnTo>
                      <a:pt x="61" y="298"/>
                    </a:lnTo>
                    <a:lnTo>
                      <a:pt x="59" y="298"/>
                    </a:lnTo>
                    <a:lnTo>
                      <a:pt x="58" y="298"/>
                    </a:lnTo>
                    <a:lnTo>
                      <a:pt x="58" y="298"/>
                    </a:lnTo>
                    <a:lnTo>
                      <a:pt x="54" y="302"/>
                    </a:lnTo>
                    <a:lnTo>
                      <a:pt x="52" y="306"/>
                    </a:lnTo>
                    <a:lnTo>
                      <a:pt x="52" y="306"/>
                    </a:lnTo>
                    <a:lnTo>
                      <a:pt x="48" y="309"/>
                    </a:lnTo>
                    <a:lnTo>
                      <a:pt x="47" y="309"/>
                    </a:lnTo>
                    <a:lnTo>
                      <a:pt x="45" y="307"/>
                    </a:lnTo>
                    <a:lnTo>
                      <a:pt x="45" y="307"/>
                    </a:lnTo>
                    <a:lnTo>
                      <a:pt x="43" y="304"/>
                    </a:lnTo>
                    <a:lnTo>
                      <a:pt x="43" y="302"/>
                    </a:lnTo>
                    <a:lnTo>
                      <a:pt x="41" y="302"/>
                    </a:lnTo>
                    <a:lnTo>
                      <a:pt x="41" y="302"/>
                    </a:lnTo>
                    <a:lnTo>
                      <a:pt x="38" y="304"/>
                    </a:lnTo>
                    <a:lnTo>
                      <a:pt x="38" y="307"/>
                    </a:lnTo>
                    <a:lnTo>
                      <a:pt x="38" y="315"/>
                    </a:lnTo>
                    <a:lnTo>
                      <a:pt x="38" y="315"/>
                    </a:lnTo>
                    <a:lnTo>
                      <a:pt x="36" y="316"/>
                    </a:lnTo>
                    <a:lnTo>
                      <a:pt x="34" y="316"/>
                    </a:lnTo>
                    <a:lnTo>
                      <a:pt x="34" y="316"/>
                    </a:lnTo>
                    <a:lnTo>
                      <a:pt x="29" y="320"/>
                    </a:lnTo>
                    <a:lnTo>
                      <a:pt x="27" y="320"/>
                    </a:lnTo>
                    <a:lnTo>
                      <a:pt x="23" y="320"/>
                    </a:lnTo>
                    <a:lnTo>
                      <a:pt x="23" y="320"/>
                    </a:lnTo>
                    <a:lnTo>
                      <a:pt x="21" y="316"/>
                    </a:lnTo>
                    <a:lnTo>
                      <a:pt x="21" y="315"/>
                    </a:lnTo>
                    <a:lnTo>
                      <a:pt x="20" y="311"/>
                    </a:lnTo>
                    <a:lnTo>
                      <a:pt x="18" y="307"/>
                    </a:lnTo>
                    <a:lnTo>
                      <a:pt x="18" y="307"/>
                    </a:lnTo>
                    <a:lnTo>
                      <a:pt x="12" y="306"/>
                    </a:lnTo>
                    <a:lnTo>
                      <a:pt x="7" y="307"/>
                    </a:lnTo>
                    <a:lnTo>
                      <a:pt x="7" y="307"/>
                    </a:lnTo>
                    <a:lnTo>
                      <a:pt x="3" y="309"/>
                    </a:lnTo>
                    <a:lnTo>
                      <a:pt x="3" y="311"/>
                    </a:lnTo>
                    <a:lnTo>
                      <a:pt x="3" y="315"/>
                    </a:lnTo>
                    <a:lnTo>
                      <a:pt x="5" y="316"/>
                    </a:lnTo>
                    <a:lnTo>
                      <a:pt x="5" y="316"/>
                    </a:lnTo>
                    <a:lnTo>
                      <a:pt x="9" y="320"/>
                    </a:lnTo>
                    <a:lnTo>
                      <a:pt x="10" y="324"/>
                    </a:lnTo>
                    <a:lnTo>
                      <a:pt x="9" y="326"/>
                    </a:lnTo>
                    <a:lnTo>
                      <a:pt x="9" y="326"/>
                    </a:lnTo>
                    <a:lnTo>
                      <a:pt x="5" y="327"/>
                    </a:lnTo>
                    <a:lnTo>
                      <a:pt x="1" y="329"/>
                    </a:lnTo>
                    <a:lnTo>
                      <a:pt x="1" y="329"/>
                    </a:lnTo>
                    <a:lnTo>
                      <a:pt x="0" y="331"/>
                    </a:lnTo>
                    <a:lnTo>
                      <a:pt x="1" y="333"/>
                    </a:lnTo>
                    <a:lnTo>
                      <a:pt x="5" y="336"/>
                    </a:lnTo>
                    <a:lnTo>
                      <a:pt x="12" y="340"/>
                    </a:lnTo>
                    <a:lnTo>
                      <a:pt x="12" y="340"/>
                    </a:lnTo>
                    <a:lnTo>
                      <a:pt x="16" y="342"/>
                    </a:lnTo>
                    <a:lnTo>
                      <a:pt x="18" y="345"/>
                    </a:lnTo>
                    <a:lnTo>
                      <a:pt x="18" y="345"/>
                    </a:lnTo>
                    <a:lnTo>
                      <a:pt x="18" y="347"/>
                    </a:lnTo>
                    <a:lnTo>
                      <a:pt x="16" y="349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6"/>
                    </a:lnTo>
                    <a:lnTo>
                      <a:pt x="10" y="356"/>
                    </a:lnTo>
                    <a:lnTo>
                      <a:pt x="12" y="358"/>
                    </a:lnTo>
                    <a:lnTo>
                      <a:pt x="12" y="358"/>
                    </a:lnTo>
                    <a:lnTo>
                      <a:pt x="16" y="358"/>
                    </a:lnTo>
                    <a:lnTo>
                      <a:pt x="20" y="356"/>
                    </a:lnTo>
                    <a:lnTo>
                      <a:pt x="27" y="353"/>
                    </a:lnTo>
                    <a:lnTo>
                      <a:pt x="27" y="353"/>
                    </a:lnTo>
                    <a:lnTo>
                      <a:pt x="30" y="353"/>
                    </a:lnTo>
                    <a:lnTo>
                      <a:pt x="32" y="354"/>
                    </a:lnTo>
                    <a:lnTo>
                      <a:pt x="32" y="354"/>
                    </a:lnTo>
                    <a:lnTo>
                      <a:pt x="34" y="358"/>
                    </a:lnTo>
                    <a:lnTo>
                      <a:pt x="38" y="362"/>
                    </a:lnTo>
                    <a:lnTo>
                      <a:pt x="38" y="362"/>
                    </a:lnTo>
                    <a:lnTo>
                      <a:pt x="50" y="365"/>
                    </a:lnTo>
                    <a:lnTo>
                      <a:pt x="58" y="365"/>
                    </a:lnTo>
                    <a:lnTo>
                      <a:pt x="65" y="365"/>
                    </a:lnTo>
                    <a:lnTo>
                      <a:pt x="65" y="365"/>
                    </a:lnTo>
                    <a:lnTo>
                      <a:pt x="74" y="360"/>
                    </a:lnTo>
                    <a:lnTo>
                      <a:pt x="79" y="358"/>
                    </a:lnTo>
                    <a:lnTo>
                      <a:pt x="85" y="356"/>
                    </a:lnTo>
                    <a:lnTo>
                      <a:pt x="85" y="356"/>
                    </a:lnTo>
                    <a:lnTo>
                      <a:pt x="90" y="358"/>
                    </a:lnTo>
                    <a:lnTo>
                      <a:pt x="90" y="358"/>
                    </a:lnTo>
                    <a:lnTo>
                      <a:pt x="101" y="358"/>
                    </a:lnTo>
                    <a:lnTo>
                      <a:pt x="106" y="356"/>
                    </a:lnTo>
                    <a:lnTo>
                      <a:pt x="110" y="354"/>
                    </a:lnTo>
                    <a:lnTo>
                      <a:pt x="110" y="354"/>
                    </a:lnTo>
                    <a:close/>
                    <a:moveTo>
                      <a:pt x="1109" y="1044"/>
                    </a:moveTo>
                    <a:lnTo>
                      <a:pt x="1109" y="1044"/>
                    </a:lnTo>
                    <a:lnTo>
                      <a:pt x="1107" y="1035"/>
                    </a:lnTo>
                    <a:lnTo>
                      <a:pt x="1106" y="1026"/>
                    </a:lnTo>
                    <a:lnTo>
                      <a:pt x="1107" y="1004"/>
                    </a:lnTo>
                    <a:lnTo>
                      <a:pt x="1107" y="1004"/>
                    </a:lnTo>
                    <a:lnTo>
                      <a:pt x="1109" y="986"/>
                    </a:lnTo>
                    <a:lnTo>
                      <a:pt x="1109" y="977"/>
                    </a:lnTo>
                    <a:lnTo>
                      <a:pt x="1107" y="968"/>
                    </a:lnTo>
                    <a:lnTo>
                      <a:pt x="1107" y="968"/>
                    </a:lnTo>
                    <a:lnTo>
                      <a:pt x="1104" y="961"/>
                    </a:lnTo>
                    <a:lnTo>
                      <a:pt x="1100" y="957"/>
                    </a:lnTo>
                    <a:lnTo>
                      <a:pt x="1091" y="948"/>
                    </a:lnTo>
                    <a:lnTo>
                      <a:pt x="1078" y="941"/>
                    </a:lnTo>
                    <a:lnTo>
                      <a:pt x="1068" y="932"/>
                    </a:lnTo>
                    <a:lnTo>
                      <a:pt x="1068" y="932"/>
                    </a:lnTo>
                    <a:lnTo>
                      <a:pt x="1060" y="924"/>
                    </a:lnTo>
                    <a:lnTo>
                      <a:pt x="1055" y="917"/>
                    </a:lnTo>
                    <a:lnTo>
                      <a:pt x="1055" y="917"/>
                    </a:lnTo>
                    <a:lnTo>
                      <a:pt x="1053" y="912"/>
                    </a:lnTo>
                    <a:lnTo>
                      <a:pt x="1053" y="906"/>
                    </a:lnTo>
                    <a:lnTo>
                      <a:pt x="1053" y="901"/>
                    </a:lnTo>
                    <a:lnTo>
                      <a:pt x="1053" y="897"/>
                    </a:lnTo>
                    <a:lnTo>
                      <a:pt x="1053" y="897"/>
                    </a:lnTo>
                    <a:lnTo>
                      <a:pt x="1048" y="894"/>
                    </a:lnTo>
                    <a:lnTo>
                      <a:pt x="1042" y="890"/>
                    </a:lnTo>
                    <a:lnTo>
                      <a:pt x="1039" y="888"/>
                    </a:lnTo>
                    <a:lnTo>
                      <a:pt x="1035" y="883"/>
                    </a:lnTo>
                    <a:lnTo>
                      <a:pt x="1035" y="883"/>
                    </a:lnTo>
                    <a:lnTo>
                      <a:pt x="1033" y="877"/>
                    </a:lnTo>
                    <a:lnTo>
                      <a:pt x="1037" y="872"/>
                    </a:lnTo>
                    <a:lnTo>
                      <a:pt x="1042" y="861"/>
                    </a:lnTo>
                    <a:lnTo>
                      <a:pt x="1042" y="861"/>
                    </a:lnTo>
                    <a:lnTo>
                      <a:pt x="1046" y="852"/>
                    </a:lnTo>
                    <a:lnTo>
                      <a:pt x="1051" y="848"/>
                    </a:lnTo>
                    <a:lnTo>
                      <a:pt x="1068" y="843"/>
                    </a:lnTo>
                    <a:lnTo>
                      <a:pt x="1068" y="843"/>
                    </a:lnTo>
                    <a:lnTo>
                      <a:pt x="1073" y="841"/>
                    </a:lnTo>
                    <a:lnTo>
                      <a:pt x="1078" y="838"/>
                    </a:lnTo>
                    <a:lnTo>
                      <a:pt x="1084" y="832"/>
                    </a:lnTo>
                    <a:lnTo>
                      <a:pt x="1089" y="825"/>
                    </a:lnTo>
                    <a:lnTo>
                      <a:pt x="1098" y="820"/>
                    </a:lnTo>
                    <a:lnTo>
                      <a:pt x="1098" y="820"/>
                    </a:lnTo>
                    <a:lnTo>
                      <a:pt x="1107" y="814"/>
                    </a:lnTo>
                    <a:lnTo>
                      <a:pt x="1116" y="812"/>
                    </a:lnTo>
                    <a:lnTo>
                      <a:pt x="1125" y="814"/>
                    </a:lnTo>
                    <a:lnTo>
                      <a:pt x="1134" y="816"/>
                    </a:lnTo>
                    <a:lnTo>
                      <a:pt x="1134" y="816"/>
                    </a:lnTo>
                    <a:lnTo>
                      <a:pt x="1134" y="800"/>
                    </a:lnTo>
                    <a:lnTo>
                      <a:pt x="1136" y="785"/>
                    </a:lnTo>
                    <a:lnTo>
                      <a:pt x="1136" y="785"/>
                    </a:lnTo>
                    <a:lnTo>
                      <a:pt x="1134" y="774"/>
                    </a:lnTo>
                    <a:lnTo>
                      <a:pt x="1131" y="767"/>
                    </a:lnTo>
                    <a:lnTo>
                      <a:pt x="1127" y="758"/>
                    </a:lnTo>
                    <a:lnTo>
                      <a:pt x="1124" y="749"/>
                    </a:lnTo>
                    <a:lnTo>
                      <a:pt x="1124" y="749"/>
                    </a:lnTo>
                    <a:lnTo>
                      <a:pt x="1124" y="740"/>
                    </a:lnTo>
                    <a:lnTo>
                      <a:pt x="1124" y="729"/>
                    </a:lnTo>
                    <a:lnTo>
                      <a:pt x="1125" y="720"/>
                    </a:lnTo>
                    <a:lnTo>
                      <a:pt x="1125" y="709"/>
                    </a:lnTo>
                    <a:lnTo>
                      <a:pt x="1125" y="709"/>
                    </a:lnTo>
                    <a:lnTo>
                      <a:pt x="1118" y="691"/>
                    </a:lnTo>
                    <a:lnTo>
                      <a:pt x="1118" y="682"/>
                    </a:lnTo>
                    <a:lnTo>
                      <a:pt x="1120" y="671"/>
                    </a:lnTo>
                    <a:lnTo>
                      <a:pt x="1120" y="671"/>
                    </a:lnTo>
                    <a:lnTo>
                      <a:pt x="1124" y="664"/>
                    </a:lnTo>
                    <a:lnTo>
                      <a:pt x="1127" y="660"/>
                    </a:lnTo>
                    <a:lnTo>
                      <a:pt x="1131" y="658"/>
                    </a:lnTo>
                    <a:lnTo>
                      <a:pt x="1134" y="658"/>
                    </a:lnTo>
                    <a:lnTo>
                      <a:pt x="1145" y="660"/>
                    </a:lnTo>
                    <a:lnTo>
                      <a:pt x="1158" y="664"/>
                    </a:lnTo>
                    <a:lnTo>
                      <a:pt x="1158" y="664"/>
                    </a:lnTo>
                    <a:lnTo>
                      <a:pt x="1167" y="666"/>
                    </a:lnTo>
                    <a:lnTo>
                      <a:pt x="1172" y="666"/>
                    </a:lnTo>
                    <a:lnTo>
                      <a:pt x="1187" y="664"/>
                    </a:lnTo>
                    <a:lnTo>
                      <a:pt x="1200" y="664"/>
                    </a:lnTo>
                    <a:lnTo>
                      <a:pt x="1205" y="664"/>
                    </a:lnTo>
                    <a:lnTo>
                      <a:pt x="1212" y="664"/>
                    </a:lnTo>
                    <a:lnTo>
                      <a:pt x="1212" y="664"/>
                    </a:lnTo>
                    <a:lnTo>
                      <a:pt x="1220" y="668"/>
                    </a:lnTo>
                    <a:lnTo>
                      <a:pt x="1225" y="671"/>
                    </a:lnTo>
                    <a:lnTo>
                      <a:pt x="1238" y="680"/>
                    </a:lnTo>
                    <a:lnTo>
                      <a:pt x="1249" y="691"/>
                    </a:lnTo>
                    <a:lnTo>
                      <a:pt x="1261" y="700"/>
                    </a:lnTo>
                    <a:lnTo>
                      <a:pt x="1261" y="700"/>
                    </a:lnTo>
                    <a:lnTo>
                      <a:pt x="1272" y="706"/>
                    </a:lnTo>
                    <a:lnTo>
                      <a:pt x="1277" y="707"/>
                    </a:lnTo>
                    <a:lnTo>
                      <a:pt x="1283" y="707"/>
                    </a:lnTo>
                    <a:lnTo>
                      <a:pt x="1287" y="706"/>
                    </a:lnTo>
                    <a:lnTo>
                      <a:pt x="1290" y="696"/>
                    </a:lnTo>
                    <a:lnTo>
                      <a:pt x="1294" y="691"/>
                    </a:lnTo>
                    <a:lnTo>
                      <a:pt x="1299" y="686"/>
                    </a:lnTo>
                    <a:lnTo>
                      <a:pt x="1299" y="686"/>
                    </a:lnTo>
                    <a:lnTo>
                      <a:pt x="1303" y="682"/>
                    </a:lnTo>
                    <a:lnTo>
                      <a:pt x="1310" y="680"/>
                    </a:lnTo>
                    <a:lnTo>
                      <a:pt x="1315" y="678"/>
                    </a:lnTo>
                    <a:lnTo>
                      <a:pt x="1319" y="677"/>
                    </a:lnTo>
                    <a:lnTo>
                      <a:pt x="1319" y="677"/>
                    </a:lnTo>
                    <a:lnTo>
                      <a:pt x="1321" y="671"/>
                    </a:lnTo>
                    <a:lnTo>
                      <a:pt x="1321" y="669"/>
                    </a:lnTo>
                    <a:lnTo>
                      <a:pt x="1319" y="668"/>
                    </a:lnTo>
                    <a:lnTo>
                      <a:pt x="1317" y="666"/>
                    </a:lnTo>
                    <a:lnTo>
                      <a:pt x="1310" y="664"/>
                    </a:lnTo>
                    <a:lnTo>
                      <a:pt x="1308" y="662"/>
                    </a:lnTo>
                    <a:lnTo>
                      <a:pt x="1306" y="658"/>
                    </a:lnTo>
                    <a:lnTo>
                      <a:pt x="1306" y="658"/>
                    </a:lnTo>
                    <a:lnTo>
                      <a:pt x="1306" y="649"/>
                    </a:lnTo>
                    <a:lnTo>
                      <a:pt x="1308" y="639"/>
                    </a:lnTo>
                    <a:lnTo>
                      <a:pt x="1314" y="619"/>
                    </a:lnTo>
                    <a:lnTo>
                      <a:pt x="1314" y="619"/>
                    </a:lnTo>
                    <a:lnTo>
                      <a:pt x="1315" y="610"/>
                    </a:lnTo>
                    <a:lnTo>
                      <a:pt x="1315" y="599"/>
                    </a:lnTo>
                    <a:lnTo>
                      <a:pt x="1315" y="595"/>
                    </a:lnTo>
                    <a:lnTo>
                      <a:pt x="1314" y="592"/>
                    </a:lnTo>
                    <a:lnTo>
                      <a:pt x="1308" y="590"/>
                    </a:lnTo>
                    <a:lnTo>
                      <a:pt x="1303" y="588"/>
                    </a:lnTo>
                    <a:lnTo>
                      <a:pt x="1303" y="588"/>
                    </a:lnTo>
                    <a:lnTo>
                      <a:pt x="1296" y="588"/>
                    </a:lnTo>
                    <a:lnTo>
                      <a:pt x="1290" y="592"/>
                    </a:lnTo>
                    <a:lnTo>
                      <a:pt x="1287" y="595"/>
                    </a:lnTo>
                    <a:lnTo>
                      <a:pt x="1285" y="601"/>
                    </a:lnTo>
                    <a:lnTo>
                      <a:pt x="1281" y="610"/>
                    </a:lnTo>
                    <a:lnTo>
                      <a:pt x="1279" y="615"/>
                    </a:lnTo>
                    <a:lnTo>
                      <a:pt x="1276" y="619"/>
                    </a:lnTo>
                    <a:lnTo>
                      <a:pt x="1276" y="619"/>
                    </a:lnTo>
                    <a:lnTo>
                      <a:pt x="1268" y="619"/>
                    </a:lnTo>
                    <a:lnTo>
                      <a:pt x="1263" y="619"/>
                    </a:lnTo>
                    <a:lnTo>
                      <a:pt x="1259" y="615"/>
                    </a:lnTo>
                    <a:lnTo>
                      <a:pt x="1256" y="610"/>
                    </a:lnTo>
                    <a:lnTo>
                      <a:pt x="1250" y="597"/>
                    </a:lnTo>
                    <a:lnTo>
                      <a:pt x="1247" y="586"/>
                    </a:lnTo>
                    <a:lnTo>
                      <a:pt x="1247" y="586"/>
                    </a:lnTo>
                    <a:lnTo>
                      <a:pt x="1241" y="572"/>
                    </a:lnTo>
                    <a:lnTo>
                      <a:pt x="1241" y="568"/>
                    </a:lnTo>
                    <a:lnTo>
                      <a:pt x="1243" y="566"/>
                    </a:lnTo>
                    <a:lnTo>
                      <a:pt x="1250" y="564"/>
                    </a:lnTo>
                    <a:lnTo>
                      <a:pt x="1258" y="563"/>
                    </a:lnTo>
                    <a:lnTo>
                      <a:pt x="1265" y="561"/>
                    </a:lnTo>
                    <a:lnTo>
                      <a:pt x="1265" y="561"/>
                    </a:lnTo>
                    <a:lnTo>
                      <a:pt x="1274" y="554"/>
                    </a:lnTo>
                    <a:lnTo>
                      <a:pt x="1285" y="543"/>
                    </a:lnTo>
                    <a:lnTo>
                      <a:pt x="1288" y="535"/>
                    </a:lnTo>
                    <a:lnTo>
                      <a:pt x="1292" y="530"/>
                    </a:lnTo>
                    <a:lnTo>
                      <a:pt x="1294" y="525"/>
                    </a:lnTo>
                    <a:lnTo>
                      <a:pt x="1292" y="519"/>
                    </a:lnTo>
                    <a:lnTo>
                      <a:pt x="1292" y="519"/>
                    </a:lnTo>
                    <a:lnTo>
                      <a:pt x="1290" y="516"/>
                    </a:lnTo>
                    <a:lnTo>
                      <a:pt x="1288" y="514"/>
                    </a:lnTo>
                    <a:lnTo>
                      <a:pt x="1283" y="512"/>
                    </a:lnTo>
                    <a:lnTo>
                      <a:pt x="1276" y="510"/>
                    </a:lnTo>
                    <a:lnTo>
                      <a:pt x="1272" y="506"/>
                    </a:lnTo>
                    <a:lnTo>
                      <a:pt x="1272" y="506"/>
                    </a:lnTo>
                    <a:lnTo>
                      <a:pt x="1270" y="501"/>
                    </a:lnTo>
                    <a:lnTo>
                      <a:pt x="1272" y="497"/>
                    </a:lnTo>
                    <a:lnTo>
                      <a:pt x="1274" y="494"/>
                    </a:lnTo>
                    <a:lnTo>
                      <a:pt x="1276" y="490"/>
                    </a:lnTo>
                    <a:lnTo>
                      <a:pt x="1276" y="490"/>
                    </a:lnTo>
                    <a:lnTo>
                      <a:pt x="1274" y="472"/>
                    </a:lnTo>
                    <a:lnTo>
                      <a:pt x="1274" y="458"/>
                    </a:lnTo>
                    <a:lnTo>
                      <a:pt x="1277" y="425"/>
                    </a:lnTo>
                    <a:lnTo>
                      <a:pt x="1277" y="425"/>
                    </a:lnTo>
                    <a:lnTo>
                      <a:pt x="1277" y="402"/>
                    </a:lnTo>
                    <a:lnTo>
                      <a:pt x="1276" y="378"/>
                    </a:lnTo>
                    <a:lnTo>
                      <a:pt x="1270" y="354"/>
                    </a:lnTo>
                    <a:lnTo>
                      <a:pt x="1265" y="331"/>
                    </a:lnTo>
                    <a:lnTo>
                      <a:pt x="1265" y="331"/>
                    </a:lnTo>
                    <a:lnTo>
                      <a:pt x="1261" y="318"/>
                    </a:lnTo>
                    <a:lnTo>
                      <a:pt x="1263" y="306"/>
                    </a:lnTo>
                    <a:lnTo>
                      <a:pt x="1268" y="297"/>
                    </a:lnTo>
                    <a:lnTo>
                      <a:pt x="1276" y="288"/>
                    </a:lnTo>
                    <a:lnTo>
                      <a:pt x="1287" y="282"/>
                    </a:lnTo>
                    <a:lnTo>
                      <a:pt x="1297" y="277"/>
                    </a:lnTo>
                    <a:lnTo>
                      <a:pt x="1325" y="269"/>
                    </a:lnTo>
                    <a:lnTo>
                      <a:pt x="1325" y="269"/>
                    </a:lnTo>
                    <a:lnTo>
                      <a:pt x="1339" y="262"/>
                    </a:lnTo>
                    <a:lnTo>
                      <a:pt x="1350" y="255"/>
                    </a:lnTo>
                    <a:lnTo>
                      <a:pt x="1357" y="248"/>
                    </a:lnTo>
                    <a:lnTo>
                      <a:pt x="1359" y="237"/>
                    </a:lnTo>
                    <a:lnTo>
                      <a:pt x="1359" y="237"/>
                    </a:lnTo>
                    <a:lnTo>
                      <a:pt x="1352" y="230"/>
                    </a:lnTo>
                    <a:lnTo>
                      <a:pt x="1343" y="221"/>
                    </a:lnTo>
                    <a:lnTo>
                      <a:pt x="1335" y="213"/>
                    </a:lnTo>
                    <a:lnTo>
                      <a:pt x="1330" y="212"/>
                    </a:lnTo>
                    <a:lnTo>
                      <a:pt x="1325" y="208"/>
                    </a:lnTo>
                    <a:lnTo>
                      <a:pt x="1325" y="208"/>
                    </a:lnTo>
                    <a:lnTo>
                      <a:pt x="1315" y="208"/>
                    </a:lnTo>
                    <a:lnTo>
                      <a:pt x="1308" y="206"/>
                    </a:lnTo>
                    <a:lnTo>
                      <a:pt x="1292" y="208"/>
                    </a:lnTo>
                    <a:lnTo>
                      <a:pt x="1292" y="208"/>
                    </a:lnTo>
                    <a:lnTo>
                      <a:pt x="1277" y="208"/>
                    </a:lnTo>
                    <a:lnTo>
                      <a:pt x="1272" y="210"/>
                    </a:lnTo>
                    <a:lnTo>
                      <a:pt x="1270" y="212"/>
                    </a:lnTo>
                    <a:lnTo>
                      <a:pt x="1268" y="213"/>
                    </a:lnTo>
                    <a:lnTo>
                      <a:pt x="1268" y="213"/>
                    </a:lnTo>
                    <a:lnTo>
                      <a:pt x="1267" y="217"/>
                    </a:lnTo>
                    <a:lnTo>
                      <a:pt x="1268" y="221"/>
                    </a:lnTo>
                    <a:lnTo>
                      <a:pt x="1270" y="228"/>
                    </a:lnTo>
                    <a:lnTo>
                      <a:pt x="1272" y="233"/>
                    </a:lnTo>
                    <a:lnTo>
                      <a:pt x="1272" y="237"/>
                    </a:lnTo>
                    <a:lnTo>
                      <a:pt x="1268" y="241"/>
                    </a:lnTo>
                    <a:lnTo>
                      <a:pt x="1268" y="241"/>
                    </a:lnTo>
                    <a:lnTo>
                      <a:pt x="1265" y="242"/>
                    </a:lnTo>
                    <a:lnTo>
                      <a:pt x="1259" y="244"/>
                    </a:lnTo>
                    <a:lnTo>
                      <a:pt x="1252" y="241"/>
                    </a:lnTo>
                    <a:lnTo>
                      <a:pt x="1243" y="235"/>
                    </a:lnTo>
                    <a:lnTo>
                      <a:pt x="1236" y="233"/>
                    </a:lnTo>
                    <a:lnTo>
                      <a:pt x="1236" y="233"/>
                    </a:lnTo>
                    <a:lnTo>
                      <a:pt x="1230" y="233"/>
                    </a:lnTo>
                    <a:lnTo>
                      <a:pt x="1227" y="235"/>
                    </a:lnTo>
                    <a:lnTo>
                      <a:pt x="1221" y="241"/>
                    </a:lnTo>
                    <a:lnTo>
                      <a:pt x="1216" y="246"/>
                    </a:lnTo>
                    <a:lnTo>
                      <a:pt x="1212" y="248"/>
                    </a:lnTo>
                    <a:lnTo>
                      <a:pt x="1207" y="248"/>
                    </a:lnTo>
                    <a:lnTo>
                      <a:pt x="1207" y="248"/>
                    </a:lnTo>
                    <a:lnTo>
                      <a:pt x="1201" y="248"/>
                    </a:lnTo>
                    <a:lnTo>
                      <a:pt x="1198" y="246"/>
                    </a:lnTo>
                    <a:lnTo>
                      <a:pt x="1196" y="244"/>
                    </a:lnTo>
                    <a:lnTo>
                      <a:pt x="1192" y="242"/>
                    </a:lnTo>
                    <a:lnTo>
                      <a:pt x="1192" y="242"/>
                    </a:lnTo>
                    <a:lnTo>
                      <a:pt x="1187" y="242"/>
                    </a:lnTo>
                    <a:lnTo>
                      <a:pt x="1185" y="244"/>
                    </a:lnTo>
                    <a:lnTo>
                      <a:pt x="1180" y="251"/>
                    </a:lnTo>
                    <a:lnTo>
                      <a:pt x="1180" y="251"/>
                    </a:lnTo>
                    <a:lnTo>
                      <a:pt x="1174" y="253"/>
                    </a:lnTo>
                    <a:lnTo>
                      <a:pt x="1172" y="251"/>
                    </a:lnTo>
                    <a:lnTo>
                      <a:pt x="1169" y="251"/>
                    </a:lnTo>
                    <a:lnTo>
                      <a:pt x="1167" y="248"/>
                    </a:lnTo>
                    <a:lnTo>
                      <a:pt x="1163" y="241"/>
                    </a:lnTo>
                    <a:lnTo>
                      <a:pt x="1162" y="239"/>
                    </a:lnTo>
                    <a:lnTo>
                      <a:pt x="1158" y="237"/>
                    </a:lnTo>
                    <a:lnTo>
                      <a:pt x="1158" y="237"/>
                    </a:lnTo>
                    <a:lnTo>
                      <a:pt x="1153" y="237"/>
                    </a:lnTo>
                    <a:lnTo>
                      <a:pt x="1149" y="237"/>
                    </a:lnTo>
                    <a:lnTo>
                      <a:pt x="1136" y="242"/>
                    </a:lnTo>
                    <a:lnTo>
                      <a:pt x="1125" y="250"/>
                    </a:lnTo>
                    <a:lnTo>
                      <a:pt x="1115" y="253"/>
                    </a:lnTo>
                    <a:lnTo>
                      <a:pt x="1115" y="253"/>
                    </a:lnTo>
                    <a:lnTo>
                      <a:pt x="1109" y="255"/>
                    </a:lnTo>
                    <a:lnTo>
                      <a:pt x="1102" y="255"/>
                    </a:lnTo>
                    <a:lnTo>
                      <a:pt x="1096" y="255"/>
                    </a:lnTo>
                    <a:lnTo>
                      <a:pt x="1089" y="259"/>
                    </a:lnTo>
                    <a:lnTo>
                      <a:pt x="1089" y="259"/>
                    </a:lnTo>
                    <a:lnTo>
                      <a:pt x="1086" y="264"/>
                    </a:lnTo>
                    <a:lnTo>
                      <a:pt x="1084" y="269"/>
                    </a:lnTo>
                    <a:lnTo>
                      <a:pt x="1082" y="277"/>
                    </a:lnTo>
                    <a:lnTo>
                      <a:pt x="1078" y="282"/>
                    </a:lnTo>
                    <a:lnTo>
                      <a:pt x="1078" y="282"/>
                    </a:lnTo>
                    <a:lnTo>
                      <a:pt x="1071" y="289"/>
                    </a:lnTo>
                    <a:lnTo>
                      <a:pt x="1060" y="295"/>
                    </a:lnTo>
                    <a:lnTo>
                      <a:pt x="1055" y="295"/>
                    </a:lnTo>
                    <a:lnTo>
                      <a:pt x="1049" y="295"/>
                    </a:lnTo>
                    <a:lnTo>
                      <a:pt x="1046" y="293"/>
                    </a:lnTo>
                    <a:lnTo>
                      <a:pt x="1042" y="289"/>
                    </a:lnTo>
                    <a:lnTo>
                      <a:pt x="1042" y="289"/>
                    </a:lnTo>
                    <a:lnTo>
                      <a:pt x="1042" y="282"/>
                    </a:lnTo>
                    <a:lnTo>
                      <a:pt x="1042" y="277"/>
                    </a:lnTo>
                    <a:lnTo>
                      <a:pt x="1049" y="264"/>
                    </a:lnTo>
                    <a:lnTo>
                      <a:pt x="1053" y="259"/>
                    </a:lnTo>
                    <a:lnTo>
                      <a:pt x="1055" y="253"/>
                    </a:lnTo>
                    <a:lnTo>
                      <a:pt x="1053" y="246"/>
                    </a:lnTo>
                    <a:lnTo>
                      <a:pt x="1048" y="241"/>
                    </a:lnTo>
                    <a:lnTo>
                      <a:pt x="1048" y="241"/>
                    </a:lnTo>
                    <a:lnTo>
                      <a:pt x="1042" y="235"/>
                    </a:lnTo>
                    <a:lnTo>
                      <a:pt x="1031" y="231"/>
                    </a:lnTo>
                    <a:lnTo>
                      <a:pt x="1022" y="230"/>
                    </a:lnTo>
                    <a:lnTo>
                      <a:pt x="1019" y="230"/>
                    </a:lnTo>
                    <a:lnTo>
                      <a:pt x="1015" y="231"/>
                    </a:lnTo>
                    <a:lnTo>
                      <a:pt x="1015" y="231"/>
                    </a:lnTo>
                    <a:lnTo>
                      <a:pt x="1013" y="233"/>
                    </a:lnTo>
                    <a:lnTo>
                      <a:pt x="1011" y="237"/>
                    </a:lnTo>
                    <a:lnTo>
                      <a:pt x="1010" y="242"/>
                    </a:lnTo>
                    <a:lnTo>
                      <a:pt x="1011" y="248"/>
                    </a:lnTo>
                    <a:lnTo>
                      <a:pt x="1015" y="253"/>
                    </a:lnTo>
                    <a:lnTo>
                      <a:pt x="1015" y="253"/>
                    </a:lnTo>
                    <a:lnTo>
                      <a:pt x="1017" y="260"/>
                    </a:lnTo>
                    <a:lnTo>
                      <a:pt x="1015" y="266"/>
                    </a:lnTo>
                    <a:lnTo>
                      <a:pt x="1008" y="277"/>
                    </a:lnTo>
                    <a:lnTo>
                      <a:pt x="1008" y="277"/>
                    </a:lnTo>
                    <a:lnTo>
                      <a:pt x="1008" y="282"/>
                    </a:lnTo>
                    <a:lnTo>
                      <a:pt x="1008" y="289"/>
                    </a:lnTo>
                    <a:lnTo>
                      <a:pt x="1010" y="295"/>
                    </a:lnTo>
                    <a:lnTo>
                      <a:pt x="1010" y="297"/>
                    </a:lnTo>
                    <a:lnTo>
                      <a:pt x="1008" y="300"/>
                    </a:lnTo>
                    <a:lnTo>
                      <a:pt x="1008" y="300"/>
                    </a:lnTo>
                    <a:lnTo>
                      <a:pt x="1002" y="302"/>
                    </a:lnTo>
                    <a:lnTo>
                      <a:pt x="999" y="302"/>
                    </a:lnTo>
                    <a:lnTo>
                      <a:pt x="988" y="302"/>
                    </a:lnTo>
                    <a:lnTo>
                      <a:pt x="988" y="302"/>
                    </a:lnTo>
                    <a:lnTo>
                      <a:pt x="982" y="302"/>
                    </a:lnTo>
                    <a:lnTo>
                      <a:pt x="975" y="306"/>
                    </a:lnTo>
                    <a:lnTo>
                      <a:pt x="970" y="309"/>
                    </a:lnTo>
                    <a:lnTo>
                      <a:pt x="966" y="315"/>
                    </a:lnTo>
                    <a:lnTo>
                      <a:pt x="966" y="315"/>
                    </a:lnTo>
                    <a:lnTo>
                      <a:pt x="966" y="320"/>
                    </a:lnTo>
                    <a:lnTo>
                      <a:pt x="966" y="324"/>
                    </a:lnTo>
                    <a:lnTo>
                      <a:pt x="970" y="335"/>
                    </a:lnTo>
                    <a:lnTo>
                      <a:pt x="970" y="344"/>
                    </a:lnTo>
                    <a:lnTo>
                      <a:pt x="970" y="347"/>
                    </a:lnTo>
                    <a:lnTo>
                      <a:pt x="966" y="351"/>
                    </a:lnTo>
                    <a:lnTo>
                      <a:pt x="966" y="351"/>
                    </a:lnTo>
                    <a:lnTo>
                      <a:pt x="963" y="353"/>
                    </a:lnTo>
                    <a:lnTo>
                      <a:pt x="957" y="353"/>
                    </a:lnTo>
                    <a:lnTo>
                      <a:pt x="946" y="351"/>
                    </a:lnTo>
                    <a:lnTo>
                      <a:pt x="946" y="351"/>
                    </a:lnTo>
                    <a:lnTo>
                      <a:pt x="941" y="347"/>
                    </a:lnTo>
                    <a:lnTo>
                      <a:pt x="939" y="347"/>
                    </a:lnTo>
                    <a:lnTo>
                      <a:pt x="937" y="351"/>
                    </a:lnTo>
                    <a:lnTo>
                      <a:pt x="937" y="351"/>
                    </a:lnTo>
                    <a:lnTo>
                      <a:pt x="934" y="358"/>
                    </a:lnTo>
                    <a:lnTo>
                      <a:pt x="932" y="367"/>
                    </a:lnTo>
                    <a:lnTo>
                      <a:pt x="932" y="371"/>
                    </a:lnTo>
                    <a:lnTo>
                      <a:pt x="928" y="374"/>
                    </a:lnTo>
                    <a:lnTo>
                      <a:pt x="925" y="374"/>
                    </a:lnTo>
                    <a:lnTo>
                      <a:pt x="919" y="374"/>
                    </a:lnTo>
                    <a:lnTo>
                      <a:pt x="919" y="374"/>
                    </a:lnTo>
                    <a:lnTo>
                      <a:pt x="910" y="371"/>
                    </a:lnTo>
                    <a:lnTo>
                      <a:pt x="903" y="365"/>
                    </a:lnTo>
                    <a:lnTo>
                      <a:pt x="894" y="358"/>
                    </a:lnTo>
                    <a:lnTo>
                      <a:pt x="890" y="353"/>
                    </a:lnTo>
                    <a:lnTo>
                      <a:pt x="890" y="353"/>
                    </a:lnTo>
                    <a:lnTo>
                      <a:pt x="887" y="344"/>
                    </a:lnTo>
                    <a:lnTo>
                      <a:pt x="887" y="335"/>
                    </a:lnTo>
                    <a:lnTo>
                      <a:pt x="887" y="326"/>
                    </a:lnTo>
                    <a:lnTo>
                      <a:pt x="887" y="322"/>
                    </a:lnTo>
                    <a:lnTo>
                      <a:pt x="883" y="318"/>
                    </a:lnTo>
                    <a:lnTo>
                      <a:pt x="883" y="318"/>
                    </a:lnTo>
                    <a:lnTo>
                      <a:pt x="881" y="316"/>
                    </a:lnTo>
                    <a:lnTo>
                      <a:pt x="877" y="315"/>
                    </a:lnTo>
                    <a:lnTo>
                      <a:pt x="870" y="313"/>
                    </a:lnTo>
                    <a:lnTo>
                      <a:pt x="861" y="311"/>
                    </a:lnTo>
                    <a:lnTo>
                      <a:pt x="854" y="307"/>
                    </a:lnTo>
                    <a:lnTo>
                      <a:pt x="854" y="307"/>
                    </a:lnTo>
                    <a:lnTo>
                      <a:pt x="850" y="304"/>
                    </a:lnTo>
                    <a:lnTo>
                      <a:pt x="848" y="298"/>
                    </a:lnTo>
                    <a:lnTo>
                      <a:pt x="850" y="293"/>
                    </a:lnTo>
                    <a:lnTo>
                      <a:pt x="854" y="289"/>
                    </a:lnTo>
                    <a:lnTo>
                      <a:pt x="854" y="289"/>
                    </a:lnTo>
                    <a:lnTo>
                      <a:pt x="859" y="289"/>
                    </a:lnTo>
                    <a:lnTo>
                      <a:pt x="865" y="289"/>
                    </a:lnTo>
                    <a:lnTo>
                      <a:pt x="876" y="293"/>
                    </a:lnTo>
                    <a:lnTo>
                      <a:pt x="876" y="293"/>
                    </a:lnTo>
                    <a:lnTo>
                      <a:pt x="892" y="300"/>
                    </a:lnTo>
                    <a:lnTo>
                      <a:pt x="910" y="307"/>
                    </a:lnTo>
                    <a:lnTo>
                      <a:pt x="919" y="307"/>
                    </a:lnTo>
                    <a:lnTo>
                      <a:pt x="928" y="307"/>
                    </a:lnTo>
                    <a:lnTo>
                      <a:pt x="935" y="306"/>
                    </a:lnTo>
                    <a:lnTo>
                      <a:pt x="944" y="302"/>
                    </a:lnTo>
                    <a:lnTo>
                      <a:pt x="944" y="302"/>
                    </a:lnTo>
                    <a:lnTo>
                      <a:pt x="950" y="297"/>
                    </a:lnTo>
                    <a:lnTo>
                      <a:pt x="955" y="289"/>
                    </a:lnTo>
                    <a:lnTo>
                      <a:pt x="961" y="280"/>
                    </a:lnTo>
                    <a:lnTo>
                      <a:pt x="964" y="273"/>
                    </a:lnTo>
                    <a:lnTo>
                      <a:pt x="964" y="266"/>
                    </a:lnTo>
                    <a:lnTo>
                      <a:pt x="963" y="259"/>
                    </a:lnTo>
                    <a:lnTo>
                      <a:pt x="957" y="251"/>
                    </a:lnTo>
                    <a:lnTo>
                      <a:pt x="948" y="248"/>
                    </a:lnTo>
                    <a:lnTo>
                      <a:pt x="948" y="248"/>
                    </a:lnTo>
                    <a:lnTo>
                      <a:pt x="937" y="246"/>
                    </a:lnTo>
                    <a:lnTo>
                      <a:pt x="926" y="242"/>
                    </a:lnTo>
                    <a:lnTo>
                      <a:pt x="926" y="242"/>
                    </a:lnTo>
                    <a:lnTo>
                      <a:pt x="908" y="237"/>
                    </a:lnTo>
                    <a:lnTo>
                      <a:pt x="899" y="233"/>
                    </a:lnTo>
                    <a:lnTo>
                      <a:pt x="890" y="228"/>
                    </a:lnTo>
                    <a:lnTo>
                      <a:pt x="890" y="228"/>
                    </a:lnTo>
                    <a:lnTo>
                      <a:pt x="879" y="221"/>
                    </a:lnTo>
                    <a:lnTo>
                      <a:pt x="872" y="215"/>
                    </a:lnTo>
                    <a:lnTo>
                      <a:pt x="867" y="212"/>
                    </a:lnTo>
                    <a:lnTo>
                      <a:pt x="867" y="212"/>
                    </a:lnTo>
                    <a:lnTo>
                      <a:pt x="854" y="206"/>
                    </a:lnTo>
                    <a:lnTo>
                      <a:pt x="843" y="201"/>
                    </a:lnTo>
                    <a:lnTo>
                      <a:pt x="843" y="201"/>
                    </a:lnTo>
                    <a:lnTo>
                      <a:pt x="838" y="199"/>
                    </a:lnTo>
                    <a:lnTo>
                      <a:pt x="830" y="197"/>
                    </a:lnTo>
                    <a:lnTo>
                      <a:pt x="830" y="197"/>
                    </a:lnTo>
                    <a:lnTo>
                      <a:pt x="821" y="197"/>
                    </a:lnTo>
                    <a:lnTo>
                      <a:pt x="812" y="199"/>
                    </a:lnTo>
                    <a:lnTo>
                      <a:pt x="812" y="199"/>
                    </a:lnTo>
                    <a:lnTo>
                      <a:pt x="803" y="199"/>
                    </a:lnTo>
                    <a:lnTo>
                      <a:pt x="800" y="197"/>
                    </a:lnTo>
                    <a:lnTo>
                      <a:pt x="798" y="192"/>
                    </a:lnTo>
                    <a:lnTo>
                      <a:pt x="798" y="192"/>
                    </a:lnTo>
                    <a:lnTo>
                      <a:pt x="798" y="190"/>
                    </a:lnTo>
                    <a:lnTo>
                      <a:pt x="800" y="188"/>
                    </a:lnTo>
                    <a:lnTo>
                      <a:pt x="803" y="184"/>
                    </a:lnTo>
                    <a:lnTo>
                      <a:pt x="807" y="181"/>
                    </a:lnTo>
                    <a:lnTo>
                      <a:pt x="809" y="179"/>
                    </a:lnTo>
                    <a:lnTo>
                      <a:pt x="809" y="175"/>
                    </a:lnTo>
                    <a:lnTo>
                      <a:pt x="809" y="175"/>
                    </a:lnTo>
                    <a:lnTo>
                      <a:pt x="807" y="172"/>
                    </a:lnTo>
                    <a:lnTo>
                      <a:pt x="805" y="170"/>
                    </a:lnTo>
                    <a:lnTo>
                      <a:pt x="801" y="170"/>
                    </a:lnTo>
                    <a:lnTo>
                      <a:pt x="791" y="175"/>
                    </a:lnTo>
                    <a:lnTo>
                      <a:pt x="791" y="175"/>
                    </a:lnTo>
                    <a:lnTo>
                      <a:pt x="785" y="177"/>
                    </a:lnTo>
                    <a:lnTo>
                      <a:pt x="780" y="177"/>
                    </a:lnTo>
                    <a:lnTo>
                      <a:pt x="778" y="175"/>
                    </a:lnTo>
                    <a:lnTo>
                      <a:pt x="778" y="172"/>
                    </a:lnTo>
                    <a:lnTo>
                      <a:pt x="776" y="165"/>
                    </a:lnTo>
                    <a:lnTo>
                      <a:pt x="774" y="163"/>
                    </a:lnTo>
                    <a:lnTo>
                      <a:pt x="771" y="161"/>
                    </a:lnTo>
                    <a:lnTo>
                      <a:pt x="771" y="161"/>
                    </a:lnTo>
                    <a:lnTo>
                      <a:pt x="767" y="163"/>
                    </a:lnTo>
                    <a:lnTo>
                      <a:pt x="767" y="165"/>
                    </a:lnTo>
                    <a:lnTo>
                      <a:pt x="765" y="168"/>
                    </a:lnTo>
                    <a:lnTo>
                      <a:pt x="765" y="174"/>
                    </a:lnTo>
                    <a:lnTo>
                      <a:pt x="763" y="175"/>
                    </a:lnTo>
                    <a:lnTo>
                      <a:pt x="762" y="177"/>
                    </a:lnTo>
                    <a:lnTo>
                      <a:pt x="762" y="177"/>
                    </a:lnTo>
                    <a:lnTo>
                      <a:pt x="758" y="177"/>
                    </a:lnTo>
                    <a:lnTo>
                      <a:pt x="756" y="177"/>
                    </a:lnTo>
                    <a:lnTo>
                      <a:pt x="754" y="172"/>
                    </a:lnTo>
                    <a:lnTo>
                      <a:pt x="753" y="170"/>
                    </a:lnTo>
                    <a:lnTo>
                      <a:pt x="751" y="170"/>
                    </a:lnTo>
                    <a:lnTo>
                      <a:pt x="749" y="170"/>
                    </a:lnTo>
                    <a:lnTo>
                      <a:pt x="747" y="174"/>
                    </a:lnTo>
                    <a:lnTo>
                      <a:pt x="747" y="174"/>
                    </a:lnTo>
                    <a:lnTo>
                      <a:pt x="745" y="177"/>
                    </a:lnTo>
                    <a:lnTo>
                      <a:pt x="745" y="181"/>
                    </a:lnTo>
                    <a:lnTo>
                      <a:pt x="745" y="184"/>
                    </a:lnTo>
                    <a:lnTo>
                      <a:pt x="745" y="188"/>
                    </a:lnTo>
                    <a:lnTo>
                      <a:pt x="745" y="188"/>
                    </a:lnTo>
                    <a:lnTo>
                      <a:pt x="742" y="190"/>
                    </a:lnTo>
                    <a:lnTo>
                      <a:pt x="738" y="192"/>
                    </a:lnTo>
                    <a:lnTo>
                      <a:pt x="734" y="192"/>
                    </a:lnTo>
                    <a:lnTo>
                      <a:pt x="731" y="190"/>
                    </a:lnTo>
                    <a:lnTo>
                      <a:pt x="731" y="190"/>
                    </a:lnTo>
                    <a:lnTo>
                      <a:pt x="731" y="186"/>
                    </a:lnTo>
                    <a:lnTo>
                      <a:pt x="731" y="183"/>
                    </a:lnTo>
                    <a:lnTo>
                      <a:pt x="733" y="172"/>
                    </a:lnTo>
                    <a:lnTo>
                      <a:pt x="733" y="168"/>
                    </a:lnTo>
                    <a:lnTo>
                      <a:pt x="731" y="165"/>
                    </a:lnTo>
                    <a:lnTo>
                      <a:pt x="727" y="163"/>
                    </a:lnTo>
                    <a:lnTo>
                      <a:pt x="722" y="165"/>
                    </a:lnTo>
                    <a:lnTo>
                      <a:pt x="722" y="165"/>
                    </a:lnTo>
                    <a:lnTo>
                      <a:pt x="718" y="166"/>
                    </a:lnTo>
                    <a:lnTo>
                      <a:pt x="716" y="172"/>
                    </a:lnTo>
                    <a:lnTo>
                      <a:pt x="715" y="175"/>
                    </a:lnTo>
                    <a:lnTo>
                      <a:pt x="711" y="179"/>
                    </a:lnTo>
                    <a:lnTo>
                      <a:pt x="711" y="179"/>
                    </a:lnTo>
                    <a:lnTo>
                      <a:pt x="707" y="181"/>
                    </a:lnTo>
                    <a:lnTo>
                      <a:pt x="702" y="179"/>
                    </a:lnTo>
                    <a:lnTo>
                      <a:pt x="695" y="177"/>
                    </a:lnTo>
                    <a:lnTo>
                      <a:pt x="695" y="177"/>
                    </a:lnTo>
                    <a:lnTo>
                      <a:pt x="689" y="177"/>
                    </a:lnTo>
                    <a:lnTo>
                      <a:pt x="684" y="179"/>
                    </a:lnTo>
                    <a:lnTo>
                      <a:pt x="682" y="183"/>
                    </a:lnTo>
                    <a:lnTo>
                      <a:pt x="680" y="188"/>
                    </a:lnTo>
                    <a:lnTo>
                      <a:pt x="675" y="197"/>
                    </a:lnTo>
                    <a:lnTo>
                      <a:pt x="671" y="201"/>
                    </a:lnTo>
                    <a:lnTo>
                      <a:pt x="666" y="204"/>
                    </a:lnTo>
                    <a:lnTo>
                      <a:pt x="666" y="204"/>
                    </a:lnTo>
                    <a:lnTo>
                      <a:pt x="655" y="206"/>
                    </a:lnTo>
                    <a:lnTo>
                      <a:pt x="640" y="208"/>
                    </a:lnTo>
                    <a:lnTo>
                      <a:pt x="635" y="210"/>
                    </a:lnTo>
                    <a:lnTo>
                      <a:pt x="629" y="212"/>
                    </a:lnTo>
                    <a:lnTo>
                      <a:pt x="626" y="217"/>
                    </a:lnTo>
                    <a:lnTo>
                      <a:pt x="622" y="222"/>
                    </a:lnTo>
                    <a:lnTo>
                      <a:pt x="622" y="222"/>
                    </a:lnTo>
                    <a:lnTo>
                      <a:pt x="622" y="231"/>
                    </a:lnTo>
                    <a:lnTo>
                      <a:pt x="620" y="237"/>
                    </a:lnTo>
                    <a:lnTo>
                      <a:pt x="619" y="241"/>
                    </a:lnTo>
                    <a:lnTo>
                      <a:pt x="619" y="241"/>
                    </a:lnTo>
                    <a:lnTo>
                      <a:pt x="615" y="242"/>
                    </a:lnTo>
                    <a:lnTo>
                      <a:pt x="610" y="242"/>
                    </a:lnTo>
                    <a:lnTo>
                      <a:pt x="601" y="244"/>
                    </a:lnTo>
                    <a:lnTo>
                      <a:pt x="601" y="244"/>
                    </a:lnTo>
                    <a:lnTo>
                      <a:pt x="601" y="248"/>
                    </a:lnTo>
                    <a:lnTo>
                      <a:pt x="601" y="250"/>
                    </a:lnTo>
                    <a:lnTo>
                      <a:pt x="604" y="253"/>
                    </a:lnTo>
                    <a:lnTo>
                      <a:pt x="606" y="255"/>
                    </a:lnTo>
                    <a:lnTo>
                      <a:pt x="606" y="255"/>
                    </a:lnTo>
                    <a:lnTo>
                      <a:pt x="608" y="259"/>
                    </a:lnTo>
                    <a:lnTo>
                      <a:pt x="606" y="262"/>
                    </a:lnTo>
                    <a:lnTo>
                      <a:pt x="606" y="262"/>
                    </a:lnTo>
                    <a:lnTo>
                      <a:pt x="604" y="264"/>
                    </a:lnTo>
                    <a:lnTo>
                      <a:pt x="599" y="264"/>
                    </a:lnTo>
                    <a:lnTo>
                      <a:pt x="591" y="264"/>
                    </a:lnTo>
                    <a:lnTo>
                      <a:pt x="591" y="264"/>
                    </a:lnTo>
                    <a:lnTo>
                      <a:pt x="590" y="268"/>
                    </a:lnTo>
                    <a:lnTo>
                      <a:pt x="590" y="271"/>
                    </a:lnTo>
                    <a:lnTo>
                      <a:pt x="591" y="275"/>
                    </a:lnTo>
                    <a:lnTo>
                      <a:pt x="591" y="278"/>
                    </a:lnTo>
                    <a:lnTo>
                      <a:pt x="591" y="278"/>
                    </a:lnTo>
                    <a:lnTo>
                      <a:pt x="591" y="282"/>
                    </a:lnTo>
                    <a:lnTo>
                      <a:pt x="590" y="284"/>
                    </a:lnTo>
                    <a:lnTo>
                      <a:pt x="586" y="286"/>
                    </a:lnTo>
                    <a:lnTo>
                      <a:pt x="584" y="286"/>
                    </a:lnTo>
                    <a:lnTo>
                      <a:pt x="575" y="282"/>
                    </a:lnTo>
                    <a:lnTo>
                      <a:pt x="568" y="280"/>
                    </a:lnTo>
                    <a:lnTo>
                      <a:pt x="568" y="280"/>
                    </a:lnTo>
                    <a:lnTo>
                      <a:pt x="563" y="282"/>
                    </a:lnTo>
                    <a:lnTo>
                      <a:pt x="561" y="286"/>
                    </a:lnTo>
                    <a:lnTo>
                      <a:pt x="563" y="289"/>
                    </a:lnTo>
                    <a:lnTo>
                      <a:pt x="564" y="295"/>
                    </a:lnTo>
                    <a:lnTo>
                      <a:pt x="572" y="304"/>
                    </a:lnTo>
                    <a:lnTo>
                      <a:pt x="573" y="309"/>
                    </a:lnTo>
                    <a:lnTo>
                      <a:pt x="573" y="311"/>
                    </a:lnTo>
                    <a:lnTo>
                      <a:pt x="573" y="311"/>
                    </a:lnTo>
                    <a:lnTo>
                      <a:pt x="568" y="313"/>
                    </a:lnTo>
                    <a:lnTo>
                      <a:pt x="564" y="313"/>
                    </a:lnTo>
                    <a:lnTo>
                      <a:pt x="557" y="311"/>
                    </a:lnTo>
                    <a:lnTo>
                      <a:pt x="553" y="309"/>
                    </a:lnTo>
                    <a:lnTo>
                      <a:pt x="548" y="309"/>
                    </a:lnTo>
                    <a:lnTo>
                      <a:pt x="544" y="311"/>
                    </a:lnTo>
                    <a:lnTo>
                      <a:pt x="541" y="315"/>
                    </a:lnTo>
                    <a:lnTo>
                      <a:pt x="541" y="315"/>
                    </a:lnTo>
                    <a:lnTo>
                      <a:pt x="537" y="322"/>
                    </a:lnTo>
                    <a:lnTo>
                      <a:pt x="534" y="329"/>
                    </a:lnTo>
                    <a:lnTo>
                      <a:pt x="530" y="336"/>
                    </a:lnTo>
                    <a:lnTo>
                      <a:pt x="525" y="342"/>
                    </a:lnTo>
                    <a:lnTo>
                      <a:pt x="525" y="342"/>
                    </a:lnTo>
                    <a:lnTo>
                      <a:pt x="519" y="345"/>
                    </a:lnTo>
                    <a:lnTo>
                      <a:pt x="514" y="349"/>
                    </a:lnTo>
                    <a:lnTo>
                      <a:pt x="512" y="351"/>
                    </a:lnTo>
                    <a:lnTo>
                      <a:pt x="512" y="353"/>
                    </a:lnTo>
                    <a:lnTo>
                      <a:pt x="515" y="354"/>
                    </a:lnTo>
                    <a:lnTo>
                      <a:pt x="519" y="356"/>
                    </a:lnTo>
                    <a:lnTo>
                      <a:pt x="519" y="356"/>
                    </a:lnTo>
                    <a:lnTo>
                      <a:pt x="526" y="362"/>
                    </a:lnTo>
                    <a:lnTo>
                      <a:pt x="526" y="364"/>
                    </a:lnTo>
                    <a:lnTo>
                      <a:pt x="523" y="367"/>
                    </a:lnTo>
                    <a:lnTo>
                      <a:pt x="523" y="367"/>
                    </a:lnTo>
                    <a:lnTo>
                      <a:pt x="517" y="367"/>
                    </a:lnTo>
                    <a:lnTo>
                      <a:pt x="510" y="365"/>
                    </a:lnTo>
                    <a:lnTo>
                      <a:pt x="499" y="362"/>
                    </a:lnTo>
                    <a:lnTo>
                      <a:pt x="499" y="362"/>
                    </a:lnTo>
                    <a:lnTo>
                      <a:pt x="488" y="360"/>
                    </a:lnTo>
                    <a:lnTo>
                      <a:pt x="485" y="362"/>
                    </a:lnTo>
                    <a:lnTo>
                      <a:pt x="481" y="365"/>
                    </a:lnTo>
                    <a:lnTo>
                      <a:pt x="481" y="365"/>
                    </a:lnTo>
                    <a:lnTo>
                      <a:pt x="479" y="369"/>
                    </a:lnTo>
                    <a:lnTo>
                      <a:pt x="481" y="373"/>
                    </a:lnTo>
                    <a:lnTo>
                      <a:pt x="483" y="376"/>
                    </a:lnTo>
                    <a:lnTo>
                      <a:pt x="483" y="380"/>
                    </a:lnTo>
                    <a:lnTo>
                      <a:pt x="483" y="380"/>
                    </a:lnTo>
                    <a:lnTo>
                      <a:pt x="481" y="383"/>
                    </a:lnTo>
                    <a:lnTo>
                      <a:pt x="477" y="385"/>
                    </a:lnTo>
                    <a:lnTo>
                      <a:pt x="468" y="387"/>
                    </a:lnTo>
                    <a:lnTo>
                      <a:pt x="458" y="387"/>
                    </a:lnTo>
                    <a:lnTo>
                      <a:pt x="454" y="391"/>
                    </a:lnTo>
                    <a:lnTo>
                      <a:pt x="452" y="394"/>
                    </a:lnTo>
                    <a:lnTo>
                      <a:pt x="452" y="394"/>
                    </a:lnTo>
                    <a:lnTo>
                      <a:pt x="450" y="398"/>
                    </a:lnTo>
                    <a:lnTo>
                      <a:pt x="452" y="403"/>
                    </a:lnTo>
                    <a:lnTo>
                      <a:pt x="452" y="407"/>
                    </a:lnTo>
                    <a:lnTo>
                      <a:pt x="452" y="411"/>
                    </a:lnTo>
                    <a:lnTo>
                      <a:pt x="452" y="411"/>
                    </a:lnTo>
                    <a:lnTo>
                      <a:pt x="448" y="412"/>
                    </a:lnTo>
                    <a:lnTo>
                      <a:pt x="447" y="414"/>
                    </a:lnTo>
                    <a:lnTo>
                      <a:pt x="441" y="416"/>
                    </a:lnTo>
                    <a:lnTo>
                      <a:pt x="429" y="416"/>
                    </a:lnTo>
                    <a:lnTo>
                      <a:pt x="429" y="416"/>
                    </a:lnTo>
                    <a:lnTo>
                      <a:pt x="423" y="416"/>
                    </a:lnTo>
                    <a:lnTo>
                      <a:pt x="421" y="418"/>
                    </a:lnTo>
                    <a:lnTo>
                      <a:pt x="425" y="423"/>
                    </a:lnTo>
                    <a:lnTo>
                      <a:pt x="425" y="423"/>
                    </a:lnTo>
                    <a:lnTo>
                      <a:pt x="425" y="425"/>
                    </a:lnTo>
                    <a:lnTo>
                      <a:pt x="427" y="427"/>
                    </a:lnTo>
                    <a:lnTo>
                      <a:pt x="427" y="429"/>
                    </a:lnTo>
                    <a:lnTo>
                      <a:pt x="427" y="429"/>
                    </a:lnTo>
                    <a:lnTo>
                      <a:pt x="427" y="430"/>
                    </a:lnTo>
                    <a:lnTo>
                      <a:pt x="425" y="430"/>
                    </a:lnTo>
                    <a:lnTo>
                      <a:pt x="423" y="432"/>
                    </a:lnTo>
                    <a:lnTo>
                      <a:pt x="423" y="432"/>
                    </a:lnTo>
                    <a:lnTo>
                      <a:pt x="421" y="434"/>
                    </a:lnTo>
                    <a:lnTo>
                      <a:pt x="420" y="436"/>
                    </a:lnTo>
                    <a:lnTo>
                      <a:pt x="421" y="438"/>
                    </a:lnTo>
                    <a:lnTo>
                      <a:pt x="421" y="438"/>
                    </a:lnTo>
                    <a:lnTo>
                      <a:pt x="421" y="440"/>
                    </a:lnTo>
                    <a:lnTo>
                      <a:pt x="425" y="441"/>
                    </a:lnTo>
                    <a:lnTo>
                      <a:pt x="429" y="443"/>
                    </a:lnTo>
                    <a:lnTo>
                      <a:pt x="429" y="443"/>
                    </a:lnTo>
                    <a:lnTo>
                      <a:pt x="430" y="447"/>
                    </a:lnTo>
                    <a:lnTo>
                      <a:pt x="429" y="449"/>
                    </a:lnTo>
                    <a:lnTo>
                      <a:pt x="425" y="454"/>
                    </a:lnTo>
                    <a:lnTo>
                      <a:pt x="425" y="454"/>
                    </a:lnTo>
                    <a:lnTo>
                      <a:pt x="423" y="458"/>
                    </a:lnTo>
                    <a:lnTo>
                      <a:pt x="423" y="459"/>
                    </a:lnTo>
                    <a:lnTo>
                      <a:pt x="427" y="461"/>
                    </a:lnTo>
                    <a:lnTo>
                      <a:pt x="434" y="461"/>
                    </a:lnTo>
                    <a:lnTo>
                      <a:pt x="439" y="463"/>
                    </a:lnTo>
                    <a:lnTo>
                      <a:pt x="439" y="463"/>
                    </a:lnTo>
                    <a:lnTo>
                      <a:pt x="441" y="467"/>
                    </a:lnTo>
                    <a:lnTo>
                      <a:pt x="441" y="470"/>
                    </a:lnTo>
                    <a:lnTo>
                      <a:pt x="438" y="474"/>
                    </a:lnTo>
                    <a:lnTo>
                      <a:pt x="434" y="476"/>
                    </a:lnTo>
                    <a:lnTo>
                      <a:pt x="427" y="479"/>
                    </a:lnTo>
                    <a:lnTo>
                      <a:pt x="425" y="483"/>
                    </a:lnTo>
                    <a:lnTo>
                      <a:pt x="427" y="485"/>
                    </a:lnTo>
                    <a:lnTo>
                      <a:pt x="427" y="485"/>
                    </a:lnTo>
                    <a:lnTo>
                      <a:pt x="429" y="487"/>
                    </a:lnTo>
                    <a:lnTo>
                      <a:pt x="430" y="488"/>
                    </a:lnTo>
                    <a:lnTo>
                      <a:pt x="438" y="487"/>
                    </a:lnTo>
                    <a:lnTo>
                      <a:pt x="439" y="487"/>
                    </a:lnTo>
                    <a:lnTo>
                      <a:pt x="441" y="488"/>
                    </a:lnTo>
                    <a:lnTo>
                      <a:pt x="441" y="492"/>
                    </a:lnTo>
                    <a:lnTo>
                      <a:pt x="438" y="496"/>
                    </a:lnTo>
                    <a:lnTo>
                      <a:pt x="438" y="496"/>
                    </a:lnTo>
                    <a:lnTo>
                      <a:pt x="434" y="501"/>
                    </a:lnTo>
                    <a:lnTo>
                      <a:pt x="432" y="503"/>
                    </a:lnTo>
                    <a:lnTo>
                      <a:pt x="432" y="506"/>
                    </a:lnTo>
                    <a:lnTo>
                      <a:pt x="432" y="506"/>
                    </a:lnTo>
                    <a:lnTo>
                      <a:pt x="434" y="510"/>
                    </a:lnTo>
                    <a:lnTo>
                      <a:pt x="436" y="510"/>
                    </a:lnTo>
                    <a:lnTo>
                      <a:pt x="439" y="510"/>
                    </a:lnTo>
                    <a:lnTo>
                      <a:pt x="443" y="510"/>
                    </a:lnTo>
                    <a:lnTo>
                      <a:pt x="443" y="510"/>
                    </a:lnTo>
                    <a:lnTo>
                      <a:pt x="445" y="510"/>
                    </a:lnTo>
                    <a:lnTo>
                      <a:pt x="447" y="514"/>
                    </a:lnTo>
                    <a:lnTo>
                      <a:pt x="448" y="519"/>
                    </a:lnTo>
                    <a:lnTo>
                      <a:pt x="450" y="523"/>
                    </a:lnTo>
                    <a:lnTo>
                      <a:pt x="452" y="525"/>
                    </a:lnTo>
                    <a:lnTo>
                      <a:pt x="456" y="525"/>
                    </a:lnTo>
                    <a:lnTo>
                      <a:pt x="456" y="525"/>
                    </a:lnTo>
                    <a:lnTo>
                      <a:pt x="459" y="523"/>
                    </a:lnTo>
                    <a:lnTo>
                      <a:pt x="463" y="521"/>
                    </a:lnTo>
                    <a:lnTo>
                      <a:pt x="465" y="516"/>
                    </a:lnTo>
                    <a:lnTo>
                      <a:pt x="468" y="512"/>
                    </a:lnTo>
                    <a:lnTo>
                      <a:pt x="472" y="510"/>
                    </a:lnTo>
                    <a:lnTo>
                      <a:pt x="476" y="510"/>
                    </a:lnTo>
                    <a:lnTo>
                      <a:pt x="476" y="510"/>
                    </a:lnTo>
                    <a:lnTo>
                      <a:pt x="479" y="510"/>
                    </a:lnTo>
                    <a:lnTo>
                      <a:pt x="483" y="510"/>
                    </a:lnTo>
                    <a:lnTo>
                      <a:pt x="485" y="510"/>
                    </a:lnTo>
                    <a:lnTo>
                      <a:pt x="485" y="510"/>
                    </a:lnTo>
                    <a:lnTo>
                      <a:pt x="486" y="506"/>
                    </a:lnTo>
                    <a:lnTo>
                      <a:pt x="488" y="503"/>
                    </a:lnTo>
                    <a:lnTo>
                      <a:pt x="490" y="499"/>
                    </a:lnTo>
                    <a:lnTo>
                      <a:pt x="494" y="497"/>
                    </a:lnTo>
                    <a:lnTo>
                      <a:pt x="494" y="497"/>
                    </a:lnTo>
                    <a:lnTo>
                      <a:pt x="497" y="496"/>
                    </a:lnTo>
                    <a:lnTo>
                      <a:pt x="501" y="497"/>
                    </a:lnTo>
                    <a:lnTo>
                      <a:pt x="505" y="499"/>
                    </a:lnTo>
                    <a:lnTo>
                      <a:pt x="510" y="499"/>
                    </a:lnTo>
                    <a:lnTo>
                      <a:pt x="510" y="499"/>
                    </a:lnTo>
                    <a:lnTo>
                      <a:pt x="517" y="497"/>
                    </a:lnTo>
                    <a:lnTo>
                      <a:pt x="521" y="497"/>
                    </a:lnTo>
                    <a:lnTo>
                      <a:pt x="523" y="503"/>
                    </a:lnTo>
                    <a:lnTo>
                      <a:pt x="523" y="503"/>
                    </a:lnTo>
                    <a:lnTo>
                      <a:pt x="523" y="508"/>
                    </a:lnTo>
                    <a:lnTo>
                      <a:pt x="519" y="516"/>
                    </a:lnTo>
                    <a:lnTo>
                      <a:pt x="517" y="521"/>
                    </a:lnTo>
                    <a:lnTo>
                      <a:pt x="519" y="525"/>
                    </a:lnTo>
                    <a:lnTo>
                      <a:pt x="521" y="528"/>
                    </a:lnTo>
                    <a:lnTo>
                      <a:pt x="521" y="528"/>
                    </a:lnTo>
                    <a:lnTo>
                      <a:pt x="526" y="534"/>
                    </a:lnTo>
                    <a:lnTo>
                      <a:pt x="534" y="537"/>
                    </a:lnTo>
                    <a:lnTo>
                      <a:pt x="543" y="539"/>
                    </a:lnTo>
                    <a:lnTo>
                      <a:pt x="550" y="544"/>
                    </a:lnTo>
                    <a:lnTo>
                      <a:pt x="550" y="544"/>
                    </a:lnTo>
                    <a:lnTo>
                      <a:pt x="553" y="550"/>
                    </a:lnTo>
                    <a:lnTo>
                      <a:pt x="553" y="552"/>
                    </a:lnTo>
                    <a:lnTo>
                      <a:pt x="552" y="552"/>
                    </a:lnTo>
                    <a:lnTo>
                      <a:pt x="548" y="555"/>
                    </a:lnTo>
                    <a:lnTo>
                      <a:pt x="546" y="559"/>
                    </a:lnTo>
                    <a:lnTo>
                      <a:pt x="546" y="561"/>
                    </a:lnTo>
                    <a:lnTo>
                      <a:pt x="546" y="561"/>
                    </a:lnTo>
                    <a:lnTo>
                      <a:pt x="546" y="566"/>
                    </a:lnTo>
                    <a:lnTo>
                      <a:pt x="548" y="572"/>
                    </a:lnTo>
                    <a:lnTo>
                      <a:pt x="550" y="573"/>
                    </a:lnTo>
                    <a:lnTo>
                      <a:pt x="553" y="577"/>
                    </a:lnTo>
                    <a:lnTo>
                      <a:pt x="557" y="577"/>
                    </a:lnTo>
                    <a:lnTo>
                      <a:pt x="561" y="577"/>
                    </a:lnTo>
                    <a:lnTo>
                      <a:pt x="564" y="573"/>
                    </a:lnTo>
                    <a:lnTo>
                      <a:pt x="568" y="570"/>
                    </a:lnTo>
                    <a:lnTo>
                      <a:pt x="568" y="570"/>
                    </a:lnTo>
                    <a:lnTo>
                      <a:pt x="573" y="555"/>
                    </a:lnTo>
                    <a:lnTo>
                      <a:pt x="575" y="554"/>
                    </a:lnTo>
                    <a:lnTo>
                      <a:pt x="577" y="554"/>
                    </a:lnTo>
                    <a:lnTo>
                      <a:pt x="586" y="554"/>
                    </a:lnTo>
                    <a:lnTo>
                      <a:pt x="586" y="554"/>
                    </a:lnTo>
                    <a:lnTo>
                      <a:pt x="595" y="554"/>
                    </a:lnTo>
                    <a:lnTo>
                      <a:pt x="599" y="554"/>
                    </a:lnTo>
                    <a:lnTo>
                      <a:pt x="601" y="552"/>
                    </a:lnTo>
                    <a:lnTo>
                      <a:pt x="601" y="546"/>
                    </a:lnTo>
                    <a:lnTo>
                      <a:pt x="601" y="537"/>
                    </a:lnTo>
                    <a:lnTo>
                      <a:pt x="601" y="537"/>
                    </a:lnTo>
                    <a:lnTo>
                      <a:pt x="597" y="528"/>
                    </a:lnTo>
                    <a:lnTo>
                      <a:pt x="595" y="519"/>
                    </a:lnTo>
                    <a:lnTo>
                      <a:pt x="595" y="516"/>
                    </a:lnTo>
                    <a:lnTo>
                      <a:pt x="597" y="512"/>
                    </a:lnTo>
                    <a:lnTo>
                      <a:pt x="599" y="508"/>
                    </a:lnTo>
                    <a:lnTo>
                      <a:pt x="602" y="506"/>
                    </a:lnTo>
                    <a:lnTo>
                      <a:pt x="602" y="506"/>
                    </a:lnTo>
                    <a:lnTo>
                      <a:pt x="617" y="501"/>
                    </a:lnTo>
                    <a:lnTo>
                      <a:pt x="622" y="497"/>
                    </a:lnTo>
                    <a:lnTo>
                      <a:pt x="628" y="492"/>
                    </a:lnTo>
                    <a:lnTo>
                      <a:pt x="628" y="492"/>
                    </a:lnTo>
                    <a:lnTo>
                      <a:pt x="629" y="485"/>
                    </a:lnTo>
                    <a:lnTo>
                      <a:pt x="629" y="478"/>
                    </a:lnTo>
                    <a:lnTo>
                      <a:pt x="626" y="470"/>
                    </a:lnTo>
                    <a:lnTo>
                      <a:pt x="622" y="463"/>
                    </a:lnTo>
                    <a:lnTo>
                      <a:pt x="622" y="463"/>
                    </a:lnTo>
                    <a:lnTo>
                      <a:pt x="613" y="452"/>
                    </a:lnTo>
                    <a:lnTo>
                      <a:pt x="610" y="447"/>
                    </a:lnTo>
                    <a:lnTo>
                      <a:pt x="608" y="440"/>
                    </a:lnTo>
                    <a:lnTo>
                      <a:pt x="608" y="440"/>
                    </a:lnTo>
                    <a:lnTo>
                      <a:pt x="610" y="434"/>
                    </a:lnTo>
                    <a:lnTo>
                      <a:pt x="611" y="429"/>
                    </a:lnTo>
                    <a:lnTo>
                      <a:pt x="615" y="421"/>
                    </a:lnTo>
                    <a:lnTo>
                      <a:pt x="617" y="416"/>
                    </a:lnTo>
                    <a:lnTo>
                      <a:pt x="617" y="416"/>
                    </a:lnTo>
                    <a:lnTo>
                      <a:pt x="615" y="403"/>
                    </a:lnTo>
                    <a:lnTo>
                      <a:pt x="615" y="398"/>
                    </a:lnTo>
                    <a:lnTo>
                      <a:pt x="619" y="392"/>
                    </a:lnTo>
                    <a:lnTo>
                      <a:pt x="619" y="392"/>
                    </a:lnTo>
                    <a:lnTo>
                      <a:pt x="622" y="389"/>
                    </a:lnTo>
                    <a:lnTo>
                      <a:pt x="626" y="387"/>
                    </a:lnTo>
                    <a:lnTo>
                      <a:pt x="629" y="385"/>
                    </a:lnTo>
                    <a:lnTo>
                      <a:pt x="631" y="380"/>
                    </a:lnTo>
                    <a:lnTo>
                      <a:pt x="631" y="380"/>
                    </a:lnTo>
                    <a:lnTo>
                      <a:pt x="633" y="373"/>
                    </a:lnTo>
                    <a:lnTo>
                      <a:pt x="635" y="369"/>
                    </a:lnTo>
                    <a:lnTo>
                      <a:pt x="639" y="365"/>
                    </a:lnTo>
                    <a:lnTo>
                      <a:pt x="639" y="365"/>
                    </a:lnTo>
                    <a:lnTo>
                      <a:pt x="646" y="364"/>
                    </a:lnTo>
                    <a:lnTo>
                      <a:pt x="653" y="362"/>
                    </a:lnTo>
                    <a:lnTo>
                      <a:pt x="658" y="360"/>
                    </a:lnTo>
                    <a:lnTo>
                      <a:pt x="664" y="353"/>
                    </a:lnTo>
                    <a:lnTo>
                      <a:pt x="664" y="353"/>
                    </a:lnTo>
                    <a:lnTo>
                      <a:pt x="673" y="338"/>
                    </a:lnTo>
                    <a:lnTo>
                      <a:pt x="675" y="331"/>
                    </a:lnTo>
                    <a:lnTo>
                      <a:pt x="678" y="322"/>
                    </a:lnTo>
                    <a:lnTo>
                      <a:pt x="678" y="322"/>
                    </a:lnTo>
                    <a:lnTo>
                      <a:pt x="678" y="318"/>
                    </a:lnTo>
                    <a:lnTo>
                      <a:pt x="682" y="315"/>
                    </a:lnTo>
                    <a:lnTo>
                      <a:pt x="687" y="309"/>
                    </a:lnTo>
                    <a:lnTo>
                      <a:pt x="696" y="306"/>
                    </a:lnTo>
                    <a:lnTo>
                      <a:pt x="706" y="307"/>
                    </a:lnTo>
                    <a:lnTo>
                      <a:pt x="706" y="307"/>
                    </a:lnTo>
                    <a:lnTo>
                      <a:pt x="709" y="309"/>
                    </a:lnTo>
                    <a:lnTo>
                      <a:pt x="713" y="311"/>
                    </a:lnTo>
                    <a:lnTo>
                      <a:pt x="715" y="316"/>
                    </a:lnTo>
                    <a:lnTo>
                      <a:pt x="716" y="322"/>
                    </a:lnTo>
                    <a:lnTo>
                      <a:pt x="716" y="322"/>
                    </a:lnTo>
                    <a:lnTo>
                      <a:pt x="716" y="331"/>
                    </a:lnTo>
                    <a:lnTo>
                      <a:pt x="716" y="331"/>
                    </a:lnTo>
                    <a:lnTo>
                      <a:pt x="718" y="336"/>
                    </a:lnTo>
                    <a:lnTo>
                      <a:pt x="718" y="340"/>
                    </a:lnTo>
                    <a:lnTo>
                      <a:pt x="718" y="342"/>
                    </a:lnTo>
                    <a:lnTo>
                      <a:pt x="718" y="342"/>
                    </a:lnTo>
                    <a:lnTo>
                      <a:pt x="716" y="347"/>
                    </a:lnTo>
                    <a:lnTo>
                      <a:pt x="713" y="349"/>
                    </a:lnTo>
                    <a:lnTo>
                      <a:pt x="702" y="354"/>
                    </a:lnTo>
                    <a:lnTo>
                      <a:pt x="702" y="354"/>
                    </a:lnTo>
                    <a:lnTo>
                      <a:pt x="689" y="362"/>
                    </a:lnTo>
                    <a:lnTo>
                      <a:pt x="684" y="365"/>
                    </a:lnTo>
                    <a:lnTo>
                      <a:pt x="678" y="373"/>
                    </a:lnTo>
                    <a:lnTo>
                      <a:pt x="678" y="373"/>
                    </a:lnTo>
                    <a:lnTo>
                      <a:pt x="677" y="378"/>
                    </a:lnTo>
                    <a:lnTo>
                      <a:pt x="675" y="383"/>
                    </a:lnTo>
                    <a:lnTo>
                      <a:pt x="675" y="383"/>
                    </a:lnTo>
                    <a:lnTo>
                      <a:pt x="675" y="391"/>
                    </a:lnTo>
                    <a:lnTo>
                      <a:pt x="677" y="398"/>
                    </a:lnTo>
                    <a:lnTo>
                      <a:pt x="680" y="412"/>
                    </a:lnTo>
                    <a:lnTo>
                      <a:pt x="680" y="412"/>
                    </a:lnTo>
                    <a:lnTo>
                      <a:pt x="682" y="420"/>
                    </a:lnTo>
                    <a:lnTo>
                      <a:pt x="684" y="423"/>
                    </a:lnTo>
                    <a:lnTo>
                      <a:pt x="689" y="432"/>
                    </a:lnTo>
                    <a:lnTo>
                      <a:pt x="689" y="432"/>
                    </a:lnTo>
                    <a:lnTo>
                      <a:pt x="691" y="440"/>
                    </a:lnTo>
                    <a:lnTo>
                      <a:pt x="693" y="447"/>
                    </a:lnTo>
                    <a:lnTo>
                      <a:pt x="695" y="452"/>
                    </a:lnTo>
                    <a:lnTo>
                      <a:pt x="698" y="458"/>
                    </a:lnTo>
                    <a:lnTo>
                      <a:pt x="698" y="458"/>
                    </a:lnTo>
                    <a:lnTo>
                      <a:pt x="704" y="459"/>
                    </a:lnTo>
                    <a:lnTo>
                      <a:pt x="709" y="461"/>
                    </a:lnTo>
                    <a:lnTo>
                      <a:pt x="715" y="461"/>
                    </a:lnTo>
                    <a:lnTo>
                      <a:pt x="720" y="458"/>
                    </a:lnTo>
                    <a:lnTo>
                      <a:pt x="720" y="458"/>
                    </a:lnTo>
                    <a:lnTo>
                      <a:pt x="733" y="449"/>
                    </a:lnTo>
                    <a:lnTo>
                      <a:pt x="740" y="447"/>
                    </a:lnTo>
                    <a:lnTo>
                      <a:pt x="749" y="445"/>
                    </a:lnTo>
                    <a:lnTo>
                      <a:pt x="749" y="445"/>
                    </a:lnTo>
                    <a:lnTo>
                      <a:pt x="753" y="447"/>
                    </a:lnTo>
                    <a:lnTo>
                      <a:pt x="756" y="449"/>
                    </a:lnTo>
                    <a:lnTo>
                      <a:pt x="765" y="452"/>
                    </a:lnTo>
                    <a:lnTo>
                      <a:pt x="765" y="452"/>
                    </a:lnTo>
                    <a:lnTo>
                      <a:pt x="772" y="452"/>
                    </a:lnTo>
                    <a:lnTo>
                      <a:pt x="782" y="452"/>
                    </a:lnTo>
                    <a:lnTo>
                      <a:pt x="782" y="452"/>
                    </a:lnTo>
                    <a:lnTo>
                      <a:pt x="789" y="456"/>
                    </a:lnTo>
                    <a:lnTo>
                      <a:pt x="792" y="461"/>
                    </a:lnTo>
                    <a:lnTo>
                      <a:pt x="794" y="463"/>
                    </a:lnTo>
                    <a:lnTo>
                      <a:pt x="792" y="467"/>
                    </a:lnTo>
                    <a:lnTo>
                      <a:pt x="791" y="468"/>
                    </a:lnTo>
                    <a:lnTo>
                      <a:pt x="789" y="470"/>
                    </a:lnTo>
                    <a:lnTo>
                      <a:pt x="789" y="470"/>
                    </a:lnTo>
                    <a:lnTo>
                      <a:pt x="782" y="472"/>
                    </a:lnTo>
                    <a:lnTo>
                      <a:pt x="774" y="472"/>
                    </a:lnTo>
                    <a:lnTo>
                      <a:pt x="769" y="470"/>
                    </a:lnTo>
                    <a:lnTo>
                      <a:pt x="762" y="468"/>
                    </a:lnTo>
                    <a:lnTo>
                      <a:pt x="762" y="468"/>
                    </a:lnTo>
                    <a:lnTo>
                      <a:pt x="756" y="470"/>
                    </a:lnTo>
                    <a:lnTo>
                      <a:pt x="753" y="474"/>
                    </a:lnTo>
                    <a:lnTo>
                      <a:pt x="749" y="478"/>
                    </a:lnTo>
                    <a:lnTo>
                      <a:pt x="745" y="479"/>
                    </a:lnTo>
                    <a:lnTo>
                      <a:pt x="745" y="479"/>
                    </a:lnTo>
                    <a:lnTo>
                      <a:pt x="740" y="479"/>
                    </a:lnTo>
                    <a:lnTo>
                      <a:pt x="736" y="479"/>
                    </a:lnTo>
                    <a:lnTo>
                      <a:pt x="729" y="478"/>
                    </a:lnTo>
                    <a:lnTo>
                      <a:pt x="722" y="476"/>
                    </a:lnTo>
                    <a:lnTo>
                      <a:pt x="718" y="476"/>
                    </a:lnTo>
                    <a:lnTo>
                      <a:pt x="713" y="478"/>
                    </a:lnTo>
                    <a:lnTo>
                      <a:pt x="713" y="478"/>
                    </a:lnTo>
                    <a:lnTo>
                      <a:pt x="707" y="483"/>
                    </a:lnTo>
                    <a:lnTo>
                      <a:pt x="706" y="490"/>
                    </a:lnTo>
                    <a:lnTo>
                      <a:pt x="706" y="496"/>
                    </a:lnTo>
                    <a:lnTo>
                      <a:pt x="709" y="503"/>
                    </a:lnTo>
                    <a:lnTo>
                      <a:pt x="711" y="508"/>
                    </a:lnTo>
                    <a:lnTo>
                      <a:pt x="715" y="516"/>
                    </a:lnTo>
                    <a:lnTo>
                      <a:pt x="715" y="521"/>
                    </a:lnTo>
                    <a:lnTo>
                      <a:pt x="711" y="526"/>
                    </a:lnTo>
                    <a:lnTo>
                      <a:pt x="711" y="526"/>
                    </a:lnTo>
                    <a:lnTo>
                      <a:pt x="709" y="530"/>
                    </a:lnTo>
                    <a:lnTo>
                      <a:pt x="706" y="530"/>
                    </a:lnTo>
                    <a:lnTo>
                      <a:pt x="704" y="530"/>
                    </a:lnTo>
                    <a:lnTo>
                      <a:pt x="700" y="530"/>
                    </a:lnTo>
                    <a:lnTo>
                      <a:pt x="691" y="521"/>
                    </a:lnTo>
                    <a:lnTo>
                      <a:pt x="691" y="521"/>
                    </a:lnTo>
                    <a:lnTo>
                      <a:pt x="684" y="519"/>
                    </a:lnTo>
                    <a:lnTo>
                      <a:pt x="677" y="521"/>
                    </a:lnTo>
                    <a:lnTo>
                      <a:pt x="669" y="526"/>
                    </a:lnTo>
                    <a:lnTo>
                      <a:pt x="667" y="534"/>
                    </a:lnTo>
                    <a:lnTo>
                      <a:pt x="667" y="534"/>
                    </a:lnTo>
                    <a:lnTo>
                      <a:pt x="667" y="539"/>
                    </a:lnTo>
                    <a:lnTo>
                      <a:pt x="669" y="546"/>
                    </a:lnTo>
                    <a:lnTo>
                      <a:pt x="669" y="554"/>
                    </a:lnTo>
                    <a:lnTo>
                      <a:pt x="669" y="561"/>
                    </a:lnTo>
                    <a:lnTo>
                      <a:pt x="669" y="561"/>
                    </a:lnTo>
                    <a:lnTo>
                      <a:pt x="666" y="566"/>
                    </a:lnTo>
                    <a:lnTo>
                      <a:pt x="662" y="572"/>
                    </a:lnTo>
                    <a:lnTo>
                      <a:pt x="662" y="572"/>
                    </a:lnTo>
                    <a:lnTo>
                      <a:pt x="662" y="573"/>
                    </a:lnTo>
                    <a:lnTo>
                      <a:pt x="664" y="577"/>
                    </a:lnTo>
                    <a:lnTo>
                      <a:pt x="664" y="581"/>
                    </a:lnTo>
                    <a:lnTo>
                      <a:pt x="664" y="581"/>
                    </a:lnTo>
                    <a:lnTo>
                      <a:pt x="662" y="584"/>
                    </a:lnTo>
                    <a:lnTo>
                      <a:pt x="658" y="586"/>
                    </a:lnTo>
                    <a:lnTo>
                      <a:pt x="655" y="586"/>
                    </a:lnTo>
                    <a:lnTo>
                      <a:pt x="651" y="586"/>
                    </a:lnTo>
                    <a:lnTo>
                      <a:pt x="651" y="586"/>
                    </a:lnTo>
                    <a:lnTo>
                      <a:pt x="648" y="590"/>
                    </a:lnTo>
                    <a:lnTo>
                      <a:pt x="646" y="592"/>
                    </a:lnTo>
                    <a:lnTo>
                      <a:pt x="644" y="595"/>
                    </a:lnTo>
                    <a:lnTo>
                      <a:pt x="642" y="601"/>
                    </a:lnTo>
                    <a:lnTo>
                      <a:pt x="642" y="601"/>
                    </a:lnTo>
                    <a:lnTo>
                      <a:pt x="635" y="606"/>
                    </a:lnTo>
                    <a:lnTo>
                      <a:pt x="628" y="608"/>
                    </a:lnTo>
                    <a:lnTo>
                      <a:pt x="619" y="608"/>
                    </a:lnTo>
                    <a:lnTo>
                      <a:pt x="611" y="608"/>
                    </a:lnTo>
                    <a:lnTo>
                      <a:pt x="611" y="608"/>
                    </a:lnTo>
                    <a:lnTo>
                      <a:pt x="601" y="608"/>
                    </a:lnTo>
                    <a:lnTo>
                      <a:pt x="591" y="610"/>
                    </a:lnTo>
                    <a:lnTo>
                      <a:pt x="573" y="617"/>
                    </a:lnTo>
                    <a:lnTo>
                      <a:pt x="573" y="617"/>
                    </a:lnTo>
                    <a:lnTo>
                      <a:pt x="568" y="619"/>
                    </a:lnTo>
                    <a:lnTo>
                      <a:pt x="564" y="619"/>
                    </a:lnTo>
                    <a:lnTo>
                      <a:pt x="555" y="617"/>
                    </a:lnTo>
                    <a:lnTo>
                      <a:pt x="548" y="613"/>
                    </a:lnTo>
                    <a:lnTo>
                      <a:pt x="541" y="610"/>
                    </a:lnTo>
                    <a:lnTo>
                      <a:pt x="541" y="610"/>
                    </a:lnTo>
                    <a:lnTo>
                      <a:pt x="534" y="610"/>
                    </a:lnTo>
                    <a:lnTo>
                      <a:pt x="532" y="611"/>
                    </a:lnTo>
                    <a:lnTo>
                      <a:pt x="530" y="615"/>
                    </a:lnTo>
                    <a:lnTo>
                      <a:pt x="526" y="619"/>
                    </a:lnTo>
                    <a:lnTo>
                      <a:pt x="526" y="619"/>
                    </a:lnTo>
                    <a:lnTo>
                      <a:pt x="523" y="620"/>
                    </a:lnTo>
                    <a:lnTo>
                      <a:pt x="519" y="620"/>
                    </a:lnTo>
                    <a:lnTo>
                      <a:pt x="512" y="617"/>
                    </a:lnTo>
                    <a:lnTo>
                      <a:pt x="512" y="617"/>
                    </a:lnTo>
                    <a:lnTo>
                      <a:pt x="501" y="608"/>
                    </a:lnTo>
                    <a:lnTo>
                      <a:pt x="501" y="608"/>
                    </a:lnTo>
                    <a:lnTo>
                      <a:pt x="497" y="604"/>
                    </a:lnTo>
                    <a:lnTo>
                      <a:pt x="497" y="601"/>
                    </a:lnTo>
                    <a:lnTo>
                      <a:pt x="497" y="595"/>
                    </a:lnTo>
                    <a:lnTo>
                      <a:pt x="501" y="590"/>
                    </a:lnTo>
                    <a:lnTo>
                      <a:pt x="503" y="584"/>
                    </a:lnTo>
                    <a:lnTo>
                      <a:pt x="503" y="584"/>
                    </a:lnTo>
                    <a:lnTo>
                      <a:pt x="501" y="579"/>
                    </a:lnTo>
                    <a:lnTo>
                      <a:pt x="499" y="573"/>
                    </a:lnTo>
                    <a:lnTo>
                      <a:pt x="499" y="570"/>
                    </a:lnTo>
                    <a:lnTo>
                      <a:pt x="499" y="564"/>
                    </a:lnTo>
                    <a:lnTo>
                      <a:pt x="499" y="564"/>
                    </a:lnTo>
                    <a:lnTo>
                      <a:pt x="501" y="559"/>
                    </a:lnTo>
                    <a:lnTo>
                      <a:pt x="503" y="554"/>
                    </a:lnTo>
                    <a:lnTo>
                      <a:pt x="503" y="554"/>
                    </a:lnTo>
                    <a:lnTo>
                      <a:pt x="501" y="546"/>
                    </a:lnTo>
                    <a:lnTo>
                      <a:pt x="501" y="543"/>
                    </a:lnTo>
                    <a:lnTo>
                      <a:pt x="501" y="539"/>
                    </a:lnTo>
                    <a:lnTo>
                      <a:pt x="501" y="539"/>
                    </a:lnTo>
                    <a:lnTo>
                      <a:pt x="503" y="534"/>
                    </a:lnTo>
                    <a:lnTo>
                      <a:pt x="505" y="526"/>
                    </a:lnTo>
                    <a:lnTo>
                      <a:pt x="505" y="525"/>
                    </a:lnTo>
                    <a:lnTo>
                      <a:pt x="503" y="521"/>
                    </a:lnTo>
                    <a:lnTo>
                      <a:pt x="499" y="521"/>
                    </a:lnTo>
                    <a:lnTo>
                      <a:pt x="496" y="523"/>
                    </a:lnTo>
                    <a:lnTo>
                      <a:pt x="496" y="523"/>
                    </a:lnTo>
                    <a:lnTo>
                      <a:pt x="494" y="525"/>
                    </a:lnTo>
                    <a:lnTo>
                      <a:pt x="492" y="528"/>
                    </a:lnTo>
                    <a:lnTo>
                      <a:pt x="492" y="530"/>
                    </a:lnTo>
                    <a:lnTo>
                      <a:pt x="490" y="534"/>
                    </a:lnTo>
                    <a:lnTo>
                      <a:pt x="490" y="534"/>
                    </a:lnTo>
                    <a:lnTo>
                      <a:pt x="488" y="534"/>
                    </a:lnTo>
                    <a:lnTo>
                      <a:pt x="485" y="534"/>
                    </a:lnTo>
                    <a:lnTo>
                      <a:pt x="481" y="532"/>
                    </a:lnTo>
                    <a:lnTo>
                      <a:pt x="477" y="532"/>
                    </a:lnTo>
                    <a:lnTo>
                      <a:pt x="477" y="532"/>
                    </a:lnTo>
                    <a:lnTo>
                      <a:pt x="476" y="534"/>
                    </a:lnTo>
                    <a:lnTo>
                      <a:pt x="476" y="535"/>
                    </a:lnTo>
                    <a:lnTo>
                      <a:pt x="479" y="539"/>
                    </a:lnTo>
                    <a:lnTo>
                      <a:pt x="486" y="544"/>
                    </a:lnTo>
                    <a:lnTo>
                      <a:pt x="488" y="546"/>
                    </a:lnTo>
                    <a:lnTo>
                      <a:pt x="488" y="548"/>
                    </a:lnTo>
                    <a:lnTo>
                      <a:pt x="488" y="548"/>
                    </a:lnTo>
                    <a:lnTo>
                      <a:pt x="470" y="552"/>
                    </a:lnTo>
                    <a:lnTo>
                      <a:pt x="467" y="555"/>
                    </a:lnTo>
                    <a:lnTo>
                      <a:pt x="465" y="557"/>
                    </a:lnTo>
                    <a:lnTo>
                      <a:pt x="463" y="561"/>
                    </a:lnTo>
                    <a:lnTo>
                      <a:pt x="465" y="566"/>
                    </a:lnTo>
                    <a:lnTo>
                      <a:pt x="465" y="566"/>
                    </a:lnTo>
                    <a:lnTo>
                      <a:pt x="468" y="570"/>
                    </a:lnTo>
                    <a:lnTo>
                      <a:pt x="470" y="570"/>
                    </a:lnTo>
                    <a:lnTo>
                      <a:pt x="472" y="573"/>
                    </a:lnTo>
                    <a:lnTo>
                      <a:pt x="472" y="573"/>
                    </a:lnTo>
                    <a:lnTo>
                      <a:pt x="474" y="577"/>
                    </a:lnTo>
                    <a:lnTo>
                      <a:pt x="472" y="579"/>
                    </a:lnTo>
                    <a:lnTo>
                      <a:pt x="470" y="582"/>
                    </a:lnTo>
                    <a:lnTo>
                      <a:pt x="468" y="586"/>
                    </a:lnTo>
                    <a:lnTo>
                      <a:pt x="468" y="586"/>
                    </a:lnTo>
                    <a:lnTo>
                      <a:pt x="468" y="590"/>
                    </a:lnTo>
                    <a:lnTo>
                      <a:pt x="470" y="593"/>
                    </a:lnTo>
                    <a:lnTo>
                      <a:pt x="476" y="601"/>
                    </a:lnTo>
                    <a:lnTo>
                      <a:pt x="481" y="606"/>
                    </a:lnTo>
                    <a:lnTo>
                      <a:pt x="483" y="610"/>
                    </a:lnTo>
                    <a:lnTo>
                      <a:pt x="485" y="613"/>
                    </a:lnTo>
                    <a:lnTo>
                      <a:pt x="485" y="613"/>
                    </a:lnTo>
                    <a:lnTo>
                      <a:pt x="485" y="619"/>
                    </a:lnTo>
                    <a:lnTo>
                      <a:pt x="485" y="622"/>
                    </a:lnTo>
                    <a:lnTo>
                      <a:pt x="483" y="626"/>
                    </a:lnTo>
                    <a:lnTo>
                      <a:pt x="479" y="628"/>
                    </a:lnTo>
                    <a:lnTo>
                      <a:pt x="472" y="628"/>
                    </a:lnTo>
                    <a:lnTo>
                      <a:pt x="463" y="628"/>
                    </a:lnTo>
                    <a:lnTo>
                      <a:pt x="463" y="628"/>
                    </a:lnTo>
                    <a:lnTo>
                      <a:pt x="456" y="635"/>
                    </a:lnTo>
                    <a:lnTo>
                      <a:pt x="456" y="635"/>
                    </a:lnTo>
                    <a:lnTo>
                      <a:pt x="450" y="637"/>
                    </a:lnTo>
                    <a:lnTo>
                      <a:pt x="443" y="635"/>
                    </a:lnTo>
                    <a:lnTo>
                      <a:pt x="443" y="635"/>
                    </a:lnTo>
                    <a:lnTo>
                      <a:pt x="436" y="635"/>
                    </a:lnTo>
                    <a:lnTo>
                      <a:pt x="429" y="637"/>
                    </a:lnTo>
                    <a:lnTo>
                      <a:pt x="423" y="640"/>
                    </a:lnTo>
                    <a:lnTo>
                      <a:pt x="420" y="646"/>
                    </a:lnTo>
                    <a:lnTo>
                      <a:pt x="420" y="646"/>
                    </a:lnTo>
                    <a:lnTo>
                      <a:pt x="416" y="653"/>
                    </a:lnTo>
                    <a:lnTo>
                      <a:pt x="416" y="660"/>
                    </a:lnTo>
                    <a:lnTo>
                      <a:pt x="416" y="666"/>
                    </a:lnTo>
                    <a:lnTo>
                      <a:pt x="414" y="673"/>
                    </a:lnTo>
                    <a:lnTo>
                      <a:pt x="414" y="673"/>
                    </a:lnTo>
                    <a:lnTo>
                      <a:pt x="410" y="677"/>
                    </a:lnTo>
                    <a:lnTo>
                      <a:pt x="407" y="678"/>
                    </a:lnTo>
                    <a:lnTo>
                      <a:pt x="398" y="680"/>
                    </a:lnTo>
                    <a:lnTo>
                      <a:pt x="389" y="682"/>
                    </a:lnTo>
                    <a:lnTo>
                      <a:pt x="380" y="680"/>
                    </a:lnTo>
                    <a:lnTo>
                      <a:pt x="380" y="680"/>
                    </a:lnTo>
                    <a:lnTo>
                      <a:pt x="374" y="680"/>
                    </a:lnTo>
                    <a:lnTo>
                      <a:pt x="369" y="682"/>
                    </a:lnTo>
                    <a:lnTo>
                      <a:pt x="365" y="686"/>
                    </a:lnTo>
                    <a:lnTo>
                      <a:pt x="365" y="693"/>
                    </a:lnTo>
                    <a:lnTo>
                      <a:pt x="365" y="693"/>
                    </a:lnTo>
                    <a:lnTo>
                      <a:pt x="367" y="700"/>
                    </a:lnTo>
                    <a:lnTo>
                      <a:pt x="369" y="704"/>
                    </a:lnTo>
                    <a:lnTo>
                      <a:pt x="369" y="709"/>
                    </a:lnTo>
                    <a:lnTo>
                      <a:pt x="369" y="709"/>
                    </a:lnTo>
                    <a:lnTo>
                      <a:pt x="365" y="715"/>
                    </a:lnTo>
                    <a:lnTo>
                      <a:pt x="360" y="716"/>
                    </a:lnTo>
                    <a:lnTo>
                      <a:pt x="354" y="718"/>
                    </a:lnTo>
                    <a:lnTo>
                      <a:pt x="349" y="718"/>
                    </a:lnTo>
                    <a:lnTo>
                      <a:pt x="349" y="718"/>
                    </a:lnTo>
                    <a:lnTo>
                      <a:pt x="344" y="716"/>
                    </a:lnTo>
                    <a:lnTo>
                      <a:pt x="340" y="715"/>
                    </a:lnTo>
                    <a:lnTo>
                      <a:pt x="334" y="711"/>
                    </a:lnTo>
                    <a:lnTo>
                      <a:pt x="331" y="709"/>
                    </a:lnTo>
                    <a:lnTo>
                      <a:pt x="331" y="709"/>
                    </a:lnTo>
                    <a:lnTo>
                      <a:pt x="325" y="707"/>
                    </a:lnTo>
                    <a:lnTo>
                      <a:pt x="324" y="709"/>
                    </a:lnTo>
                    <a:lnTo>
                      <a:pt x="322" y="709"/>
                    </a:lnTo>
                    <a:lnTo>
                      <a:pt x="320" y="713"/>
                    </a:lnTo>
                    <a:lnTo>
                      <a:pt x="322" y="718"/>
                    </a:lnTo>
                    <a:lnTo>
                      <a:pt x="325" y="724"/>
                    </a:lnTo>
                    <a:lnTo>
                      <a:pt x="325" y="724"/>
                    </a:lnTo>
                    <a:lnTo>
                      <a:pt x="325" y="729"/>
                    </a:lnTo>
                    <a:lnTo>
                      <a:pt x="325" y="731"/>
                    </a:lnTo>
                    <a:lnTo>
                      <a:pt x="324" y="733"/>
                    </a:lnTo>
                    <a:lnTo>
                      <a:pt x="320" y="734"/>
                    </a:lnTo>
                    <a:lnTo>
                      <a:pt x="313" y="734"/>
                    </a:lnTo>
                    <a:lnTo>
                      <a:pt x="305" y="734"/>
                    </a:lnTo>
                    <a:lnTo>
                      <a:pt x="305" y="734"/>
                    </a:lnTo>
                    <a:lnTo>
                      <a:pt x="286" y="734"/>
                    </a:lnTo>
                    <a:lnTo>
                      <a:pt x="282" y="734"/>
                    </a:lnTo>
                    <a:lnTo>
                      <a:pt x="277" y="736"/>
                    </a:lnTo>
                    <a:lnTo>
                      <a:pt x="275" y="738"/>
                    </a:lnTo>
                    <a:lnTo>
                      <a:pt x="273" y="744"/>
                    </a:lnTo>
                    <a:lnTo>
                      <a:pt x="273" y="744"/>
                    </a:lnTo>
                    <a:lnTo>
                      <a:pt x="275" y="747"/>
                    </a:lnTo>
                    <a:lnTo>
                      <a:pt x="277" y="751"/>
                    </a:lnTo>
                    <a:lnTo>
                      <a:pt x="282" y="754"/>
                    </a:lnTo>
                    <a:lnTo>
                      <a:pt x="298" y="758"/>
                    </a:lnTo>
                    <a:lnTo>
                      <a:pt x="298" y="758"/>
                    </a:lnTo>
                    <a:lnTo>
                      <a:pt x="302" y="762"/>
                    </a:lnTo>
                    <a:lnTo>
                      <a:pt x="305" y="765"/>
                    </a:lnTo>
                    <a:lnTo>
                      <a:pt x="307" y="772"/>
                    </a:lnTo>
                    <a:lnTo>
                      <a:pt x="309" y="780"/>
                    </a:lnTo>
                    <a:lnTo>
                      <a:pt x="311" y="783"/>
                    </a:lnTo>
                    <a:lnTo>
                      <a:pt x="315" y="787"/>
                    </a:lnTo>
                    <a:lnTo>
                      <a:pt x="315" y="787"/>
                    </a:lnTo>
                    <a:lnTo>
                      <a:pt x="325" y="791"/>
                    </a:lnTo>
                    <a:lnTo>
                      <a:pt x="334" y="796"/>
                    </a:lnTo>
                    <a:lnTo>
                      <a:pt x="338" y="798"/>
                    </a:lnTo>
                    <a:lnTo>
                      <a:pt x="340" y="803"/>
                    </a:lnTo>
                    <a:lnTo>
                      <a:pt x="340" y="807"/>
                    </a:lnTo>
                    <a:lnTo>
                      <a:pt x="338" y="814"/>
                    </a:lnTo>
                    <a:lnTo>
                      <a:pt x="338" y="814"/>
                    </a:lnTo>
                    <a:lnTo>
                      <a:pt x="333" y="821"/>
                    </a:lnTo>
                    <a:lnTo>
                      <a:pt x="327" y="829"/>
                    </a:lnTo>
                    <a:lnTo>
                      <a:pt x="327" y="829"/>
                    </a:lnTo>
                    <a:lnTo>
                      <a:pt x="325" y="834"/>
                    </a:lnTo>
                    <a:lnTo>
                      <a:pt x="325" y="839"/>
                    </a:lnTo>
                    <a:lnTo>
                      <a:pt x="325" y="845"/>
                    </a:lnTo>
                    <a:lnTo>
                      <a:pt x="322" y="850"/>
                    </a:lnTo>
                    <a:lnTo>
                      <a:pt x="322" y="850"/>
                    </a:lnTo>
                    <a:lnTo>
                      <a:pt x="318" y="854"/>
                    </a:lnTo>
                    <a:lnTo>
                      <a:pt x="315" y="858"/>
                    </a:lnTo>
                    <a:lnTo>
                      <a:pt x="304" y="859"/>
                    </a:lnTo>
                    <a:lnTo>
                      <a:pt x="295" y="861"/>
                    </a:lnTo>
                    <a:lnTo>
                      <a:pt x="284" y="861"/>
                    </a:lnTo>
                    <a:lnTo>
                      <a:pt x="284" y="861"/>
                    </a:lnTo>
                    <a:lnTo>
                      <a:pt x="271" y="861"/>
                    </a:lnTo>
                    <a:lnTo>
                      <a:pt x="258" y="859"/>
                    </a:lnTo>
                    <a:lnTo>
                      <a:pt x="258" y="859"/>
                    </a:lnTo>
                    <a:lnTo>
                      <a:pt x="253" y="858"/>
                    </a:lnTo>
                    <a:lnTo>
                      <a:pt x="248" y="856"/>
                    </a:lnTo>
                    <a:lnTo>
                      <a:pt x="248" y="856"/>
                    </a:lnTo>
                    <a:lnTo>
                      <a:pt x="240" y="850"/>
                    </a:lnTo>
                    <a:lnTo>
                      <a:pt x="235" y="848"/>
                    </a:lnTo>
                    <a:lnTo>
                      <a:pt x="231" y="848"/>
                    </a:lnTo>
                    <a:lnTo>
                      <a:pt x="231" y="848"/>
                    </a:lnTo>
                    <a:lnTo>
                      <a:pt x="226" y="852"/>
                    </a:lnTo>
                    <a:lnTo>
                      <a:pt x="226" y="852"/>
                    </a:lnTo>
                    <a:lnTo>
                      <a:pt x="224" y="854"/>
                    </a:lnTo>
                    <a:lnTo>
                      <a:pt x="219" y="856"/>
                    </a:lnTo>
                    <a:lnTo>
                      <a:pt x="219" y="856"/>
                    </a:lnTo>
                    <a:lnTo>
                      <a:pt x="213" y="858"/>
                    </a:lnTo>
                    <a:lnTo>
                      <a:pt x="208" y="861"/>
                    </a:lnTo>
                    <a:lnTo>
                      <a:pt x="204" y="865"/>
                    </a:lnTo>
                    <a:lnTo>
                      <a:pt x="204" y="872"/>
                    </a:lnTo>
                    <a:lnTo>
                      <a:pt x="204" y="872"/>
                    </a:lnTo>
                    <a:lnTo>
                      <a:pt x="206" y="885"/>
                    </a:lnTo>
                    <a:lnTo>
                      <a:pt x="210" y="894"/>
                    </a:lnTo>
                    <a:lnTo>
                      <a:pt x="211" y="905"/>
                    </a:lnTo>
                    <a:lnTo>
                      <a:pt x="210" y="910"/>
                    </a:lnTo>
                    <a:lnTo>
                      <a:pt x="208" y="915"/>
                    </a:lnTo>
                    <a:lnTo>
                      <a:pt x="208" y="915"/>
                    </a:lnTo>
                    <a:lnTo>
                      <a:pt x="201" y="926"/>
                    </a:lnTo>
                    <a:lnTo>
                      <a:pt x="199" y="932"/>
                    </a:lnTo>
                    <a:lnTo>
                      <a:pt x="199" y="939"/>
                    </a:lnTo>
                    <a:lnTo>
                      <a:pt x="199" y="939"/>
                    </a:lnTo>
                    <a:lnTo>
                      <a:pt x="202" y="950"/>
                    </a:lnTo>
                    <a:lnTo>
                      <a:pt x="206" y="962"/>
                    </a:lnTo>
                    <a:lnTo>
                      <a:pt x="213" y="972"/>
                    </a:lnTo>
                    <a:lnTo>
                      <a:pt x="220" y="979"/>
                    </a:lnTo>
                    <a:lnTo>
                      <a:pt x="220" y="979"/>
                    </a:lnTo>
                    <a:lnTo>
                      <a:pt x="229" y="982"/>
                    </a:lnTo>
                    <a:lnTo>
                      <a:pt x="239" y="986"/>
                    </a:lnTo>
                    <a:lnTo>
                      <a:pt x="239" y="986"/>
                    </a:lnTo>
                    <a:lnTo>
                      <a:pt x="251" y="991"/>
                    </a:lnTo>
                    <a:lnTo>
                      <a:pt x="258" y="993"/>
                    </a:lnTo>
                    <a:lnTo>
                      <a:pt x="266" y="995"/>
                    </a:lnTo>
                    <a:lnTo>
                      <a:pt x="266" y="995"/>
                    </a:lnTo>
                    <a:lnTo>
                      <a:pt x="275" y="993"/>
                    </a:lnTo>
                    <a:lnTo>
                      <a:pt x="280" y="993"/>
                    </a:lnTo>
                    <a:lnTo>
                      <a:pt x="286" y="991"/>
                    </a:lnTo>
                    <a:lnTo>
                      <a:pt x="286" y="991"/>
                    </a:lnTo>
                    <a:lnTo>
                      <a:pt x="295" y="995"/>
                    </a:lnTo>
                    <a:lnTo>
                      <a:pt x="298" y="997"/>
                    </a:lnTo>
                    <a:lnTo>
                      <a:pt x="304" y="997"/>
                    </a:lnTo>
                    <a:lnTo>
                      <a:pt x="304" y="997"/>
                    </a:lnTo>
                    <a:lnTo>
                      <a:pt x="307" y="995"/>
                    </a:lnTo>
                    <a:lnTo>
                      <a:pt x="311" y="991"/>
                    </a:lnTo>
                    <a:lnTo>
                      <a:pt x="316" y="984"/>
                    </a:lnTo>
                    <a:lnTo>
                      <a:pt x="316" y="984"/>
                    </a:lnTo>
                    <a:lnTo>
                      <a:pt x="322" y="977"/>
                    </a:lnTo>
                    <a:lnTo>
                      <a:pt x="329" y="972"/>
                    </a:lnTo>
                    <a:lnTo>
                      <a:pt x="329" y="972"/>
                    </a:lnTo>
                    <a:lnTo>
                      <a:pt x="340" y="964"/>
                    </a:lnTo>
                    <a:lnTo>
                      <a:pt x="344" y="961"/>
                    </a:lnTo>
                    <a:lnTo>
                      <a:pt x="345" y="955"/>
                    </a:lnTo>
                    <a:lnTo>
                      <a:pt x="345" y="955"/>
                    </a:lnTo>
                    <a:lnTo>
                      <a:pt x="347" y="948"/>
                    </a:lnTo>
                    <a:lnTo>
                      <a:pt x="347" y="941"/>
                    </a:lnTo>
                    <a:lnTo>
                      <a:pt x="347" y="934"/>
                    </a:lnTo>
                    <a:lnTo>
                      <a:pt x="349" y="926"/>
                    </a:lnTo>
                    <a:lnTo>
                      <a:pt x="349" y="926"/>
                    </a:lnTo>
                    <a:lnTo>
                      <a:pt x="358" y="912"/>
                    </a:lnTo>
                    <a:lnTo>
                      <a:pt x="365" y="905"/>
                    </a:lnTo>
                    <a:lnTo>
                      <a:pt x="371" y="899"/>
                    </a:lnTo>
                    <a:lnTo>
                      <a:pt x="371" y="899"/>
                    </a:lnTo>
                    <a:lnTo>
                      <a:pt x="383" y="894"/>
                    </a:lnTo>
                    <a:lnTo>
                      <a:pt x="391" y="890"/>
                    </a:lnTo>
                    <a:lnTo>
                      <a:pt x="394" y="886"/>
                    </a:lnTo>
                    <a:lnTo>
                      <a:pt x="394" y="886"/>
                    </a:lnTo>
                    <a:lnTo>
                      <a:pt x="396" y="879"/>
                    </a:lnTo>
                    <a:lnTo>
                      <a:pt x="394" y="872"/>
                    </a:lnTo>
                    <a:lnTo>
                      <a:pt x="394" y="867"/>
                    </a:lnTo>
                    <a:lnTo>
                      <a:pt x="396" y="863"/>
                    </a:lnTo>
                    <a:lnTo>
                      <a:pt x="400" y="859"/>
                    </a:lnTo>
                    <a:lnTo>
                      <a:pt x="400" y="859"/>
                    </a:lnTo>
                    <a:lnTo>
                      <a:pt x="407" y="854"/>
                    </a:lnTo>
                    <a:lnTo>
                      <a:pt x="412" y="854"/>
                    </a:lnTo>
                    <a:lnTo>
                      <a:pt x="416" y="854"/>
                    </a:lnTo>
                    <a:lnTo>
                      <a:pt x="416" y="854"/>
                    </a:lnTo>
                    <a:lnTo>
                      <a:pt x="425" y="858"/>
                    </a:lnTo>
                    <a:lnTo>
                      <a:pt x="436" y="859"/>
                    </a:lnTo>
                    <a:lnTo>
                      <a:pt x="436" y="859"/>
                    </a:lnTo>
                    <a:lnTo>
                      <a:pt x="443" y="859"/>
                    </a:lnTo>
                    <a:lnTo>
                      <a:pt x="450" y="856"/>
                    </a:lnTo>
                    <a:lnTo>
                      <a:pt x="450" y="856"/>
                    </a:lnTo>
                    <a:lnTo>
                      <a:pt x="459" y="848"/>
                    </a:lnTo>
                    <a:lnTo>
                      <a:pt x="468" y="839"/>
                    </a:lnTo>
                    <a:lnTo>
                      <a:pt x="468" y="839"/>
                    </a:lnTo>
                    <a:lnTo>
                      <a:pt x="470" y="836"/>
                    </a:lnTo>
                    <a:lnTo>
                      <a:pt x="474" y="836"/>
                    </a:lnTo>
                    <a:lnTo>
                      <a:pt x="481" y="836"/>
                    </a:lnTo>
                    <a:lnTo>
                      <a:pt x="481" y="836"/>
                    </a:lnTo>
                    <a:lnTo>
                      <a:pt x="488" y="838"/>
                    </a:lnTo>
                    <a:lnTo>
                      <a:pt x="496" y="843"/>
                    </a:lnTo>
                    <a:lnTo>
                      <a:pt x="501" y="848"/>
                    </a:lnTo>
                    <a:lnTo>
                      <a:pt x="505" y="856"/>
                    </a:lnTo>
                    <a:lnTo>
                      <a:pt x="505" y="856"/>
                    </a:lnTo>
                    <a:lnTo>
                      <a:pt x="506" y="865"/>
                    </a:lnTo>
                    <a:lnTo>
                      <a:pt x="510" y="872"/>
                    </a:lnTo>
                    <a:lnTo>
                      <a:pt x="510" y="872"/>
                    </a:lnTo>
                    <a:lnTo>
                      <a:pt x="521" y="885"/>
                    </a:lnTo>
                    <a:lnTo>
                      <a:pt x="521" y="885"/>
                    </a:lnTo>
                    <a:lnTo>
                      <a:pt x="528" y="892"/>
                    </a:lnTo>
                    <a:lnTo>
                      <a:pt x="534" y="896"/>
                    </a:lnTo>
                    <a:lnTo>
                      <a:pt x="548" y="905"/>
                    </a:lnTo>
                    <a:lnTo>
                      <a:pt x="548" y="905"/>
                    </a:lnTo>
                    <a:lnTo>
                      <a:pt x="564" y="912"/>
                    </a:lnTo>
                    <a:lnTo>
                      <a:pt x="572" y="917"/>
                    </a:lnTo>
                    <a:lnTo>
                      <a:pt x="577" y="926"/>
                    </a:lnTo>
                    <a:lnTo>
                      <a:pt x="577" y="926"/>
                    </a:lnTo>
                    <a:lnTo>
                      <a:pt x="582" y="939"/>
                    </a:lnTo>
                    <a:lnTo>
                      <a:pt x="582" y="952"/>
                    </a:lnTo>
                    <a:lnTo>
                      <a:pt x="582" y="952"/>
                    </a:lnTo>
                    <a:lnTo>
                      <a:pt x="581" y="961"/>
                    </a:lnTo>
                    <a:lnTo>
                      <a:pt x="581" y="961"/>
                    </a:lnTo>
                    <a:lnTo>
                      <a:pt x="581" y="966"/>
                    </a:lnTo>
                    <a:lnTo>
                      <a:pt x="581" y="970"/>
                    </a:lnTo>
                    <a:lnTo>
                      <a:pt x="581" y="970"/>
                    </a:lnTo>
                    <a:lnTo>
                      <a:pt x="577" y="972"/>
                    </a:lnTo>
                    <a:lnTo>
                      <a:pt x="575" y="972"/>
                    </a:lnTo>
                    <a:lnTo>
                      <a:pt x="570" y="972"/>
                    </a:lnTo>
                    <a:lnTo>
                      <a:pt x="570" y="972"/>
                    </a:lnTo>
                    <a:lnTo>
                      <a:pt x="559" y="970"/>
                    </a:lnTo>
                    <a:lnTo>
                      <a:pt x="550" y="970"/>
                    </a:lnTo>
                    <a:lnTo>
                      <a:pt x="550" y="970"/>
                    </a:lnTo>
                    <a:lnTo>
                      <a:pt x="544" y="970"/>
                    </a:lnTo>
                    <a:lnTo>
                      <a:pt x="543" y="972"/>
                    </a:lnTo>
                    <a:lnTo>
                      <a:pt x="541" y="973"/>
                    </a:lnTo>
                    <a:lnTo>
                      <a:pt x="541" y="977"/>
                    </a:lnTo>
                    <a:lnTo>
                      <a:pt x="541" y="982"/>
                    </a:lnTo>
                    <a:lnTo>
                      <a:pt x="546" y="988"/>
                    </a:lnTo>
                    <a:lnTo>
                      <a:pt x="546" y="988"/>
                    </a:lnTo>
                    <a:lnTo>
                      <a:pt x="552" y="991"/>
                    </a:lnTo>
                    <a:lnTo>
                      <a:pt x="559" y="993"/>
                    </a:lnTo>
                    <a:lnTo>
                      <a:pt x="559" y="993"/>
                    </a:lnTo>
                    <a:lnTo>
                      <a:pt x="564" y="993"/>
                    </a:lnTo>
                    <a:lnTo>
                      <a:pt x="570" y="991"/>
                    </a:lnTo>
                    <a:lnTo>
                      <a:pt x="570" y="991"/>
                    </a:lnTo>
                    <a:lnTo>
                      <a:pt x="572" y="990"/>
                    </a:lnTo>
                    <a:lnTo>
                      <a:pt x="573" y="986"/>
                    </a:lnTo>
                    <a:lnTo>
                      <a:pt x="577" y="979"/>
                    </a:lnTo>
                    <a:lnTo>
                      <a:pt x="577" y="979"/>
                    </a:lnTo>
                    <a:lnTo>
                      <a:pt x="579" y="977"/>
                    </a:lnTo>
                    <a:lnTo>
                      <a:pt x="581" y="975"/>
                    </a:lnTo>
                    <a:lnTo>
                      <a:pt x="586" y="973"/>
                    </a:lnTo>
                    <a:lnTo>
                      <a:pt x="586" y="973"/>
                    </a:lnTo>
                    <a:lnTo>
                      <a:pt x="590" y="968"/>
                    </a:lnTo>
                    <a:lnTo>
                      <a:pt x="590" y="968"/>
                    </a:lnTo>
                    <a:lnTo>
                      <a:pt x="595" y="962"/>
                    </a:lnTo>
                    <a:lnTo>
                      <a:pt x="595" y="962"/>
                    </a:lnTo>
                    <a:lnTo>
                      <a:pt x="601" y="955"/>
                    </a:lnTo>
                    <a:lnTo>
                      <a:pt x="601" y="955"/>
                    </a:lnTo>
                    <a:lnTo>
                      <a:pt x="602" y="950"/>
                    </a:lnTo>
                    <a:lnTo>
                      <a:pt x="602" y="946"/>
                    </a:lnTo>
                    <a:lnTo>
                      <a:pt x="599" y="939"/>
                    </a:lnTo>
                    <a:lnTo>
                      <a:pt x="599" y="939"/>
                    </a:lnTo>
                    <a:lnTo>
                      <a:pt x="597" y="935"/>
                    </a:lnTo>
                    <a:lnTo>
                      <a:pt x="597" y="930"/>
                    </a:lnTo>
                    <a:lnTo>
                      <a:pt x="599" y="923"/>
                    </a:lnTo>
                    <a:lnTo>
                      <a:pt x="599" y="923"/>
                    </a:lnTo>
                    <a:lnTo>
                      <a:pt x="601" y="921"/>
                    </a:lnTo>
                    <a:lnTo>
                      <a:pt x="604" y="921"/>
                    </a:lnTo>
                    <a:lnTo>
                      <a:pt x="610" y="923"/>
                    </a:lnTo>
                    <a:lnTo>
                      <a:pt x="615" y="926"/>
                    </a:lnTo>
                    <a:lnTo>
                      <a:pt x="617" y="926"/>
                    </a:lnTo>
                    <a:lnTo>
                      <a:pt x="619" y="926"/>
                    </a:lnTo>
                    <a:lnTo>
                      <a:pt x="619" y="926"/>
                    </a:lnTo>
                    <a:lnTo>
                      <a:pt x="620" y="924"/>
                    </a:lnTo>
                    <a:lnTo>
                      <a:pt x="620" y="923"/>
                    </a:lnTo>
                    <a:lnTo>
                      <a:pt x="617" y="917"/>
                    </a:lnTo>
                    <a:lnTo>
                      <a:pt x="608" y="910"/>
                    </a:lnTo>
                    <a:lnTo>
                      <a:pt x="608" y="910"/>
                    </a:lnTo>
                    <a:lnTo>
                      <a:pt x="601" y="906"/>
                    </a:lnTo>
                    <a:lnTo>
                      <a:pt x="593" y="905"/>
                    </a:lnTo>
                    <a:lnTo>
                      <a:pt x="593" y="905"/>
                    </a:lnTo>
                    <a:lnTo>
                      <a:pt x="582" y="892"/>
                    </a:lnTo>
                    <a:lnTo>
                      <a:pt x="582" y="892"/>
                    </a:lnTo>
                    <a:lnTo>
                      <a:pt x="577" y="888"/>
                    </a:lnTo>
                    <a:lnTo>
                      <a:pt x="570" y="883"/>
                    </a:lnTo>
                    <a:lnTo>
                      <a:pt x="563" y="879"/>
                    </a:lnTo>
                    <a:lnTo>
                      <a:pt x="555" y="874"/>
                    </a:lnTo>
                    <a:lnTo>
                      <a:pt x="555" y="874"/>
                    </a:lnTo>
                    <a:lnTo>
                      <a:pt x="548" y="863"/>
                    </a:lnTo>
                    <a:lnTo>
                      <a:pt x="543" y="854"/>
                    </a:lnTo>
                    <a:lnTo>
                      <a:pt x="543" y="854"/>
                    </a:lnTo>
                    <a:lnTo>
                      <a:pt x="537" y="845"/>
                    </a:lnTo>
                    <a:lnTo>
                      <a:pt x="532" y="838"/>
                    </a:lnTo>
                    <a:lnTo>
                      <a:pt x="532" y="838"/>
                    </a:lnTo>
                    <a:lnTo>
                      <a:pt x="530" y="830"/>
                    </a:lnTo>
                    <a:lnTo>
                      <a:pt x="530" y="823"/>
                    </a:lnTo>
                    <a:lnTo>
                      <a:pt x="530" y="821"/>
                    </a:lnTo>
                    <a:lnTo>
                      <a:pt x="534" y="820"/>
                    </a:lnTo>
                    <a:lnTo>
                      <a:pt x="535" y="818"/>
                    </a:lnTo>
                    <a:lnTo>
                      <a:pt x="541" y="818"/>
                    </a:lnTo>
                    <a:lnTo>
                      <a:pt x="541" y="818"/>
                    </a:lnTo>
                    <a:lnTo>
                      <a:pt x="544" y="820"/>
                    </a:lnTo>
                    <a:lnTo>
                      <a:pt x="550" y="821"/>
                    </a:lnTo>
                    <a:lnTo>
                      <a:pt x="555" y="829"/>
                    </a:lnTo>
                    <a:lnTo>
                      <a:pt x="555" y="829"/>
                    </a:lnTo>
                    <a:lnTo>
                      <a:pt x="561" y="839"/>
                    </a:lnTo>
                    <a:lnTo>
                      <a:pt x="568" y="848"/>
                    </a:lnTo>
                    <a:lnTo>
                      <a:pt x="568" y="848"/>
                    </a:lnTo>
                    <a:lnTo>
                      <a:pt x="575" y="854"/>
                    </a:lnTo>
                    <a:lnTo>
                      <a:pt x="582" y="859"/>
                    </a:lnTo>
                    <a:lnTo>
                      <a:pt x="599" y="868"/>
                    </a:lnTo>
                    <a:lnTo>
                      <a:pt x="599" y="868"/>
                    </a:lnTo>
                    <a:lnTo>
                      <a:pt x="613" y="876"/>
                    </a:lnTo>
                    <a:lnTo>
                      <a:pt x="620" y="877"/>
                    </a:lnTo>
                    <a:lnTo>
                      <a:pt x="626" y="881"/>
                    </a:lnTo>
                    <a:lnTo>
                      <a:pt x="626" y="881"/>
                    </a:lnTo>
                    <a:lnTo>
                      <a:pt x="633" y="888"/>
                    </a:lnTo>
                    <a:lnTo>
                      <a:pt x="637" y="896"/>
                    </a:lnTo>
                    <a:lnTo>
                      <a:pt x="637" y="896"/>
                    </a:lnTo>
                    <a:lnTo>
                      <a:pt x="639" y="908"/>
                    </a:lnTo>
                    <a:lnTo>
                      <a:pt x="640" y="923"/>
                    </a:lnTo>
                    <a:lnTo>
                      <a:pt x="640" y="923"/>
                    </a:lnTo>
                    <a:lnTo>
                      <a:pt x="642" y="928"/>
                    </a:lnTo>
                    <a:lnTo>
                      <a:pt x="644" y="935"/>
                    </a:lnTo>
                    <a:lnTo>
                      <a:pt x="653" y="946"/>
                    </a:lnTo>
                    <a:lnTo>
                      <a:pt x="653" y="946"/>
                    </a:lnTo>
                    <a:lnTo>
                      <a:pt x="662" y="953"/>
                    </a:lnTo>
                    <a:lnTo>
                      <a:pt x="662" y="953"/>
                    </a:lnTo>
                    <a:lnTo>
                      <a:pt x="669" y="961"/>
                    </a:lnTo>
                    <a:lnTo>
                      <a:pt x="669" y="961"/>
                    </a:lnTo>
                    <a:lnTo>
                      <a:pt x="678" y="964"/>
                    </a:lnTo>
                    <a:lnTo>
                      <a:pt x="682" y="966"/>
                    </a:lnTo>
                    <a:lnTo>
                      <a:pt x="686" y="970"/>
                    </a:lnTo>
                    <a:lnTo>
                      <a:pt x="686" y="970"/>
                    </a:lnTo>
                    <a:lnTo>
                      <a:pt x="684" y="972"/>
                    </a:lnTo>
                    <a:lnTo>
                      <a:pt x="682" y="973"/>
                    </a:lnTo>
                    <a:lnTo>
                      <a:pt x="675" y="973"/>
                    </a:lnTo>
                    <a:lnTo>
                      <a:pt x="675" y="973"/>
                    </a:lnTo>
                    <a:lnTo>
                      <a:pt x="671" y="975"/>
                    </a:lnTo>
                    <a:lnTo>
                      <a:pt x="671" y="977"/>
                    </a:lnTo>
                    <a:lnTo>
                      <a:pt x="671" y="984"/>
                    </a:lnTo>
                    <a:lnTo>
                      <a:pt x="671" y="984"/>
                    </a:lnTo>
                    <a:lnTo>
                      <a:pt x="673" y="990"/>
                    </a:lnTo>
                    <a:lnTo>
                      <a:pt x="677" y="993"/>
                    </a:lnTo>
                    <a:lnTo>
                      <a:pt x="682" y="995"/>
                    </a:lnTo>
                    <a:lnTo>
                      <a:pt x="687" y="995"/>
                    </a:lnTo>
                    <a:lnTo>
                      <a:pt x="687" y="995"/>
                    </a:lnTo>
                    <a:lnTo>
                      <a:pt x="691" y="995"/>
                    </a:lnTo>
                    <a:lnTo>
                      <a:pt x="693" y="993"/>
                    </a:lnTo>
                    <a:lnTo>
                      <a:pt x="695" y="990"/>
                    </a:lnTo>
                    <a:lnTo>
                      <a:pt x="696" y="986"/>
                    </a:lnTo>
                    <a:lnTo>
                      <a:pt x="696" y="986"/>
                    </a:lnTo>
                    <a:lnTo>
                      <a:pt x="696" y="981"/>
                    </a:lnTo>
                    <a:lnTo>
                      <a:pt x="698" y="979"/>
                    </a:lnTo>
                    <a:lnTo>
                      <a:pt x="700" y="977"/>
                    </a:lnTo>
                    <a:lnTo>
                      <a:pt x="706" y="975"/>
                    </a:lnTo>
                    <a:lnTo>
                      <a:pt x="706" y="975"/>
                    </a:lnTo>
                    <a:lnTo>
                      <a:pt x="709" y="973"/>
                    </a:lnTo>
                    <a:lnTo>
                      <a:pt x="713" y="972"/>
                    </a:lnTo>
                    <a:lnTo>
                      <a:pt x="713" y="966"/>
                    </a:lnTo>
                    <a:lnTo>
                      <a:pt x="711" y="962"/>
                    </a:lnTo>
                    <a:lnTo>
                      <a:pt x="711" y="962"/>
                    </a:lnTo>
                    <a:lnTo>
                      <a:pt x="707" y="957"/>
                    </a:lnTo>
                    <a:lnTo>
                      <a:pt x="702" y="952"/>
                    </a:lnTo>
                    <a:lnTo>
                      <a:pt x="702" y="952"/>
                    </a:lnTo>
                    <a:lnTo>
                      <a:pt x="696" y="944"/>
                    </a:lnTo>
                    <a:lnTo>
                      <a:pt x="695" y="939"/>
                    </a:lnTo>
                    <a:lnTo>
                      <a:pt x="696" y="935"/>
                    </a:lnTo>
                    <a:lnTo>
                      <a:pt x="696" y="935"/>
                    </a:lnTo>
                    <a:lnTo>
                      <a:pt x="698" y="932"/>
                    </a:lnTo>
                    <a:lnTo>
                      <a:pt x="702" y="930"/>
                    </a:lnTo>
                    <a:lnTo>
                      <a:pt x="711" y="930"/>
                    </a:lnTo>
                    <a:lnTo>
                      <a:pt x="711" y="930"/>
                    </a:lnTo>
                    <a:lnTo>
                      <a:pt x="715" y="928"/>
                    </a:lnTo>
                    <a:lnTo>
                      <a:pt x="716" y="924"/>
                    </a:lnTo>
                    <a:lnTo>
                      <a:pt x="716" y="924"/>
                    </a:lnTo>
                    <a:lnTo>
                      <a:pt x="718" y="919"/>
                    </a:lnTo>
                    <a:lnTo>
                      <a:pt x="720" y="915"/>
                    </a:lnTo>
                    <a:lnTo>
                      <a:pt x="720" y="915"/>
                    </a:lnTo>
                    <a:lnTo>
                      <a:pt x="722" y="912"/>
                    </a:lnTo>
                    <a:lnTo>
                      <a:pt x="724" y="910"/>
                    </a:lnTo>
                    <a:lnTo>
                      <a:pt x="729" y="910"/>
                    </a:lnTo>
                    <a:lnTo>
                      <a:pt x="729" y="910"/>
                    </a:lnTo>
                    <a:lnTo>
                      <a:pt x="734" y="912"/>
                    </a:lnTo>
                    <a:lnTo>
                      <a:pt x="734" y="912"/>
                    </a:lnTo>
                    <a:lnTo>
                      <a:pt x="744" y="915"/>
                    </a:lnTo>
                    <a:lnTo>
                      <a:pt x="747" y="917"/>
                    </a:lnTo>
                    <a:lnTo>
                      <a:pt x="749" y="923"/>
                    </a:lnTo>
                    <a:lnTo>
                      <a:pt x="749" y="923"/>
                    </a:lnTo>
                    <a:lnTo>
                      <a:pt x="754" y="934"/>
                    </a:lnTo>
                    <a:lnTo>
                      <a:pt x="756" y="939"/>
                    </a:lnTo>
                    <a:lnTo>
                      <a:pt x="758" y="946"/>
                    </a:lnTo>
                    <a:lnTo>
                      <a:pt x="758" y="946"/>
                    </a:lnTo>
                    <a:lnTo>
                      <a:pt x="756" y="968"/>
                    </a:lnTo>
                    <a:lnTo>
                      <a:pt x="756" y="972"/>
                    </a:lnTo>
                    <a:lnTo>
                      <a:pt x="758" y="977"/>
                    </a:lnTo>
                    <a:lnTo>
                      <a:pt x="760" y="981"/>
                    </a:lnTo>
                    <a:lnTo>
                      <a:pt x="765" y="986"/>
                    </a:lnTo>
                    <a:lnTo>
                      <a:pt x="765" y="986"/>
                    </a:lnTo>
                    <a:lnTo>
                      <a:pt x="778" y="995"/>
                    </a:lnTo>
                    <a:lnTo>
                      <a:pt x="778" y="995"/>
                    </a:lnTo>
                    <a:lnTo>
                      <a:pt x="785" y="1004"/>
                    </a:lnTo>
                    <a:lnTo>
                      <a:pt x="789" y="1010"/>
                    </a:lnTo>
                    <a:lnTo>
                      <a:pt x="792" y="1013"/>
                    </a:lnTo>
                    <a:lnTo>
                      <a:pt x="792" y="1013"/>
                    </a:lnTo>
                    <a:lnTo>
                      <a:pt x="798" y="1015"/>
                    </a:lnTo>
                    <a:lnTo>
                      <a:pt x="801" y="1017"/>
                    </a:lnTo>
                    <a:lnTo>
                      <a:pt x="805" y="1015"/>
                    </a:lnTo>
                    <a:lnTo>
                      <a:pt x="809" y="1013"/>
                    </a:lnTo>
                    <a:lnTo>
                      <a:pt x="814" y="1010"/>
                    </a:lnTo>
                    <a:lnTo>
                      <a:pt x="821" y="1004"/>
                    </a:lnTo>
                    <a:lnTo>
                      <a:pt x="821" y="1004"/>
                    </a:lnTo>
                    <a:lnTo>
                      <a:pt x="829" y="1004"/>
                    </a:lnTo>
                    <a:lnTo>
                      <a:pt x="834" y="1006"/>
                    </a:lnTo>
                    <a:lnTo>
                      <a:pt x="839" y="1010"/>
                    </a:lnTo>
                    <a:lnTo>
                      <a:pt x="845" y="1013"/>
                    </a:lnTo>
                    <a:lnTo>
                      <a:pt x="845" y="1013"/>
                    </a:lnTo>
                    <a:lnTo>
                      <a:pt x="852" y="1015"/>
                    </a:lnTo>
                    <a:lnTo>
                      <a:pt x="863" y="1015"/>
                    </a:lnTo>
                    <a:lnTo>
                      <a:pt x="872" y="1013"/>
                    </a:lnTo>
                    <a:lnTo>
                      <a:pt x="879" y="1010"/>
                    </a:lnTo>
                    <a:lnTo>
                      <a:pt x="879" y="1010"/>
                    </a:lnTo>
                    <a:lnTo>
                      <a:pt x="887" y="1000"/>
                    </a:lnTo>
                    <a:lnTo>
                      <a:pt x="888" y="999"/>
                    </a:lnTo>
                    <a:lnTo>
                      <a:pt x="892" y="999"/>
                    </a:lnTo>
                    <a:lnTo>
                      <a:pt x="894" y="1000"/>
                    </a:lnTo>
                    <a:lnTo>
                      <a:pt x="897" y="1002"/>
                    </a:lnTo>
                    <a:lnTo>
                      <a:pt x="897" y="1002"/>
                    </a:lnTo>
                    <a:lnTo>
                      <a:pt x="899" y="1008"/>
                    </a:lnTo>
                    <a:lnTo>
                      <a:pt x="901" y="1011"/>
                    </a:lnTo>
                    <a:lnTo>
                      <a:pt x="899" y="1017"/>
                    </a:lnTo>
                    <a:lnTo>
                      <a:pt x="897" y="1024"/>
                    </a:lnTo>
                    <a:lnTo>
                      <a:pt x="892" y="1037"/>
                    </a:lnTo>
                    <a:lnTo>
                      <a:pt x="885" y="1048"/>
                    </a:lnTo>
                    <a:lnTo>
                      <a:pt x="885" y="1048"/>
                    </a:lnTo>
                    <a:lnTo>
                      <a:pt x="899" y="1042"/>
                    </a:lnTo>
                    <a:lnTo>
                      <a:pt x="914" y="1037"/>
                    </a:lnTo>
                    <a:lnTo>
                      <a:pt x="928" y="1035"/>
                    </a:lnTo>
                    <a:lnTo>
                      <a:pt x="941" y="1033"/>
                    </a:lnTo>
                    <a:lnTo>
                      <a:pt x="955" y="1035"/>
                    </a:lnTo>
                    <a:lnTo>
                      <a:pt x="968" y="1035"/>
                    </a:lnTo>
                    <a:lnTo>
                      <a:pt x="995" y="1040"/>
                    </a:lnTo>
                    <a:lnTo>
                      <a:pt x="1022" y="1046"/>
                    </a:lnTo>
                    <a:lnTo>
                      <a:pt x="1049" y="1049"/>
                    </a:lnTo>
                    <a:lnTo>
                      <a:pt x="1064" y="1049"/>
                    </a:lnTo>
                    <a:lnTo>
                      <a:pt x="1078" y="1049"/>
                    </a:lnTo>
                    <a:lnTo>
                      <a:pt x="1095" y="1048"/>
                    </a:lnTo>
                    <a:lnTo>
                      <a:pt x="1109" y="1044"/>
                    </a:lnTo>
                    <a:lnTo>
                      <a:pt x="1109" y="104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3">
                <a:hlinkHover r:id="rId3" action="ppaction://hlinksldjump"/>
                <a:extLst>
                  <a:ext uri="{FF2B5EF4-FFF2-40B4-BE49-F238E27FC236}">
                    <a16:creationId xmlns:a16="http://schemas.microsoft.com/office/drawing/2014/main" id="{264CB86C-E3A3-4F1F-95AA-CD22EDAF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5375" y="1944688"/>
                <a:ext cx="1665288" cy="2200275"/>
              </a:xfrm>
              <a:custGeom>
                <a:avLst/>
                <a:gdLst>
                  <a:gd name="T0" fmla="*/ 1006 w 1049"/>
                  <a:gd name="T1" fmla="*/ 1089 h 1386"/>
                  <a:gd name="T2" fmla="*/ 970 w 1049"/>
                  <a:gd name="T3" fmla="*/ 1182 h 1386"/>
                  <a:gd name="T4" fmla="*/ 937 w 1049"/>
                  <a:gd name="T5" fmla="*/ 1214 h 1386"/>
                  <a:gd name="T6" fmla="*/ 903 w 1049"/>
                  <a:gd name="T7" fmla="*/ 1153 h 1386"/>
                  <a:gd name="T8" fmla="*/ 928 w 1049"/>
                  <a:gd name="T9" fmla="*/ 1095 h 1386"/>
                  <a:gd name="T10" fmla="*/ 943 w 1049"/>
                  <a:gd name="T11" fmla="*/ 1035 h 1386"/>
                  <a:gd name="T12" fmla="*/ 986 w 1049"/>
                  <a:gd name="T13" fmla="*/ 997 h 1386"/>
                  <a:gd name="T14" fmla="*/ 1011 w 1049"/>
                  <a:gd name="T15" fmla="*/ 1022 h 1386"/>
                  <a:gd name="T16" fmla="*/ 702 w 1049"/>
                  <a:gd name="T17" fmla="*/ 118 h 1386"/>
                  <a:gd name="T18" fmla="*/ 671 w 1049"/>
                  <a:gd name="T19" fmla="*/ 118 h 1386"/>
                  <a:gd name="T20" fmla="*/ 599 w 1049"/>
                  <a:gd name="T21" fmla="*/ 92 h 1386"/>
                  <a:gd name="T22" fmla="*/ 561 w 1049"/>
                  <a:gd name="T23" fmla="*/ 112 h 1386"/>
                  <a:gd name="T24" fmla="*/ 499 w 1049"/>
                  <a:gd name="T25" fmla="*/ 119 h 1386"/>
                  <a:gd name="T26" fmla="*/ 425 w 1049"/>
                  <a:gd name="T27" fmla="*/ 81 h 1386"/>
                  <a:gd name="T28" fmla="*/ 420 w 1049"/>
                  <a:gd name="T29" fmla="*/ 9 h 1386"/>
                  <a:gd name="T30" fmla="*/ 351 w 1049"/>
                  <a:gd name="T31" fmla="*/ 7 h 1386"/>
                  <a:gd name="T32" fmla="*/ 262 w 1049"/>
                  <a:gd name="T33" fmla="*/ 24 h 1386"/>
                  <a:gd name="T34" fmla="*/ 202 w 1049"/>
                  <a:gd name="T35" fmla="*/ 38 h 1386"/>
                  <a:gd name="T36" fmla="*/ 161 w 1049"/>
                  <a:gd name="T37" fmla="*/ 33 h 1386"/>
                  <a:gd name="T38" fmla="*/ 134 w 1049"/>
                  <a:gd name="T39" fmla="*/ 76 h 1386"/>
                  <a:gd name="T40" fmla="*/ 106 w 1049"/>
                  <a:gd name="T41" fmla="*/ 145 h 1386"/>
                  <a:gd name="T42" fmla="*/ 49 w 1049"/>
                  <a:gd name="T43" fmla="*/ 219 h 1386"/>
                  <a:gd name="T44" fmla="*/ 12 w 1049"/>
                  <a:gd name="T45" fmla="*/ 277 h 1386"/>
                  <a:gd name="T46" fmla="*/ 9 w 1049"/>
                  <a:gd name="T47" fmla="*/ 335 h 1386"/>
                  <a:gd name="T48" fmla="*/ 7 w 1049"/>
                  <a:gd name="T49" fmla="*/ 413 h 1386"/>
                  <a:gd name="T50" fmla="*/ 14 w 1049"/>
                  <a:gd name="T51" fmla="*/ 485 h 1386"/>
                  <a:gd name="T52" fmla="*/ 79 w 1049"/>
                  <a:gd name="T53" fmla="*/ 597 h 1386"/>
                  <a:gd name="T54" fmla="*/ 168 w 1049"/>
                  <a:gd name="T55" fmla="*/ 628 h 1386"/>
                  <a:gd name="T56" fmla="*/ 244 w 1049"/>
                  <a:gd name="T57" fmla="*/ 621 h 1386"/>
                  <a:gd name="T58" fmla="*/ 324 w 1049"/>
                  <a:gd name="T59" fmla="*/ 606 h 1386"/>
                  <a:gd name="T60" fmla="*/ 382 w 1049"/>
                  <a:gd name="T61" fmla="*/ 641 h 1386"/>
                  <a:gd name="T62" fmla="*/ 392 w 1049"/>
                  <a:gd name="T63" fmla="*/ 747 h 1386"/>
                  <a:gd name="T64" fmla="*/ 450 w 1049"/>
                  <a:gd name="T65" fmla="*/ 845 h 1386"/>
                  <a:gd name="T66" fmla="*/ 458 w 1049"/>
                  <a:gd name="T67" fmla="*/ 919 h 1386"/>
                  <a:gd name="T68" fmla="*/ 440 w 1049"/>
                  <a:gd name="T69" fmla="*/ 1008 h 1386"/>
                  <a:gd name="T70" fmla="*/ 452 w 1049"/>
                  <a:gd name="T71" fmla="*/ 1075 h 1386"/>
                  <a:gd name="T72" fmla="*/ 470 w 1049"/>
                  <a:gd name="T73" fmla="*/ 1135 h 1386"/>
                  <a:gd name="T74" fmla="*/ 490 w 1049"/>
                  <a:gd name="T75" fmla="*/ 1234 h 1386"/>
                  <a:gd name="T76" fmla="*/ 526 w 1049"/>
                  <a:gd name="T77" fmla="*/ 1343 h 1386"/>
                  <a:gd name="T78" fmla="*/ 550 w 1049"/>
                  <a:gd name="T79" fmla="*/ 1386 h 1386"/>
                  <a:gd name="T80" fmla="*/ 637 w 1049"/>
                  <a:gd name="T81" fmla="*/ 1379 h 1386"/>
                  <a:gd name="T82" fmla="*/ 706 w 1049"/>
                  <a:gd name="T83" fmla="*/ 1334 h 1386"/>
                  <a:gd name="T84" fmla="*/ 754 w 1049"/>
                  <a:gd name="T85" fmla="*/ 1261 h 1386"/>
                  <a:gd name="T86" fmla="*/ 783 w 1049"/>
                  <a:gd name="T87" fmla="*/ 1200 h 1386"/>
                  <a:gd name="T88" fmla="*/ 792 w 1049"/>
                  <a:gd name="T89" fmla="*/ 1124 h 1386"/>
                  <a:gd name="T90" fmla="*/ 807 w 1049"/>
                  <a:gd name="T91" fmla="*/ 1080 h 1386"/>
                  <a:gd name="T92" fmla="*/ 859 w 1049"/>
                  <a:gd name="T93" fmla="*/ 1035 h 1386"/>
                  <a:gd name="T94" fmla="*/ 874 w 1049"/>
                  <a:gd name="T95" fmla="*/ 934 h 1386"/>
                  <a:gd name="T96" fmla="*/ 845 w 1049"/>
                  <a:gd name="T97" fmla="*/ 838 h 1386"/>
                  <a:gd name="T98" fmla="*/ 868 w 1049"/>
                  <a:gd name="T99" fmla="*/ 785 h 1386"/>
                  <a:gd name="T100" fmla="*/ 925 w 1049"/>
                  <a:gd name="T101" fmla="*/ 720 h 1386"/>
                  <a:gd name="T102" fmla="*/ 986 w 1049"/>
                  <a:gd name="T103" fmla="*/ 648 h 1386"/>
                  <a:gd name="T104" fmla="*/ 1010 w 1049"/>
                  <a:gd name="T105" fmla="*/ 588 h 1386"/>
                  <a:gd name="T106" fmla="*/ 1042 w 1049"/>
                  <a:gd name="T107" fmla="*/ 521 h 1386"/>
                  <a:gd name="T108" fmla="*/ 1031 w 1049"/>
                  <a:gd name="T109" fmla="*/ 492 h 1386"/>
                  <a:gd name="T110" fmla="*/ 990 w 1049"/>
                  <a:gd name="T111" fmla="*/ 507 h 1386"/>
                  <a:gd name="T112" fmla="*/ 934 w 1049"/>
                  <a:gd name="T113" fmla="*/ 512 h 1386"/>
                  <a:gd name="T114" fmla="*/ 894 w 1049"/>
                  <a:gd name="T115" fmla="*/ 456 h 1386"/>
                  <a:gd name="T116" fmla="*/ 841 w 1049"/>
                  <a:gd name="T117" fmla="*/ 342 h 1386"/>
                  <a:gd name="T118" fmla="*/ 800 w 1049"/>
                  <a:gd name="T119" fmla="*/ 252 h 1386"/>
                  <a:gd name="T120" fmla="*/ 762 w 1049"/>
                  <a:gd name="T121" fmla="*/ 176 h 1386"/>
                  <a:gd name="T122" fmla="*/ 742 w 1049"/>
                  <a:gd name="T123" fmla="*/ 11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49" h="1386">
                    <a:moveTo>
                      <a:pt x="1011" y="1022"/>
                    </a:moveTo>
                    <a:lnTo>
                      <a:pt x="1011" y="1022"/>
                    </a:lnTo>
                    <a:lnTo>
                      <a:pt x="1010" y="1031"/>
                    </a:lnTo>
                    <a:lnTo>
                      <a:pt x="1010" y="1040"/>
                    </a:lnTo>
                    <a:lnTo>
                      <a:pt x="1010" y="1040"/>
                    </a:lnTo>
                    <a:lnTo>
                      <a:pt x="1011" y="1053"/>
                    </a:lnTo>
                    <a:lnTo>
                      <a:pt x="1011" y="1066"/>
                    </a:lnTo>
                    <a:lnTo>
                      <a:pt x="1010" y="1077"/>
                    </a:lnTo>
                    <a:lnTo>
                      <a:pt x="1006" y="1089"/>
                    </a:lnTo>
                    <a:lnTo>
                      <a:pt x="1006" y="1089"/>
                    </a:lnTo>
                    <a:lnTo>
                      <a:pt x="995" y="1111"/>
                    </a:lnTo>
                    <a:lnTo>
                      <a:pt x="990" y="1122"/>
                    </a:lnTo>
                    <a:lnTo>
                      <a:pt x="988" y="1135"/>
                    </a:lnTo>
                    <a:lnTo>
                      <a:pt x="988" y="1135"/>
                    </a:lnTo>
                    <a:lnTo>
                      <a:pt x="984" y="1147"/>
                    </a:lnTo>
                    <a:lnTo>
                      <a:pt x="979" y="1158"/>
                    </a:lnTo>
                    <a:lnTo>
                      <a:pt x="973" y="1169"/>
                    </a:lnTo>
                    <a:lnTo>
                      <a:pt x="970" y="1182"/>
                    </a:lnTo>
                    <a:lnTo>
                      <a:pt x="970" y="1182"/>
                    </a:lnTo>
                    <a:lnTo>
                      <a:pt x="966" y="1200"/>
                    </a:lnTo>
                    <a:lnTo>
                      <a:pt x="963" y="1209"/>
                    </a:lnTo>
                    <a:lnTo>
                      <a:pt x="959" y="1212"/>
                    </a:lnTo>
                    <a:lnTo>
                      <a:pt x="955" y="1214"/>
                    </a:lnTo>
                    <a:lnTo>
                      <a:pt x="955" y="1214"/>
                    </a:lnTo>
                    <a:lnTo>
                      <a:pt x="952" y="1216"/>
                    </a:lnTo>
                    <a:lnTo>
                      <a:pt x="946" y="1216"/>
                    </a:lnTo>
                    <a:lnTo>
                      <a:pt x="937" y="1214"/>
                    </a:lnTo>
                    <a:lnTo>
                      <a:pt x="928" y="1209"/>
                    </a:lnTo>
                    <a:lnTo>
                      <a:pt x="923" y="1200"/>
                    </a:lnTo>
                    <a:lnTo>
                      <a:pt x="923" y="1200"/>
                    </a:lnTo>
                    <a:lnTo>
                      <a:pt x="919" y="1192"/>
                    </a:lnTo>
                    <a:lnTo>
                      <a:pt x="917" y="1185"/>
                    </a:lnTo>
                    <a:lnTo>
                      <a:pt x="917" y="1185"/>
                    </a:lnTo>
                    <a:lnTo>
                      <a:pt x="906" y="1171"/>
                    </a:lnTo>
                    <a:lnTo>
                      <a:pt x="905" y="1163"/>
                    </a:lnTo>
                    <a:lnTo>
                      <a:pt x="903" y="1153"/>
                    </a:lnTo>
                    <a:lnTo>
                      <a:pt x="903" y="1153"/>
                    </a:lnTo>
                    <a:lnTo>
                      <a:pt x="905" y="1144"/>
                    </a:lnTo>
                    <a:lnTo>
                      <a:pt x="908" y="1135"/>
                    </a:lnTo>
                    <a:lnTo>
                      <a:pt x="912" y="1127"/>
                    </a:lnTo>
                    <a:lnTo>
                      <a:pt x="919" y="1120"/>
                    </a:lnTo>
                    <a:lnTo>
                      <a:pt x="919" y="1120"/>
                    </a:lnTo>
                    <a:lnTo>
                      <a:pt x="925" y="1111"/>
                    </a:lnTo>
                    <a:lnTo>
                      <a:pt x="928" y="1104"/>
                    </a:lnTo>
                    <a:lnTo>
                      <a:pt x="928" y="1095"/>
                    </a:lnTo>
                    <a:lnTo>
                      <a:pt x="926" y="1086"/>
                    </a:lnTo>
                    <a:lnTo>
                      <a:pt x="926" y="1086"/>
                    </a:lnTo>
                    <a:lnTo>
                      <a:pt x="923" y="1068"/>
                    </a:lnTo>
                    <a:lnTo>
                      <a:pt x="923" y="1059"/>
                    </a:lnTo>
                    <a:lnTo>
                      <a:pt x="925" y="1049"/>
                    </a:lnTo>
                    <a:lnTo>
                      <a:pt x="925" y="1049"/>
                    </a:lnTo>
                    <a:lnTo>
                      <a:pt x="928" y="1044"/>
                    </a:lnTo>
                    <a:lnTo>
                      <a:pt x="932" y="1040"/>
                    </a:lnTo>
                    <a:lnTo>
                      <a:pt x="943" y="1035"/>
                    </a:lnTo>
                    <a:lnTo>
                      <a:pt x="955" y="1030"/>
                    </a:lnTo>
                    <a:lnTo>
                      <a:pt x="964" y="1024"/>
                    </a:lnTo>
                    <a:lnTo>
                      <a:pt x="964" y="1024"/>
                    </a:lnTo>
                    <a:lnTo>
                      <a:pt x="972" y="1017"/>
                    </a:lnTo>
                    <a:lnTo>
                      <a:pt x="975" y="1010"/>
                    </a:lnTo>
                    <a:lnTo>
                      <a:pt x="975" y="1010"/>
                    </a:lnTo>
                    <a:lnTo>
                      <a:pt x="979" y="1002"/>
                    </a:lnTo>
                    <a:lnTo>
                      <a:pt x="983" y="999"/>
                    </a:lnTo>
                    <a:lnTo>
                      <a:pt x="986" y="997"/>
                    </a:lnTo>
                    <a:lnTo>
                      <a:pt x="986" y="997"/>
                    </a:lnTo>
                    <a:lnTo>
                      <a:pt x="990" y="997"/>
                    </a:lnTo>
                    <a:lnTo>
                      <a:pt x="997" y="997"/>
                    </a:lnTo>
                    <a:lnTo>
                      <a:pt x="1006" y="1001"/>
                    </a:lnTo>
                    <a:lnTo>
                      <a:pt x="1006" y="1001"/>
                    </a:lnTo>
                    <a:lnTo>
                      <a:pt x="1010" y="1004"/>
                    </a:lnTo>
                    <a:lnTo>
                      <a:pt x="1011" y="1011"/>
                    </a:lnTo>
                    <a:lnTo>
                      <a:pt x="1011" y="1017"/>
                    </a:lnTo>
                    <a:lnTo>
                      <a:pt x="1011" y="1022"/>
                    </a:lnTo>
                    <a:lnTo>
                      <a:pt x="1011" y="1022"/>
                    </a:lnTo>
                    <a:close/>
                    <a:moveTo>
                      <a:pt x="742" y="116"/>
                    </a:moveTo>
                    <a:lnTo>
                      <a:pt x="742" y="116"/>
                    </a:lnTo>
                    <a:lnTo>
                      <a:pt x="733" y="121"/>
                    </a:lnTo>
                    <a:lnTo>
                      <a:pt x="733" y="121"/>
                    </a:lnTo>
                    <a:lnTo>
                      <a:pt x="724" y="123"/>
                    </a:lnTo>
                    <a:lnTo>
                      <a:pt x="716" y="123"/>
                    </a:lnTo>
                    <a:lnTo>
                      <a:pt x="702" y="118"/>
                    </a:lnTo>
                    <a:lnTo>
                      <a:pt x="702" y="118"/>
                    </a:lnTo>
                    <a:lnTo>
                      <a:pt x="697" y="116"/>
                    </a:lnTo>
                    <a:lnTo>
                      <a:pt x="691" y="116"/>
                    </a:lnTo>
                    <a:lnTo>
                      <a:pt x="691" y="116"/>
                    </a:lnTo>
                    <a:lnTo>
                      <a:pt x="687" y="118"/>
                    </a:lnTo>
                    <a:lnTo>
                      <a:pt x="684" y="121"/>
                    </a:lnTo>
                    <a:lnTo>
                      <a:pt x="684" y="121"/>
                    </a:lnTo>
                    <a:lnTo>
                      <a:pt x="680" y="121"/>
                    </a:lnTo>
                    <a:lnTo>
                      <a:pt x="677" y="119"/>
                    </a:lnTo>
                    <a:lnTo>
                      <a:pt x="671" y="118"/>
                    </a:lnTo>
                    <a:lnTo>
                      <a:pt x="671" y="118"/>
                    </a:lnTo>
                    <a:lnTo>
                      <a:pt x="648" y="119"/>
                    </a:lnTo>
                    <a:lnTo>
                      <a:pt x="637" y="118"/>
                    </a:lnTo>
                    <a:lnTo>
                      <a:pt x="631" y="114"/>
                    </a:lnTo>
                    <a:lnTo>
                      <a:pt x="626" y="110"/>
                    </a:lnTo>
                    <a:lnTo>
                      <a:pt x="626" y="110"/>
                    </a:lnTo>
                    <a:lnTo>
                      <a:pt x="617" y="103"/>
                    </a:lnTo>
                    <a:lnTo>
                      <a:pt x="608" y="96"/>
                    </a:lnTo>
                    <a:lnTo>
                      <a:pt x="599" y="92"/>
                    </a:lnTo>
                    <a:lnTo>
                      <a:pt x="593" y="90"/>
                    </a:lnTo>
                    <a:lnTo>
                      <a:pt x="588" y="90"/>
                    </a:lnTo>
                    <a:lnTo>
                      <a:pt x="588" y="90"/>
                    </a:lnTo>
                    <a:lnTo>
                      <a:pt x="577" y="92"/>
                    </a:lnTo>
                    <a:lnTo>
                      <a:pt x="570" y="96"/>
                    </a:lnTo>
                    <a:lnTo>
                      <a:pt x="564" y="103"/>
                    </a:lnTo>
                    <a:lnTo>
                      <a:pt x="563" y="107"/>
                    </a:lnTo>
                    <a:lnTo>
                      <a:pt x="561" y="112"/>
                    </a:lnTo>
                    <a:lnTo>
                      <a:pt x="561" y="112"/>
                    </a:lnTo>
                    <a:lnTo>
                      <a:pt x="561" y="125"/>
                    </a:lnTo>
                    <a:lnTo>
                      <a:pt x="559" y="132"/>
                    </a:lnTo>
                    <a:lnTo>
                      <a:pt x="554" y="136"/>
                    </a:lnTo>
                    <a:lnTo>
                      <a:pt x="554" y="136"/>
                    </a:lnTo>
                    <a:lnTo>
                      <a:pt x="548" y="138"/>
                    </a:lnTo>
                    <a:lnTo>
                      <a:pt x="541" y="138"/>
                    </a:lnTo>
                    <a:lnTo>
                      <a:pt x="526" y="134"/>
                    </a:lnTo>
                    <a:lnTo>
                      <a:pt x="510" y="128"/>
                    </a:lnTo>
                    <a:lnTo>
                      <a:pt x="499" y="119"/>
                    </a:lnTo>
                    <a:lnTo>
                      <a:pt x="499" y="119"/>
                    </a:lnTo>
                    <a:lnTo>
                      <a:pt x="490" y="112"/>
                    </a:lnTo>
                    <a:lnTo>
                      <a:pt x="481" y="105"/>
                    </a:lnTo>
                    <a:lnTo>
                      <a:pt x="472" y="100"/>
                    </a:lnTo>
                    <a:lnTo>
                      <a:pt x="459" y="96"/>
                    </a:lnTo>
                    <a:lnTo>
                      <a:pt x="459" y="96"/>
                    </a:lnTo>
                    <a:lnTo>
                      <a:pt x="447" y="94"/>
                    </a:lnTo>
                    <a:lnTo>
                      <a:pt x="436" y="89"/>
                    </a:lnTo>
                    <a:lnTo>
                      <a:pt x="425" y="81"/>
                    </a:lnTo>
                    <a:lnTo>
                      <a:pt x="420" y="76"/>
                    </a:lnTo>
                    <a:lnTo>
                      <a:pt x="418" y="71"/>
                    </a:lnTo>
                    <a:lnTo>
                      <a:pt x="418" y="71"/>
                    </a:lnTo>
                    <a:lnTo>
                      <a:pt x="416" y="62"/>
                    </a:lnTo>
                    <a:lnTo>
                      <a:pt x="416" y="52"/>
                    </a:lnTo>
                    <a:lnTo>
                      <a:pt x="420" y="34"/>
                    </a:lnTo>
                    <a:lnTo>
                      <a:pt x="421" y="24"/>
                    </a:lnTo>
                    <a:lnTo>
                      <a:pt x="421" y="16"/>
                    </a:lnTo>
                    <a:lnTo>
                      <a:pt x="420" y="9"/>
                    </a:lnTo>
                    <a:lnTo>
                      <a:pt x="416" y="5"/>
                    </a:lnTo>
                    <a:lnTo>
                      <a:pt x="412" y="4"/>
                    </a:lnTo>
                    <a:lnTo>
                      <a:pt x="412" y="4"/>
                    </a:lnTo>
                    <a:lnTo>
                      <a:pt x="401" y="0"/>
                    </a:lnTo>
                    <a:lnTo>
                      <a:pt x="389" y="0"/>
                    </a:lnTo>
                    <a:lnTo>
                      <a:pt x="376" y="2"/>
                    </a:lnTo>
                    <a:lnTo>
                      <a:pt x="365" y="4"/>
                    </a:lnTo>
                    <a:lnTo>
                      <a:pt x="365" y="4"/>
                    </a:lnTo>
                    <a:lnTo>
                      <a:pt x="351" y="7"/>
                    </a:lnTo>
                    <a:lnTo>
                      <a:pt x="338" y="11"/>
                    </a:lnTo>
                    <a:lnTo>
                      <a:pt x="324" y="11"/>
                    </a:lnTo>
                    <a:lnTo>
                      <a:pt x="309" y="11"/>
                    </a:lnTo>
                    <a:lnTo>
                      <a:pt x="309" y="11"/>
                    </a:lnTo>
                    <a:lnTo>
                      <a:pt x="297" y="9"/>
                    </a:lnTo>
                    <a:lnTo>
                      <a:pt x="284" y="11"/>
                    </a:lnTo>
                    <a:lnTo>
                      <a:pt x="273" y="16"/>
                    </a:lnTo>
                    <a:lnTo>
                      <a:pt x="262" y="24"/>
                    </a:lnTo>
                    <a:lnTo>
                      <a:pt x="262" y="24"/>
                    </a:lnTo>
                    <a:lnTo>
                      <a:pt x="249" y="33"/>
                    </a:lnTo>
                    <a:lnTo>
                      <a:pt x="239" y="40"/>
                    </a:lnTo>
                    <a:lnTo>
                      <a:pt x="233" y="42"/>
                    </a:lnTo>
                    <a:lnTo>
                      <a:pt x="228" y="42"/>
                    </a:lnTo>
                    <a:lnTo>
                      <a:pt x="220" y="42"/>
                    </a:lnTo>
                    <a:lnTo>
                      <a:pt x="213" y="40"/>
                    </a:lnTo>
                    <a:lnTo>
                      <a:pt x="213" y="40"/>
                    </a:lnTo>
                    <a:lnTo>
                      <a:pt x="208" y="38"/>
                    </a:lnTo>
                    <a:lnTo>
                      <a:pt x="202" y="38"/>
                    </a:lnTo>
                    <a:lnTo>
                      <a:pt x="192" y="38"/>
                    </a:lnTo>
                    <a:lnTo>
                      <a:pt x="192" y="38"/>
                    </a:lnTo>
                    <a:lnTo>
                      <a:pt x="186" y="38"/>
                    </a:lnTo>
                    <a:lnTo>
                      <a:pt x="182" y="34"/>
                    </a:lnTo>
                    <a:lnTo>
                      <a:pt x="177" y="31"/>
                    </a:lnTo>
                    <a:lnTo>
                      <a:pt x="172" y="29"/>
                    </a:lnTo>
                    <a:lnTo>
                      <a:pt x="172" y="29"/>
                    </a:lnTo>
                    <a:lnTo>
                      <a:pt x="164" y="31"/>
                    </a:lnTo>
                    <a:lnTo>
                      <a:pt x="161" y="33"/>
                    </a:lnTo>
                    <a:lnTo>
                      <a:pt x="159" y="38"/>
                    </a:lnTo>
                    <a:lnTo>
                      <a:pt x="159" y="42"/>
                    </a:lnTo>
                    <a:lnTo>
                      <a:pt x="159" y="52"/>
                    </a:lnTo>
                    <a:lnTo>
                      <a:pt x="157" y="62"/>
                    </a:lnTo>
                    <a:lnTo>
                      <a:pt x="157" y="62"/>
                    </a:lnTo>
                    <a:lnTo>
                      <a:pt x="155" y="65"/>
                    </a:lnTo>
                    <a:lnTo>
                      <a:pt x="152" y="69"/>
                    </a:lnTo>
                    <a:lnTo>
                      <a:pt x="143" y="72"/>
                    </a:lnTo>
                    <a:lnTo>
                      <a:pt x="134" y="76"/>
                    </a:lnTo>
                    <a:lnTo>
                      <a:pt x="128" y="78"/>
                    </a:lnTo>
                    <a:lnTo>
                      <a:pt x="125" y="81"/>
                    </a:lnTo>
                    <a:lnTo>
                      <a:pt x="125" y="81"/>
                    </a:lnTo>
                    <a:lnTo>
                      <a:pt x="121" y="89"/>
                    </a:lnTo>
                    <a:lnTo>
                      <a:pt x="116" y="96"/>
                    </a:lnTo>
                    <a:lnTo>
                      <a:pt x="112" y="112"/>
                    </a:lnTo>
                    <a:lnTo>
                      <a:pt x="108" y="128"/>
                    </a:lnTo>
                    <a:lnTo>
                      <a:pt x="106" y="145"/>
                    </a:lnTo>
                    <a:lnTo>
                      <a:pt x="106" y="145"/>
                    </a:lnTo>
                    <a:lnTo>
                      <a:pt x="105" y="157"/>
                    </a:lnTo>
                    <a:lnTo>
                      <a:pt x="101" y="168"/>
                    </a:lnTo>
                    <a:lnTo>
                      <a:pt x="96" y="181"/>
                    </a:lnTo>
                    <a:lnTo>
                      <a:pt x="87" y="190"/>
                    </a:lnTo>
                    <a:lnTo>
                      <a:pt x="87" y="190"/>
                    </a:lnTo>
                    <a:lnTo>
                      <a:pt x="74" y="197"/>
                    </a:lnTo>
                    <a:lnTo>
                      <a:pt x="63" y="204"/>
                    </a:lnTo>
                    <a:lnTo>
                      <a:pt x="52" y="214"/>
                    </a:lnTo>
                    <a:lnTo>
                      <a:pt x="49" y="219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3" y="237"/>
                    </a:lnTo>
                    <a:lnTo>
                      <a:pt x="38" y="246"/>
                    </a:lnTo>
                    <a:lnTo>
                      <a:pt x="32" y="255"/>
                    </a:lnTo>
                    <a:lnTo>
                      <a:pt x="23" y="264"/>
                    </a:lnTo>
                    <a:lnTo>
                      <a:pt x="23" y="264"/>
                    </a:lnTo>
                    <a:lnTo>
                      <a:pt x="14" y="273"/>
                    </a:lnTo>
                    <a:lnTo>
                      <a:pt x="12" y="277"/>
                    </a:lnTo>
                    <a:lnTo>
                      <a:pt x="11" y="282"/>
                    </a:lnTo>
                    <a:lnTo>
                      <a:pt x="11" y="282"/>
                    </a:lnTo>
                    <a:lnTo>
                      <a:pt x="7" y="295"/>
                    </a:lnTo>
                    <a:lnTo>
                      <a:pt x="3" y="306"/>
                    </a:lnTo>
                    <a:lnTo>
                      <a:pt x="1" y="317"/>
                    </a:lnTo>
                    <a:lnTo>
                      <a:pt x="3" y="324"/>
                    </a:lnTo>
                    <a:lnTo>
                      <a:pt x="7" y="329"/>
                    </a:lnTo>
                    <a:lnTo>
                      <a:pt x="7" y="329"/>
                    </a:lnTo>
                    <a:lnTo>
                      <a:pt x="9" y="335"/>
                    </a:lnTo>
                    <a:lnTo>
                      <a:pt x="9" y="342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4" y="367"/>
                    </a:lnTo>
                    <a:lnTo>
                      <a:pt x="16" y="380"/>
                    </a:lnTo>
                    <a:lnTo>
                      <a:pt x="16" y="380"/>
                    </a:lnTo>
                    <a:lnTo>
                      <a:pt x="14" y="389"/>
                    </a:lnTo>
                    <a:lnTo>
                      <a:pt x="12" y="396"/>
                    </a:lnTo>
                    <a:lnTo>
                      <a:pt x="7" y="413"/>
                    </a:lnTo>
                    <a:lnTo>
                      <a:pt x="7" y="413"/>
                    </a:lnTo>
                    <a:lnTo>
                      <a:pt x="3" y="423"/>
                    </a:lnTo>
                    <a:lnTo>
                      <a:pt x="1" y="436"/>
                    </a:lnTo>
                    <a:lnTo>
                      <a:pt x="0" y="449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1" y="467"/>
                    </a:lnTo>
                    <a:lnTo>
                      <a:pt x="5" y="474"/>
                    </a:lnTo>
                    <a:lnTo>
                      <a:pt x="14" y="485"/>
                    </a:lnTo>
                    <a:lnTo>
                      <a:pt x="25" y="498"/>
                    </a:lnTo>
                    <a:lnTo>
                      <a:pt x="34" y="508"/>
                    </a:lnTo>
                    <a:lnTo>
                      <a:pt x="34" y="508"/>
                    </a:lnTo>
                    <a:lnTo>
                      <a:pt x="39" y="519"/>
                    </a:lnTo>
                    <a:lnTo>
                      <a:pt x="47" y="532"/>
                    </a:lnTo>
                    <a:lnTo>
                      <a:pt x="58" y="561"/>
                    </a:lnTo>
                    <a:lnTo>
                      <a:pt x="63" y="575"/>
                    </a:lnTo>
                    <a:lnTo>
                      <a:pt x="70" y="588"/>
                    </a:lnTo>
                    <a:lnTo>
                      <a:pt x="79" y="597"/>
                    </a:lnTo>
                    <a:lnTo>
                      <a:pt x="90" y="606"/>
                    </a:lnTo>
                    <a:lnTo>
                      <a:pt x="90" y="606"/>
                    </a:lnTo>
                    <a:lnTo>
                      <a:pt x="108" y="615"/>
                    </a:lnTo>
                    <a:lnTo>
                      <a:pt x="128" y="624"/>
                    </a:lnTo>
                    <a:lnTo>
                      <a:pt x="137" y="628"/>
                    </a:lnTo>
                    <a:lnTo>
                      <a:pt x="148" y="630"/>
                    </a:lnTo>
                    <a:lnTo>
                      <a:pt x="159" y="630"/>
                    </a:lnTo>
                    <a:lnTo>
                      <a:pt x="168" y="628"/>
                    </a:lnTo>
                    <a:lnTo>
                      <a:pt x="168" y="628"/>
                    </a:lnTo>
                    <a:lnTo>
                      <a:pt x="190" y="621"/>
                    </a:lnTo>
                    <a:lnTo>
                      <a:pt x="213" y="617"/>
                    </a:lnTo>
                    <a:lnTo>
                      <a:pt x="213" y="617"/>
                    </a:lnTo>
                    <a:lnTo>
                      <a:pt x="222" y="615"/>
                    </a:lnTo>
                    <a:lnTo>
                      <a:pt x="230" y="615"/>
                    </a:lnTo>
                    <a:lnTo>
                      <a:pt x="230" y="615"/>
                    </a:lnTo>
                    <a:lnTo>
                      <a:pt x="237" y="617"/>
                    </a:lnTo>
                    <a:lnTo>
                      <a:pt x="244" y="621"/>
                    </a:lnTo>
                    <a:lnTo>
                      <a:pt x="244" y="621"/>
                    </a:lnTo>
                    <a:lnTo>
                      <a:pt x="251" y="622"/>
                    </a:lnTo>
                    <a:lnTo>
                      <a:pt x="259" y="622"/>
                    </a:lnTo>
                    <a:lnTo>
                      <a:pt x="271" y="619"/>
                    </a:lnTo>
                    <a:lnTo>
                      <a:pt x="295" y="610"/>
                    </a:lnTo>
                    <a:lnTo>
                      <a:pt x="295" y="610"/>
                    </a:lnTo>
                    <a:lnTo>
                      <a:pt x="307" y="606"/>
                    </a:lnTo>
                    <a:lnTo>
                      <a:pt x="318" y="606"/>
                    </a:lnTo>
                    <a:lnTo>
                      <a:pt x="318" y="606"/>
                    </a:lnTo>
                    <a:lnTo>
                      <a:pt x="324" y="606"/>
                    </a:lnTo>
                    <a:lnTo>
                      <a:pt x="327" y="608"/>
                    </a:lnTo>
                    <a:lnTo>
                      <a:pt x="335" y="613"/>
                    </a:lnTo>
                    <a:lnTo>
                      <a:pt x="335" y="613"/>
                    </a:lnTo>
                    <a:lnTo>
                      <a:pt x="351" y="626"/>
                    </a:lnTo>
                    <a:lnTo>
                      <a:pt x="360" y="631"/>
                    </a:lnTo>
                    <a:lnTo>
                      <a:pt x="369" y="635"/>
                    </a:lnTo>
                    <a:lnTo>
                      <a:pt x="369" y="635"/>
                    </a:lnTo>
                    <a:lnTo>
                      <a:pt x="376" y="637"/>
                    </a:lnTo>
                    <a:lnTo>
                      <a:pt x="382" y="641"/>
                    </a:lnTo>
                    <a:lnTo>
                      <a:pt x="387" y="646"/>
                    </a:lnTo>
                    <a:lnTo>
                      <a:pt x="392" y="651"/>
                    </a:lnTo>
                    <a:lnTo>
                      <a:pt x="398" y="662"/>
                    </a:lnTo>
                    <a:lnTo>
                      <a:pt x="401" y="677"/>
                    </a:lnTo>
                    <a:lnTo>
                      <a:pt x="401" y="691"/>
                    </a:lnTo>
                    <a:lnTo>
                      <a:pt x="400" y="706"/>
                    </a:lnTo>
                    <a:lnTo>
                      <a:pt x="394" y="735"/>
                    </a:lnTo>
                    <a:lnTo>
                      <a:pt x="394" y="735"/>
                    </a:lnTo>
                    <a:lnTo>
                      <a:pt x="392" y="747"/>
                    </a:lnTo>
                    <a:lnTo>
                      <a:pt x="394" y="762"/>
                    </a:lnTo>
                    <a:lnTo>
                      <a:pt x="400" y="776"/>
                    </a:lnTo>
                    <a:lnTo>
                      <a:pt x="407" y="789"/>
                    </a:lnTo>
                    <a:lnTo>
                      <a:pt x="407" y="789"/>
                    </a:lnTo>
                    <a:lnTo>
                      <a:pt x="427" y="809"/>
                    </a:lnTo>
                    <a:lnTo>
                      <a:pt x="436" y="820"/>
                    </a:lnTo>
                    <a:lnTo>
                      <a:pt x="445" y="831"/>
                    </a:lnTo>
                    <a:lnTo>
                      <a:pt x="445" y="831"/>
                    </a:lnTo>
                    <a:lnTo>
                      <a:pt x="450" y="845"/>
                    </a:lnTo>
                    <a:lnTo>
                      <a:pt x="456" y="859"/>
                    </a:lnTo>
                    <a:lnTo>
                      <a:pt x="456" y="859"/>
                    </a:lnTo>
                    <a:lnTo>
                      <a:pt x="456" y="874"/>
                    </a:lnTo>
                    <a:lnTo>
                      <a:pt x="456" y="874"/>
                    </a:lnTo>
                    <a:lnTo>
                      <a:pt x="456" y="887"/>
                    </a:lnTo>
                    <a:lnTo>
                      <a:pt x="454" y="897"/>
                    </a:lnTo>
                    <a:lnTo>
                      <a:pt x="454" y="908"/>
                    </a:lnTo>
                    <a:lnTo>
                      <a:pt x="454" y="914"/>
                    </a:lnTo>
                    <a:lnTo>
                      <a:pt x="458" y="919"/>
                    </a:lnTo>
                    <a:lnTo>
                      <a:pt x="458" y="919"/>
                    </a:lnTo>
                    <a:lnTo>
                      <a:pt x="463" y="928"/>
                    </a:lnTo>
                    <a:lnTo>
                      <a:pt x="463" y="939"/>
                    </a:lnTo>
                    <a:lnTo>
                      <a:pt x="461" y="952"/>
                    </a:lnTo>
                    <a:lnTo>
                      <a:pt x="458" y="963"/>
                    </a:lnTo>
                    <a:lnTo>
                      <a:pt x="447" y="984"/>
                    </a:lnTo>
                    <a:lnTo>
                      <a:pt x="443" y="995"/>
                    </a:lnTo>
                    <a:lnTo>
                      <a:pt x="440" y="1008"/>
                    </a:lnTo>
                    <a:lnTo>
                      <a:pt x="440" y="1008"/>
                    </a:lnTo>
                    <a:lnTo>
                      <a:pt x="436" y="1021"/>
                    </a:lnTo>
                    <a:lnTo>
                      <a:pt x="434" y="1037"/>
                    </a:lnTo>
                    <a:lnTo>
                      <a:pt x="434" y="1046"/>
                    </a:lnTo>
                    <a:lnTo>
                      <a:pt x="434" y="1053"/>
                    </a:lnTo>
                    <a:lnTo>
                      <a:pt x="436" y="1060"/>
                    </a:lnTo>
                    <a:lnTo>
                      <a:pt x="440" y="1066"/>
                    </a:lnTo>
                    <a:lnTo>
                      <a:pt x="440" y="1066"/>
                    </a:lnTo>
                    <a:lnTo>
                      <a:pt x="447" y="1073"/>
                    </a:lnTo>
                    <a:lnTo>
                      <a:pt x="452" y="1075"/>
                    </a:lnTo>
                    <a:lnTo>
                      <a:pt x="454" y="1078"/>
                    </a:lnTo>
                    <a:lnTo>
                      <a:pt x="454" y="1078"/>
                    </a:lnTo>
                    <a:lnTo>
                      <a:pt x="459" y="1086"/>
                    </a:lnTo>
                    <a:lnTo>
                      <a:pt x="461" y="1095"/>
                    </a:lnTo>
                    <a:lnTo>
                      <a:pt x="465" y="1109"/>
                    </a:lnTo>
                    <a:lnTo>
                      <a:pt x="465" y="1109"/>
                    </a:lnTo>
                    <a:lnTo>
                      <a:pt x="468" y="1122"/>
                    </a:lnTo>
                    <a:lnTo>
                      <a:pt x="470" y="1135"/>
                    </a:lnTo>
                    <a:lnTo>
                      <a:pt x="470" y="1135"/>
                    </a:lnTo>
                    <a:lnTo>
                      <a:pt x="474" y="1142"/>
                    </a:lnTo>
                    <a:lnTo>
                      <a:pt x="478" y="1149"/>
                    </a:lnTo>
                    <a:lnTo>
                      <a:pt x="481" y="1154"/>
                    </a:lnTo>
                    <a:lnTo>
                      <a:pt x="485" y="1163"/>
                    </a:lnTo>
                    <a:lnTo>
                      <a:pt x="485" y="1163"/>
                    </a:lnTo>
                    <a:lnTo>
                      <a:pt x="487" y="1183"/>
                    </a:lnTo>
                    <a:lnTo>
                      <a:pt x="487" y="1203"/>
                    </a:lnTo>
                    <a:lnTo>
                      <a:pt x="488" y="1225"/>
                    </a:lnTo>
                    <a:lnTo>
                      <a:pt x="490" y="1234"/>
                    </a:lnTo>
                    <a:lnTo>
                      <a:pt x="494" y="1245"/>
                    </a:lnTo>
                    <a:lnTo>
                      <a:pt x="494" y="1245"/>
                    </a:lnTo>
                    <a:lnTo>
                      <a:pt x="517" y="1290"/>
                    </a:lnTo>
                    <a:lnTo>
                      <a:pt x="517" y="1290"/>
                    </a:lnTo>
                    <a:lnTo>
                      <a:pt x="523" y="1303"/>
                    </a:lnTo>
                    <a:lnTo>
                      <a:pt x="526" y="1319"/>
                    </a:lnTo>
                    <a:lnTo>
                      <a:pt x="526" y="1319"/>
                    </a:lnTo>
                    <a:lnTo>
                      <a:pt x="526" y="1330"/>
                    </a:lnTo>
                    <a:lnTo>
                      <a:pt x="526" y="1343"/>
                    </a:lnTo>
                    <a:lnTo>
                      <a:pt x="525" y="1355"/>
                    </a:lnTo>
                    <a:lnTo>
                      <a:pt x="525" y="1366"/>
                    </a:lnTo>
                    <a:lnTo>
                      <a:pt x="525" y="1366"/>
                    </a:lnTo>
                    <a:lnTo>
                      <a:pt x="526" y="1373"/>
                    </a:lnTo>
                    <a:lnTo>
                      <a:pt x="530" y="1379"/>
                    </a:lnTo>
                    <a:lnTo>
                      <a:pt x="534" y="1384"/>
                    </a:lnTo>
                    <a:lnTo>
                      <a:pt x="539" y="1386"/>
                    </a:lnTo>
                    <a:lnTo>
                      <a:pt x="544" y="1386"/>
                    </a:lnTo>
                    <a:lnTo>
                      <a:pt x="550" y="1386"/>
                    </a:lnTo>
                    <a:lnTo>
                      <a:pt x="564" y="1382"/>
                    </a:lnTo>
                    <a:lnTo>
                      <a:pt x="564" y="1382"/>
                    </a:lnTo>
                    <a:lnTo>
                      <a:pt x="573" y="1379"/>
                    </a:lnTo>
                    <a:lnTo>
                      <a:pt x="582" y="1375"/>
                    </a:lnTo>
                    <a:lnTo>
                      <a:pt x="592" y="1375"/>
                    </a:lnTo>
                    <a:lnTo>
                      <a:pt x="602" y="1375"/>
                    </a:lnTo>
                    <a:lnTo>
                      <a:pt x="602" y="1375"/>
                    </a:lnTo>
                    <a:lnTo>
                      <a:pt x="619" y="1379"/>
                    </a:lnTo>
                    <a:lnTo>
                      <a:pt x="637" y="1379"/>
                    </a:lnTo>
                    <a:lnTo>
                      <a:pt x="646" y="1379"/>
                    </a:lnTo>
                    <a:lnTo>
                      <a:pt x="655" y="1377"/>
                    </a:lnTo>
                    <a:lnTo>
                      <a:pt x="664" y="1373"/>
                    </a:lnTo>
                    <a:lnTo>
                      <a:pt x="671" y="1370"/>
                    </a:lnTo>
                    <a:lnTo>
                      <a:pt x="671" y="1370"/>
                    </a:lnTo>
                    <a:lnTo>
                      <a:pt x="687" y="1355"/>
                    </a:lnTo>
                    <a:lnTo>
                      <a:pt x="702" y="1339"/>
                    </a:lnTo>
                    <a:lnTo>
                      <a:pt x="702" y="1339"/>
                    </a:lnTo>
                    <a:lnTo>
                      <a:pt x="706" y="1334"/>
                    </a:lnTo>
                    <a:lnTo>
                      <a:pt x="707" y="1328"/>
                    </a:lnTo>
                    <a:lnTo>
                      <a:pt x="713" y="1314"/>
                    </a:lnTo>
                    <a:lnTo>
                      <a:pt x="713" y="1314"/>
                    </a:lnTo>
                    <a:lnTo>
                      <a:pt x="716" y="1306"/>
                    </a:lnTo>
                    <a:lnTo>
                      <a:pt x="722" y="1299"/>
                    </a:lnTo>
                    <a:lnTo>
                      <a:pt x="735" y="1288"/>
                    </a:lnTo>
                    <a:lnTo>
                      <a:pt x="747" y="1276"/>
                    </a:lnTo>
                    <a:lnTo>
                      <a:pt x="751" y="1268"/>
                    </a:lnTo>
                    <a:lnTo>
                      <a:pt x="754" y="1261"/>
                    </a:lnTo>
                    <a:lnTo>
                      <a:pt x="754" y="1261"/>
                    </a:lnTo>
                    <a:lnTo>
                      <a:pt x="756" y="1252"/>
                    </a:lnTo>
                    <a:lnTo>
                      <a:pt x="758" y="1245"/>
                    </a:lnTo>
                    <a:lnTo>
                      <a:pt x="760" y="1229"/>
                    </a:lnTo>
                    <a:lnTo>
                      <a:pt x="760" y="1229"/>
                    </a:lnTo>
                    <a:lnTo>
                      <a:pt x="762" y="1221"/>
                    </a:lnTo>
                    <a:lnTo>
                      <a:pt x="765" y="1216"/>
                    </a:lnTo>
                    <a:lnTo>
                      <a:pt x="774" y="1209"/>
                    </a:lnTo>
                    <a:lnTo>
                      <a:pt x="783" y="1200"/>
                    </a:lnTo>
                    <a:lnTo>
                      <a:pt x="787" y="1196"/>
                    </a:lnTo>
                    <a:lnTo>
                      <a:pt x="789" y="1191"/>
                    </a:lnTo>
                    <a:lnTo>
                      <a:pt x="789" y="1191"/>
                    </a:lnTo>
                    <a:lnTo>
                      <a:pt x="794" y="1174"/>
                    </a:lnTo>
                    <a:lnTo>
                      <a:pt x="798" y="1156"/>
                    </a:lnTo>
                    <a:lnTo>
                      <a:pt x="800" y="1147"/>
                    </a:lnTo>
                    <a:lnTo>
                      <a:pt x="800" y="1138"/>
                    </a:lnTo>
                    <a:lnTo>
                      <a:pt x="796" y="1131"/>
                    </a:lnTo>
                    <a:lnTo>
                      <a:pt x="792" y="1124"/>
                    </a:lnTo>
                    <a:lnTo>
                      <a:pt x="792" y="1124"/>
                    </a:lnTo>
                    <a:lnTo>
                      <a:pt x="787" y="1120"/>
                    </a:lnTo>
                    <a:lnTo>
                      <a:pt x="783" y="1116"/>
                    </a:lnTo>
                    <a:lnTo>
                      <a:pt x="782" y="1111"/>
                    </a:lnTo>
                    <a:lnTo>
                      <a:pt x="783" y="1104"/>
                    </a:lnTo>
                    <a:lnTo>
                      <a:pt x="783" y="1104"/>
                    </a:lnTo>
                    <a:lnTo>
                      <a:pt x="787" y="1097"/>
                    </a:lnTo>
                    <a:lnTo>
                      <a:pt x="792" y="1089"/>
                    </a:lnTo>
                    <a:lnTo>
                      <a:pt x="807" y="1080"/>
                    </a:lnTo>
                    <a:lnTo>
                      <a:pt x="807" y="1080"/>
                    </a:lnTo>
                    <a:lnTo>
                      <a:pt x="818" y="1075"/>
                    </a:lnTo>
                    <a:lnTo>
                      <a:pt x="830" y="1069"/>
                    </a:lnTo>
                    <a:lnTo>
                      <a:pt x="841" y="1064"/>
                    </a:lnTo>
                    <a:lnTo>
                      <a:pt x="845" y="1060"/>
                    </a:lnTo>
                    <a:lnTo>
                      <a:pt x="850" y="1055"/>
                    </a:lnTo>
                    <a:lnTo>
                      <a:pt x="850" y="1055"/>
                    </a:lnTo>
                    <a:lnTo>
                      <a:pt x="856" y="1046"/>
                    </a:lnTo>
                    <a:lnTo>
                      <a:pt x="859" y="1035"/>
                    </a:lnTo>
                    <a:lnTo>
                      <a:pt x="863" y="1011"/>
                    </a:lnTo>
                    <a:lnTo>
                      <a:pt x="863" y="1011"/>
                    </a:lnTo>
                    <a:lnTo>
                      <a:pt x="867" y="999"/>
                    </a:lnTo>
                    <a:lnTo>
                      <a:pt x="870" y="988"/>
                    </a:lnTo>
                    <a:lnTo>
                      <a:pt x="872" y="975"/>
                    </a:lnTo>
                    <a:lnTo>
                      <a:pt x="874" y="963"/>
                    </a:lnTo>
                    <a:lnTo>
                      <a:pt x="874" y="963"/>
                    </a:lnTo>
                    <a:lnTo>
                      <a:pt x="874" y="948"/>
                    </a:lnTo>
                    <a:lnTo>
                      <a:pt x="874" y="934"/>
                    </a:lnTo>
                    <a:lnTo>
                      <a:pt x="870" y="919"/>
                    </a:lnTo>
                    <a:lnTo>
                      <a:pt x="867" y="907"/>
                    </a:lnTo>
                    <a:lnTo>
                      <a:pt x="867" y="907"/>
                    </a:lnTo>
                    <a:lnTo>
                      <a:pt x="859" y="883"/>
                    </a:lnTo>
                    <a:lnTo>
                      <a:pt x="852" y="859"/>
                    </a:lnTo>
                    <a:lnTo>
                      <a:pt x="852" y="859"/>
                    </a:lnTo>
                    <a:lnTo>
                      <a:pt x="847" y="849"/>
                    </a:lnTo>
                    <a:lnTo>
                      <a:pt x="845" y="838"/>
                    </a:lnTo>
                    <a:lnTo>
                      <a:pt x="845" y="838"/>
                    </a:lnTo>
                    <a:lnTo>
                      <a:pt x="847" y="829"/>
                    </a:lnTo>
                    <a:lnTo>
                      <a:pt x="847" y="820"/>
                    </a:lnTo>
                    <a:lnTo>
                      <a:pt x="850" y="811"/>
                    </a:lnTo>
                    <a:lnTo>
                      <a:pt x="854" y="802"/>
                    </a:lnTo>
                    <a:lnTo>
                      <a:pt x="854" y="802"/>
                    </a:lnTo>
                    <a:lnTo>
                      <a:pt x="858" y="796"/>
                    </a:lnTo>
                    <a:lnTo>
                      <a:pt x="861" y="793"/>
                    </a:lnTo>
                    <a:lnTo>
                      <a:pt x="868" y="785"/>
                    </a:lnTo>
                    <a:lnTo>
                      <a:pt x="868" y="785"/>
                    </a:lnTo>
                    <a:lnTo>
                      <a:pt x="872" y="778"/>
                    </a:lnTo>
                    <a:lnTo>
                      <a:pt x="876" y="769"/>
                    </a:lnTo>
                    <a:lnTo>
                      <a:pt x="876" y="769"/>
                    </a:lnTo>
                    <a:lnTo>
                      <a:pt x="881" y="762"/>
                    </a:lnTo>
                    <a:lnTo>
                      <a:pt x="890" y="755"/>
                    </a:lnTo>
                    <a:lnTo>
                      <a:pt x="899" y="747"/>
                    </a:lnTo>
                    <a:lnTo>
                      <a:pt x="906" y="740"/>
                    </a:lnTo>
                    <a:lnTo>
                      <a:pt x="906" y="740"/>
                    </a:lnTo>
                    <a:lnTo>
                      <a:pt x="925" y="720"/>
                    </a:lnTo>
                    <a:lnTo>
                      <a:pt x="941" y="697"/>
                    </a:lnTo>
                    <a:lnTo>
                      <a:pt x="941" y="697"/>
                    </a:lnTo>
                    <a:lnTo>
                      <a:pt x="944" y="688"/>
                    </a:lnTo>
                    <a:lnTo>
                      <a:pt x="950" y="679"/>
                    </a:lnTo>
                    <a:lnTo>
                      <a:pt x="950" y="679"/>
                    </a:lnTo>
                    <a:lnTo>
                      <a:pt x="954" y="673"/>
                    </a:lnTo>
                    <a:lnTo>
                      <a:pt x="961" y="668"/>
                    </a:lnTo>
                    <a:lnTo>
                      <a:pt x="973" y="657"/>
                    </a:lnTo>
                    <a:lnTo>
                      <a:pt x="986" y="648"/>
                    </a:lnTo>
                    <a:lnTo>
                      <a:pt x="997" y="635"/>
                    </a:lnTo>
                    <a:lnTo>
                      <a:pt x="997" y="635"/>
                    </a:lnTo>
                    <a:lnTo>
                      <a:pt x="1002" y="630"/>
                    </a:lnTo>
                    <a:lnTo>
                      <a:pt x="1006" y="622"/>
                    </a:lnTo>
                    <a:lnTo>
                      <a:pt x="1006" y="615"/>
                    </a:lnTo>
                    <a:lnTo>
                      <a:pt x="1006" y="608"/>
                    </a:lnTo>
                    <a:lnTo>
                      <a:pt x="1006" y="608"/>
                    </a:lnTo>
                    <a:lnTo>
                      <a:pt x="1006" y="597"/>
                    </a:lnTo>
                    <a:lnTo>
                      <a:pt x="1010" y="588"/>
                    </a:lnTo>
                    <a:lnTo>
                      <a:pt x="1011" y="579"/>
                    </a:lnTo>
                    <a:lnTo>
                      <a:pt x="1017" y="570"/>
                    </a:lnTo>
                    <a:lnTo>
                      <a:pt x="1017" y="570"/>
                    </a:lnTo>
                    <a:lnTo>
                      <a:pt x="1026" y="555"/>
                    </a:lnTo>
                    <a:lnTo>
                      <a:pt x="1033" y="543"/>
                    </a:lnTo>
                    <a:lnTo>
                      <a:pt x="1033" y="543"/>
                    </a:lnTo>
                    <a:lnTo>
                      <a:pt x="1039" y="532"/>
                    </a:lnTo>
                    <a:lnTo>
                      <a:pt x="1042" y="521"/>
                    </a:lnTo>
                    <a:lnTo>
                      <a:pt x="1042" y="521"/>
                    </a:lnTo>
                    <a:lnTo>
                      <a:pt x="1048" y="507"/>
                    </a:lnTo>
                    <a:lnTo>
                      <a:pt x="1049" y="499"/>
                    </a:lnTo>
                    <a:lnTo>
                      <a:pt x="1049" y="496"/>
                    </a:lnTo>
                    <a:lnTo>
                      <a:pt x="1048" y="492"/>
                    </a:lnTo>
                    <a:lnTo>
                      <a:pt x="1048" y="492"/>
                    </a:lnTo>
                    <a:lnTo>
                      <a:pt x="1044" y="489"/>
                    </a:lnTo>
                    <a:lnTo>
                      <a:pt x="1040" y="489"/>
                    </a:lnTo>
                    <a:lnTo>
                      <a:pt x="1035" y="490"/>
                    </a:lnTo>
                    <a:lnTo>
                      <a:pt x="1031" y="492"/>
                    </a:lnTo>
                    <a:lnTo>
                      <a:pt x="1031" y="492"/>
                    </a:lnTo>
                    <a:lnTo>
                      <a:pt x="1021" y="499"/>
                    </a:lnTo>
                    <a:lnTo>
                      <a:pt x="1017" y="501"/>
                    </a:lnTo>
                    <a:lnTo>
                      <a:pt x="1010" y="501"/>
                    </a:lnTo>
                    <a:lnTo>
                      <a:pt x="1010" y="501"/>
                    </a:lnTo>
                    <a:lnTo>
                      <a:pt x="1002" y="501"/>
                    </a:lnTo>
                    <a:lnTo>
                      <a:pt x="995" y="503"/>
                    </a:lnTo>
                    <a:lnTo>
                      <a:pt x="995" y="503"/>
                    </a:lnTo>
                    <a:lnTo>
                      <a:pt x="990" y="507"/>
                    </a:lnTo>
                    <a:lnTo>
                      <a:pt x="986" y="510"/>
                    </a:lnTo>
                    <a:lnTo>
                      <a:pt x="986" y="510"/>
                    </a:lnTo>
                    <a:lnTo>
                      <a:pt x="979" y="514"/>
                    </a:lnTo>
                    <a:lnTo>
                      <a:pt x="970" y="514"/>
                    </a:lnTo>
                    <a:lnTo>
                      <a:pt x="954" y="512"/>
                    </a:lnTo>
                    <a:lnTo>
                      <a:pt x="954" y="512"/>
                    </a:lnTo>
                    <a:lnTo>
                      <a:pt x="944" y="512"/>
                    </a:lnTo>
                    <a:lnTo>
                      <a:pt x="939" y="512"/>
                    </a:lnTo>
                    <a:lnTo>
                      <a:pt x="934" y="512"/>
                    </a:lnTo>
                    <a:lnTo>
                      <a:pt x="934" y="512"/>
                    </a:lnTo>
                    <a:lnTo>
                      <a:pt x="930" y="508"/>
                    </a:lnTo>
                    <a:lnTo>
                      <a:pt x="926" y="505"/>
                    </a:lnTo>
                    <a:lnTo>
                      <a:pt x="923" y="494"/>
                    </a:lnTo>
                    <a:lnTo>
                      <a:pt x="923" y="494"/>
                    </a:lnTo>
                    <a:lnTo>
                      <a:pt x="919" y="487"/>
                    </a:lnTo>
                    <a:lnTo>
                      <a:pt x="916" y="479"/>
                    </a:lnTo>
                    <a:lnTo>
                      <a:pt x="905" y="467"/>
                    </a:lnTo>
                    <a:lnTo>
                      <a:pt x="894" y="456"/>
                    </a:lnTo>
                    <a:lnTo>
                      <a:pt x="885" y="441"/>
                    </a:lnTo>
                    <a:lnTo>
                      <a:pt x="885" y="441"/>
                    </a:lnTo>
                    <a:lnTo>
                      <a:pt x="876" y="425"/>
                    </a:lnTo>
                    <a:lnTo>
                      <a:pt x="865" y="409"/>
                    </a:lnTo>
                    <a:lnTo>
                      <a:pt x="856" y="391"/>
                    </a:lnTo>
                    <a:lnTo>
                      <a:pt x="849" y="373"/>
                    </a:lnTo>
                    <a:lnTo>
                      <a:pt x="849" y="373"/>
                    </a:lnTo>
                    <a:lnTo>
                      <a:pt x="845" y="351"/>
                    </a:lnTo>
                    <a:lnTo>
                      <a:pt x="841" y="342"/>
                    </a:lnTo>
                    <a:lnTo>
                      <a:pt x="838" y="331"/>
                    </a:lnTo>
                    <a:lnTo>
                      <a:pt x="838" y="331"/>
                    </a:lnTo>
                    <a:lnTo>
                      <a:pt x="829" y="315"/>
                    </a:lnTo>
                    <a:lnTo>
                      <a:pt x="818" y="300"/>
                    </a:lnTo>
                    <a:lnTo>
                      <a:pt x="809" y="286"/>
                    </a:lnTo>
                    <a:lnTo>
                      <a:pt x="802" y="270"/>
                    </a:lnTo>
                    <a:lnTo>
                      <a:pt x="802" y="270"/>
                    </a:lnTo>
                    <a:lnTo>
                      <a:pt x="800" y="261"/>
                    </a:lnTo>
                    <a:lnTo>
                      <a:pt x="800" y="252"/>
                    </a:lnTo>
                    <a:lnTo>
                      <a:pt x="800" y="244"/>
                    </a:lnTo>
                    <a:lnTo>
                      <a:pt x="798" y="235"/>
                    </a:lnTo>
                    <a:lnTo>
                      <a:pt x="798" y="235"/>
                    </a:lnTo>
                    <a:lnTo>
                      <a:pt x="789" y="221"/>
                    </a:lnTo>
                    <a:lnTo>
                      <a:pt x="780" y="204"/>
                    </a:lnTo>
                    <a:lnTo>
                      <a:pt x="780" y="204"/>
                    </a:lnTo>
                    <a:lnTo>
                      <a:pt x="769" y="188"/>
                    </a:lnTo>
                    <a:lnTo>
                      <a:pt x="762" y="179"/>
                    </a:lnTo>
                    <a:lnTo>
                      <a:pt x="762" y="176"/>
                    </a:lnTo>
                    <a:lnTo>
                      <a:pt x="760" y="172"/>
                    </a:lnTo>
                    <a:lnTo>
                      <a:pt x="760" y="172"/>
                    </a:lnTo>
                    <a:lnTo>
                      <a:pt x="763" y="168"/>
                    </a:lnTo>
                    <a:lnTo>
                      <a:pt x="763" y="168"/>
                    </a:lnTo>
                    <a:lnTo>
                      <a:pt x="754" y="156"/>
                    </a:lnTo>
                    <a:lnTo>
                      <a:pt x="745" y="141"/>
                    </a:lnTo>
                    <a:lnTo>
                      <a:pt x="742" y="128"/>
                    </a:lnTo>
                    <a:lnTo>
                      <a:pt x="740" y="121"/>
                    </a:lnTo>
                    <a:lnTo>
                      <a:pt x="742" y="116"/>
                    </a:lnTo>
                    <a:lnTo>
                      <a:pt x="742" y="1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Graphic 14">
                <a:extLst>
                  <a:ext uri="{FF2B5EF4-FFF2-40B4-BE49-F238E27FC236}">
                    <a16:creationId xmlns:a16="http://schemas.microsoft.com/office/drawing/2014/main" id="{DEF1E06E-D173-4A66-87A5-42C371054FE8}"/>
                  </a:ext>
                </a:extLst>
              </p:cNvPr>
              <p:cNvSpPr/>
              <p:nvPr/>
            </p:nvSpPr>
            <p:spPr>
              <a:xfrm>
                <a:off x="4810234" y="2015902"/>
                <a:ext cx="682178" cy="676274"/>
              </a:xfrm>
              <a:custGeom>
                <a:avLst/>
                <a:gdLst>
                  <a:gd name="connsiteX0" fmla="*/ 312698 w 672650"/>
                  <a:gd name="connsiteY0" fmla="*/ 676099 h 685800"/>
                  <a:gd name="connsiteX1" fmla="*/ 274802 w 672650"/>
                  <a:gd name="connsiteY1" fmla="*/ 628474 h 685800"/>
                  <a:gd name="connsiteX2" fmla="*/ 265328 w 672650"/>
                  <a:gd name="connsiteY2" fmla="*/ 542749 h 685800"/>
                  <a:gd name="connsiteX3" fmla="*/ 217958 w 672650"/>
                  <a:gd name="connsiteY3" fmla="*/ 466549 h 685800"/>
                  <a:gd name="connsiteX4" fmla="*/ 189536 w 672650"/>
                  <a:gd name="connsiteY4" fmla="*/ 399874 h 685800"/>
                  <a:gd name="connsiteX5" fmla="*/ 151640 w 672650"/>
                  <a:gd name="connsiteY5" fmla="*/ 314149 h 685800"/>
                  <a:gd name="connsiteX6" fmla="*/ 113745 w 672650"/>
                  <a:gd name="connsiteY6" fmla="*/ 237949 h 685800"/>
                  <a:gd name="connsiteX7" fmla="*/ 37953 w 672650"/>
                  <a:gd name="connsiteY7" fmla="*/ 209374 h 685800"/>
                  <a:gd name="connsiteX8" fmla="*/ 9531 w 672650"/>
                  <a:gd name="connsiteY8" fmla="*/ 171274 h 685800"/>
                  <a:gd name="connsiteX9" fmla="*/ 56901 w 672650"/>
                  <a:gd name="connsiteY9" fmla="*/ 104599 h 685800"/>
                  <a:gd name="connsiteX10" fmla="*/ 94797 w 672650"/>
                  <a:gd name="connsiteY10" fmla="*/ 47449 h 685800"/>
                  <a:gd name="connsiteX11" fmla="*/ 303224 w 672650"/>
                  <a:gd name="connsiteY11" fmla="*/ 28399 h 685800"/>
                  <a:gd name="connsiteX12" fmla="*/ 454807 w 672650"/>
                  <a:gd name="connsiteY12" fmla="*/ 28399 h 685800"/>
                  <a:gd name="connsiteX13" fmla="*/ 587442 w 672650"/>
                  <a:gd name="connsiteY13" fmla="*/ 85549 h 685800"/>
                  <a:gd name="connsiteX14" fmla="*/ 606390 w 672650"/>
                  <a:gd name="connsiteY14" fmla="*/ 161749 h 685800"/>
                  <a:gd name="connsiteX15" fmla="*/ 606390 w 672650"/>
                  <a:gd name="connsiteY15" fmla="*/ 190324 h 685800"/>
                  <a:gd name="connsiteX16" fmla="*/ 587442 w 672650"/>
                  <a:gd name="connsiteY16" fmla="*/ 218899 h 685800"/>
                  <a:gd name="connsiteX17" fmla="*/ 606390 w 672650"/>
                  <a:gd name="connsiteY17" fmla="*/ 266524 h 685800"/>
                  <a:gd name="connsiteX18" fmla="*/ 502177 w 672650"/>
                  <a:gd name="connsiteY18" fmla="*/ 256999 h 685800"/>
                  <a:gd name="connsiteX19" fmla="*/ 454807 w 672650"/>
                  <a:gd name="connsiteY19" fmla="*/ 161749 h 685800"/>
                  <a:gd name="connsiteX20" fmla="*/ 416911 w 672650"/>
                  <a:gd name="connsiteY20" fmla="*/ 228424 h 685800"/>
                  <a:gd name="connsiteX21" fmla="*/ 445333 w 672650"/>
                  <a:gd name="connsiteY21" fmla="*/ 256999 h 685800"/>
                  <a:gd name="connsiteX22" fmla="*/ 445333 w 672650"/>
                  <a:gd name="connsiteY22" fmla="*/ 304624 h 685800"/>
                  <a:gd name="connsiteX23" fmla="*/ 559021 w 672650"/>
                  <a:gd name="connsiteY23" fmla="*/ 371299 h 685800"/>
                  <a:gd name="connsiteX24" fmla="*/ 615864 w 672650"/>
                  <a:gd name="connsiteY24" fmla="*/ 333199 h 685800"/>
                  <a:gd name="connsiteX25" fmla="*/ 672708 w 672650"/>
                  <a:gd name="connsiteY25" fmla="*/ 380824 h 685800"/>
                  <a:gd name="connsiteX26" fmla="*/ 663234 w 672650"/>
                  <a:gd name="connsiteY26" fmla="*/ 514174 h 685800"/>
                  <a:gd name="connsiteX27" fmla="*/ 511651 w 672650"/>
                  <a:gd name="connsiteY27" fmla="*/ 590374 h 685800"/>
                  <a:gd name="connsiteX28" fmla="*/ 502177 w 672650"/>
                  <a:gd name="connsiteY28" fmla="*/ 628474 h 685800"/>
                  <a:gd name="connsiteX29" fmla="*/ 445333 w 672650"/>
                  <a:gd name="connsiteY29" fmla="*/ 666574 h 685800"/>
                  <a:gd name="connsiteX30" fmla="*/ 312698 w 672650"/>
                  <a:gd name="connsiteY30" fmla="*/ 676099 h 685800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09908 w 684829"/>
                  <a:gd name="connsiteY20" fmla="*/ 221383 h 676275"/>
                  <a:gd name="connsiteX21" fmla="*/ 438330 w 684829"/>
                  <a:gd name="connsiteY21" fmla="*/ 249958 h 676275"/>
                  <a:gd name="connsiteX22" fmla="*/ 438330 w 684829"/>
                  <a:gd name="connsiteY22" fmla="*/ 297583 h 676275"/>
                  <a:gd name="connsiteX23" fmla="*/ 552018 w 684829"/>
                  <a:gd name="connsiteY23" fmla="*/ 364258 h 676275"/>
                  <a:gd name="connsiteX24" fmla="*/ 608861 w 684829"/>
                  <a:gd name="connsiteY24" fmla="*/ 326158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09908 w 684829"/>
                  <a:gd name="connsiteY20" fmla="*/ 221383 h 676275"/>
                  <a:gd name="connsiteX21" fmla="*/ 438330 w 684829"/>
                  <a:gd name="connsiteY21" fmla="*/ 249958 h 676275"/>
                  <a:gd name="connsiteX22" fmla="*/ 438330 w 684829"/>
                  <a:gd name="connsiteY22" fmla="*/ 297583 h 676275"/>
                  <a:gd name="connsiteX23" fmla="*/ 552018 w 684829"/>
                  <a:gd name="connsiteY23" fmla="*/ 364258 h 676275"/>
                  <a:gd name="connsiteX24" fmla="*/ 608861 w 684829"/>
                  <a:gd name="connsiteY24" fmla="*/ 326158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09908 w 684829"/>
                  <a:gd name="connsiteY20" fmla="*/ 221383 h 676275"/>
                  <a:gd name="connsiteX21" fmla="*/ 438330 w 684829"/>
                  <a:gd name="connsiteY21" fmla="*/ 249958 h 676275"/>
                  <a:gd name="connsiteX22" fmla="*/ 438330 w 684829"/>
                  <a:gd name="connsiteY22" fmla="*/ 297583 h 676275"/>
                  <a:gd name="connsiteX23" fmla="*/ 552018 w 684829"/>
                  <a:gd name="connsiteY23" fmla="*/ 364258 h 676275"/>
                  <a:gd name="connsiteX24" fmla="*/ 608861 w 684829"/>
                  <a:gd name="connsiteY24" fmla="*/ 326158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09908 w 684829"/>
                  <a:gd name="connsiteY20" fmla="*/ 221383 h 676275"/>
                  <a:gd name="connsiteX21" fmla="*/ 438330 w 684829"/>
                  <a:gd name="connsiteY21" fmla="*/ 249958 h 676275"/>
                  <a:gd name="connsiteX22" fmla="*/ 438330 w 684829"/>
                  <a:gd name="connsiteY22" fmla="*/ 297583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09908 w 684829"/>
                  <a:gd name="connsiteY20" fmla="*/ 221383 h 676275"/>
                  <a:gd name="connsiteX21" fmla="*/ 438330 w 684829"/>
                  <a:gd name="connsiteY21" fmla="*/ 249958 h 676275"/>
                  <a:gd name="connsiteX22" fmla="*/ 447892 w 684829"/>
                  <a:gd name="connsiteY22" fmla="*/ 290439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09908 w 684829"/>
                  <a:gd name="connsiteY20" fmla="*/ 221383 h 676275"/>
                  <a:gd name="connsiteX21" fmla="*/ 438330 w 684829"/>
                  <a:gd name="connsiteY21" fmla="*/ 249958 h 676275"/>
                  <a:gd name="connsiteX22" fmla="*/ 447892 w 684829"/>
                  <a:gd name="connsiteY22" fmla="*/ 290439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7804 w 684829"/>
                  <a:gd name="connsiteY19" fmla="*/ 154708 h 676275"/>
                  <a:gd name="connsiteX20" fmla="*/ 414689 w 684829"/>
                  <a:gd name="connsiteY20" fmla="*/ 223764 h 676275"/>
                  <a:gd name="connsiteX21" fmla="*/ 438330 w 684829"/>
                  <a:gd name="connsiteY21" fmla="*/ 249958 h 676275"/>
                  <a:gd name="connsiteX22" fmla="*/ 447892 w 684829"/>
                  <a:gd name="connsiteY22" fmla="*/ 290439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3024 w 684829"/>
                  <a:gd name="connsiteY19" fmla="*/ 161851 h 676275"/>
                  <a:gd name="connsiteX20" fmla="*/ 414689 w 684829"/>
                  <a:gd name="connsiteY20" fmla="*/ 223764 h 676275"/>
                  <a:gd name="connsiteX21" fmla="*/ 438330 w 684829"/>
                  <a:gd name="connsiteY21" fmla="*/ 249958 h 676275"/>
                  <a:gd name="connsiteX22" fmla="*/ 447892 w 684829"/>
                  <a:gd name="connsiteY22" fmla="*/ 290439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3024 w 684829"/>
                  <a:gd name="connsiteY19" fmla="*/ 161851 h 676275"/>
                  <a:gd name="connsiteX20" fmla="*/ 414689 w 684829"/>
                  <a:gd name="connsiteY20" fmla="*/ 223764 h 676275"/>
                  <a:gd name="connsiteX21" fmla="*/ 438330 w 684829"/>
                  <a:gd name="connsiteY21" fmla="*/ 249958 h 676275"/>
                  <a:gd name="connsiteX22" fmla="*/ 447892 w 684829"/>
                  <a:gd name="connsiteY22" fmla="*/ 290439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  <a:gd name="connsiteX0" fmla="*/ 305695 w 684829"/>
                  <a:gd name="connsiteY0" fmla="*/ 669058 h 676275"/>
                  <a:gd name="connsiteX1" fmla="*/ 267799 w 684829"/>
                  <a:gd name="connsiteY1" fmla="*/ 621433 h 676275"/>
                  <a:gd name="connsiteX2" fmla="*/ 258325 w 684829"/>
                  <a:gd name="connsiteY2" fmla="*/ 535708 h 676275"/>
                  <a:gd name="connsiteX3" fmla="*/ 210955 w 684829"/>
                  <a:gd name="connsiteY3" fmla="*/ 459508 h 676275"/>
                  <a:gd name="connsiteX4" fmla="*/ 182533 w 684829"/>
                  <a:gd name="connsiteY4" fmla="*/ 392833 h 676275"/>
                  <a:gd name="connsiteX5" fmla="*/ 144637 w 684829"/>
                  <a:gd name="connsiteY5" fmla="*/ 307108 h 676275"/>
                  <a:gd name="connsiteX6" fmla="*/ 106742 w 684829"/>
                  <a:gd name="connsiteY6" fmla="*/ 230908 h 676275"/>
                  <a:gd name="connsiteX7" fmla="*/ 30950 w 684829"/>
                  <a:gd name="connsiteY7" fmla="*/ 202333 h 676275"/>
                  <a:gd name="connsiteX8" fmla="*/ 2528 w 684829"/>
                  <a:gd name="connsiteY8" fmla="*/ 164233 h 676275"/>
                  <a:gd name="connsiteX9" fmla="*/ 49898 w 684829"/>
                  <a:gd name="connsiteY9" fmla="*/ 97558 h 676275"/>
                  <a:gd name="connsiteX10" fmla="*/ 87794 w 684829"/>
                  <a:gd name="connsiteY10" fmla="*/ 40408 h 676275"/>
                  <a:gd name="connsiteX11" fmla="*/ 296221 w 684829"/>
                  <a:gd name="connsiteY11" fmla="*/ 21358 h 676275"/>
                  <a:gd name="connsiteX12" fmla="*/ 447804 w 684829"/>
                  <a:gd name="connsiteY12" fmla="*/ 21358 h 676275"/>
                  <a:gd name="connsiteX13" fmla="*/ 580439 w 684829"/>
                  <a:gd name="connsiteY13" fmla="*/ 78508 h 676275"/>
                  <a:gd name="connsiteX14" fmla="*/ 599387 w 684829"/>
                  <a:gd name="connsiteY14" fmla="*/ 154708 h 676275"/>
                  <a:gd name="connsiteX15" fmla="*/ 599387 w 684829"/>
                  <a:gd name="connsiteY15" fmla="*/ 183283 h 676275"/>
                  <a:gd name="connsiteX16" fmla="*/ 580439 w 684829"/>
                  <a:gd name="connsiteY16" fmla="*/ 211858 h 676275"/>
                  <a:gd name="connsiteX17" fmla="*/ 599387 w 684829"/>
                  <a:gd name="connsiteY17" fmla="*/ 259483 h 676275"/>
                  <a:gd name="connsiteX18" fmla="*/ 495174 w 684829"/>
                  <a:gd name="connsiteY18" fmla="*/ 249958 h 676275"/>
                  <a:gd name="connsiteX19" fmla="*/ 443024 w 684829"/>
                  <a:gd name="connsiteY19" fmla="*/ 161851 h 676275"/>
                  <a:gd name="connsiteX20" fmla="*/ 414689 w 684829"/>
                  <a:gd name="connsiteY20" fmla="*/ 223764 h 676275"/>
                  <a:gd name="connsiteX21" fmla="*/ 438330 w 684829"/>
                  <a:gd name="connsiteY21" fmla="*/ 249958 h 676275"/>
                  <a:gd name="connsiteX22" fmla="*/ 447892 w 684829"/>
                  <a:gd name="connsiteY22" fmla="*/ 290439 h 676275"/>
                  <a:gd name="connsiteX23" fmla="*/ 552018 w 684829"/>
                  <a:gd name="connsiteY23" fmla="*/ 364258 h 676275"/>
                  <a:gd name="connsiteX24" fmla="*/ 606471 w 684829"/>
                  <a:gd name="connsiteY24" fmla="*/ 314251 h 676275"/>
                  <a:gd name="connsiteX25" fmla="*/ 684829 w 684829"/>
                  <a:gd name="connsiteY25" fmla="*/ 385689 h 676275"/>
                  <a:gd name="connsiteX26" fmla="*/ 656231 w 684829"/>
                  <a:gd name="connsiteY26" fmla="*/ 507133 h 676275"/>
                  <a:gd name="connsiteX27" fmla="*/ 504648 w 684829"/>
                  <a:gd name="connsiteY27" fmla="*/ 583333 h 676275"/>
                  <a:gd name="connsiteX28" fmla="*/ 495174 w 684829"/>
                  <a:gd name="connsiteY28" fmla="*/ 621433 h 676275"/>
                  <a:gd name="connsiteX29" fmla="*/ 438330 w 684829"/>
                  <a:gd name="connsiteY29" fmla="*/ 659533 h 676275"/>
                  <a:gd name="connsiteX30" fmla="*/ 305695 w 684829"/>
                  <a:gd name="connsiteY30" fmla="*/ 669058 h 676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84829" h="676275">
                    <a:moveTo>
                      <a:pt x="305695" y="669058"/>
                    </a:moveTo>
                    <a:cubicBezTo>
                      <a:pt x="282207" y="666324"/>
                      <a:pt x="265298" y="645074"/>
                      <a:pt x="267799" y="621433"/>
                    </a:cubicBezTo>
                    <a:cubicBezTo>
                      <a:pt x="267799" y="621433"/>
                      <a:pt x="275719" y="558282"/>
                      <a:pt x="258325" y="535708"/>
                    </a:cubicBezTo>
                    <a:cubicBezTo>
                      <a:pt x="258325" y="535708"/>
                      <a:pt x="213636" y="525754"/>
                      <a:pt x="210955" y="459508"/>
                    </a:cubicBezTo>
                    <a:cubicBezTo>
                      <a:pt x="210955" y="459508"/>
                      <a:pt x="186190" y="464661"/>
                      <a:pt x="182533" y="392833"/>
                    </a:cubicBezTo>
                    <a:cubicBezTo>
                      <a:pt x="182533" y="392833"/>
                      <a:pt x="145092" y="347113"/>
                      <a:pt x="144637" y="307108"/>
                    </a:cubicBezTo>
                    <a:cubicBezTo>
                      <a:pt x="142402" y="297011"/>
                      <a:pt x="115031" y="285505"/>
                      <a:pt x="106742" y="230908"/>
                    </a:cubicBezTo>
                    <a:cubicBezTo>
                      <a:pt x="106742" y="230908"/>
                      <a:pt x="67178" y="189112"/>
                      <a:pt x="30950" y="202333"/>
                    </a:cubicBezTo>
                    <a:cubicBezTo>
                      <a:pt x="30950" y="202333"/>
                      <a:pt x="3646" y="177949"/>
                      <a:pt x="2528" y="164233"/>
                    </a:cubicBezTo>
                    <a:cubicBezTo>
                      <a:pt x="2528" y="164233"/>
                      <a:pt x="-16505" y="82727"/>
                      <a:pt x="49898" y="97558"/>
                    </a:cubicBezTo>
                    <a:cubicBezTo>
                      <a:pt x="49898" y="97558"/>
                      <a:pt x="84620" y="101454"/>
                      <a:pt x="87794" y="40408"/>
                    </a:cubicBezTo>
                    <a:cubicBezTo>
                      <a:pt x="87794" y="40408"/>
                      <a:pt x="108058" y="-36030"/>
                      <a:pt x="296221" y="21358"/>
                    </a:cubicBezTo>
                    <a:lnTo>
                      <a:pt x="447804" y="21358"/>
                    </a:lnTo>
                    <a:cubicBezTo>
                      <a:pt x="447804" y="21358"/>
                      <a:pt x="564959" y="82756"/>
                      <a:pt x="580439" y="78508"/>
                    </a:cubicBezTo>
                    <a:lnTo>
                      <a:pt x="599387" y="154708"/>
                    </a:lnTo>
                    <a:lnTo>
                      <a:pt x="599387" y="183283"/>
                    </a:lnTo>
                    <a:cubicBezTo>
                      <a:pt x="599387" y="183283"/>
                      <a:pt x="563453" y="192094"/>
                      <a:pt x="580439" y="211858"/>
                    </a:cubicBezTo>
                    <a:lnTo>
                      <a:pt x="599387" y="259483"/>
                    </a:lnTo>
                    <a:lnTo>
                      <a:pt x="495174" y="249958"/>
                    </a:lnTo>
                    <a:cubicBezTo>
                      <a:pt x="469114" y="233686"/>
                      <a:pt x="456438" y="166217"/>
                      <a:pt x="443024" y="161851"/>
                    </a:cubicBezTo>
                    <a:cubicBezTo>
                      <a:pt x="429610" y="157485"/>
                      <a:pt x="379541" y="140896"/>
                      <a:pt x="414689" y="223764"/>
                    </a:cubicBezTo>
                    <a:lnTo>
                      <a:pt x="438330" y="249958"/>
                    </a:lnTo>
                    <a:lnTo>
                      <a:pt x="447892" y="290439"/>
                    </a:lnTo>
                    <a:cubicBezTo>
                      <a:pt x="447892" y="290439"/>
                      <a:pt x="529219" y="371061"/>
                      <a:pt x="552018" y="364258"/>
                    </a:cubicBezTo>
                    <a:cubicBezTo>
                      <a:pt x="570966" y="358604"/>
                      <a:pt x="556929" y="300404"/>
                      <a:pt x="606471" y="314251"/>
                    </a:cubicBezTo>
                    <a:cubicBezTo>
                      <a:pt x="644805" y="324965"/>
                      <a:pt x="669462" y="386880"/>
                      <a:pt x="684829" y="385689"/>
                    </a:cubicBezTo>
                    <a:cubicBezTo>
                      <a:pt x="681671" y="430139"/>
                      <a:pt x="659389" y="462683"/>
                      <a:pt x="656231" y="507133"/>
                    </a:cubicBezTo>
                    <a:cubicBezTo>
                      <a:pt x="656231" y="507133"/>
                      <a:pt x="509082" y="549043"/>
                      <a:pt x="504648" y="583333"/>
                    </a:cubicBezTo>
                    <a:lnTo>
                      <a:pt x="495174" y="621433"/>
                    </a:lnTo>
                    <a:cubicBezTo>
                      <a:pt x="495174" y="621433"/>
                      <a:pt x="438017" y="639588"/>
                      <a:pt x="438330" y="659533"/>
                    </a:cubicBezTo>
                    <a:cubicBezTo>
                      <a:pt x="438330" y="659533"/>
                      <a:pt x="313387" y="689689"/>
                      <a:pt x="305695" y="66905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389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94" name="Content Placeholder 2">
            <a:extLst>
              <a:ext uri="{FF2B5EF4-FFF2-40B4-BE49-F238E27FC236}">
                <a16:creationId xmlns:a16="http://schemas.microsoft.com/office/drawing/2014/main" id="{D633A22D-7B35-4B2D-AB7F-68B6A3396FFD}"/>
              </a:ext>
            </a:extLst>
          </p:cNvPr>
          <p:cNvSpPr txBox="1">
            <a:spLocks/>
          </p:cNvSpPr>
          <p:nvPr/>
        </p:nvSpPr>
        <p:spPr>
          <a:xfrm>
            <a:off x="5321566" y="3068911"/>
            <a:ext cx="5638800" cy="16192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IN" sz="4800" b="1" dirty="0">
                <a:latin typeface="Century Gothic" panose="020B0502020202020204" pitchFamily="34" charset="0"/>
              </a:rPr>
              <a:t>XX% </a:t>
            </a:r>
            <a:r>
              <a:rPr lang="en-IN" dirty="0">
                <a:latin typeface="Century Gothic" panose="020B0502020202020204" pitchFamily="34" charset="0"/>
              </a:rPr>
              <a:t>of global incremental growth will come from </a:t>
            </a:r>
            <a:r>
              <a:rPr lang="en-IN" b="1" dirty="0">
                <a:solidFill>
                  <a:srgbClr val="01ABA8"/>
                </a:solidFill>
                <a:latin typeface="Century Gothic" panose="020B0502020202020204" pitchFamily="34" charset="0"/>
              </a:rPr>
              <a:t>North America</a:t>
            </a:r>
            <a:r>
              <a:rPr lang="en-IN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95" name="Freeform 19">
            <a:extLst>
              <a:ext uri="{FF2B5EF4-FFF2-40B4-BE49-F238E27FC236}">
                <a16:creationId xmlns:a16="http://schemas.microsoft.com/office/drawing/2014/main" id="{724D9B9C-CD35-4F54-9072-73A05CBAA20C}"/>
              </a:ext>
            </a:extLst>
          </p:cNvPr>
          <p:cNvSpPr/>
          <p:nvPr/>
        </p:nvSpPr>
        <p:spPr bwMode="auto">
          <a:xfrm rot="2229460" flipV="1">
            <a:off x="483052" y="1446967"/>
            <a:ext cx="800801" cy="1066768"/>
          </a:xfrm>
          <a:custGeom>
            <a:avLst/>
            <a:gdLst>
              <a:gd name="connsiteX0" fmla="*/ 1269357 w 1269357"/>
              <a:gd name="connsiteY0" fmla="*/ 0 h 963486"/>
              <a:gd name="connsiteX1" fmla="*/ 54171 w 1269357"/>
              <a:gd name="connsiteY1" fmla="*/ 361307 h 963486"/>
              <a:gd name="connsiteX2" fmla="*/ 196490 w 1269357"/>
              <a:gd name="connsiteY2" fmla="*/ 963486 h 963486"/>
              <a:gd name="connsiteX0" fmla="*/ 1253451 w 1253451"/>
              <a:gd name="connsiteY0" fmla="*/ 0 h 916081"/>
              <a:gd name="connsiteX1" fmla="*/ 38265 w 1253451"/>
              <a:gd name="connsiteY1" fmla="*/ 361307 h 916081"/>
              <a:gd name="connsiteX2" fmla="*/ 365369 w 1253451"/>
              <a:gd name="connsiteY2" fmla="*/ 916081 h 91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3451" h="916081">
                <a:moveTo>
                  <a:pt x="1253451" y="0"/>
                </a:moveTo>
                <a:cubicBezTo>
                  <a:pt x="735263" y="100363"/>
                  <a:pt x="217076" y="200726"/>
                  <a:pt x="38265" y="361307"/>
                </a:cubicBezTo>
                <a:cubicBezTo>
                  <a:pt x="-140546" y="521888"/>
                  <a:pt x="365369" y="916081"/>
                  <a:pt x="365369" y="916081"/>
                </a:cubicBezTo>
              </a:path>
            </a:pathLst>
          </a:custGeom>
          <a:ln w="12700" cmpd="sng">
            <a:solidFill>
              <a:srgbClr val="434343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108A992-4A6E-4AE6-A2D4-940304252424}"/>
              </a:ext>
            </a:extLst>
          </p:cNvPr>
          <p:cNvSpPr txBox="1">
            <a:spLocks/>
          </p:cNvSpPr>
          <p:nvPr/>
        </p:nvSpPr>
        <p:spPr>
          <a:xfrm>
            <a:off x="1219200" y="622744"/>
            <a:ext cx="9541565" cy="83291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IN" sz="2200" dirty="0">
                <a:latin typeface="Century Gothic" panose="020B0502020202020204" pitchFamily="34" charset="0"/>
              </a:rPr>
              <a:t>The presence of multiple vendors operating through various distribution channels will augment market growth in </a:t>
            </a:r>
            <a:r>
              <a:rPr lang="en-IN" b="1" dirty="0">
                <a:solidFill>
                  <a:srgbClr val="01ABA8"/>
                </a:solidFill>
                <a:latin typeface="Century Gothic" panose="020B0502020202020204" pitchFamily="34" charset="0"/>
              </a:rPr>
              <a:t>North America</a:t>
            </a:r>
            <a:r>
              <a:rPr lang="en-IN" dirty="0">
                <a:latin typeface="Century Gothic" panose="020B0502020202020204" pitchFamily="34" charset="0"/>
              </a:rPr>
              <a:t> </a:t>
            </a:r>
            <a:endParaRPr lang="en-IN" sz="2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IN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5" name="Graphic 24">
            <a:hlinkClick r:id="rId7"/>
            <a:extLst>
              <a:ext uri="{FF2B5EF4-FFF2-40B4-BE49-F238E27FC236}">
                <a16:creationId xmlns:a16="http://schemas.microsoft.com/office/drawing/2014/main" id="{37B3E2AA-9F08-4223-AE19-4AFD1627C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D6B689B-41A2-48EC-B87A-7DB11FD8F7C6}"/>
              </a:ext>
            </a:extLst>
          </p:cNvPr>
          <p:cNvSpPr/>
          <p:nvPr/>
        </p:nvSpPr>
        <p:spPr>
          <a:xfrm>
            <a:off x="10855663" y="1073426"/>
            <a:ext cx="607467" cy="280037"/>
          </a:xfrm>
          <a:prstGeom prst="rt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2EAA331-B741-4498-BA71-CA6C26506ADF}"/>
              </a:ext>
            </a:extLst>
          </p:cNvPr>
          <p:cNvSpPr/>
          <p:nvPr/>
        </p:nvSpPr>
        <p:spPr>
          <a:xfrm>
            <a:off x="8918712" y="1366714"/>
            <a:ext cx="2573885" cy="712463"/>
          </a:xfrm>
          <a:prstGeom prst="roundRect">
            <a:avLst>
              <a:gd name="adj" fmla="val 776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en-US" b="1" dirty="0">
                <a:latin typeface="Century Gothic" panose="020B0502020202020204" pitchFamily="34" charset="0"/>
                <a:hlinkClick r:id="rId10"/>
              </a:rPr>
              <a:t>FREE SAMPLE REPORT</a:t>
            </a:r>
            <a:endParaRPr lang="en-US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5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CA07C42-A014-4346-AE3B-53C2F5E428C1}"/>
              </a:ext>
            </a:extLst>
          </p:cNvPr>
          <p:cNvSpPr txBox="1">
            <a:spLocks/>
          </p:cNvSpPr>
          <p:nvPr/>
        </p:nvSpPr>
        <p:spPr>
          <a:xfrm>
            <a:off x="1187555" y="704543"/>
            <a:ext cx="9816889" cy="49752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dirty="0">
                <a:latin typeface="Century Gothic" panose="020B0502020202020204" pitchFamily="34" charset="0"/>
              </a:rPr>
              <a:t>Other </a:t>
            </a:r>
            <a:r>
              <a:rPr lang="en-IN" b="1" dirty="0">
                <a:latin typeface="Century Gothic" panose="020B0502020202020204" pitchFamily="34" charset="0"/>
              </a:rPr>
              <a:t>regions</a:t>
            </a:r>
            <a:r>
              <a:rPr lang="en-IN" dirty="0">
                <a:latin typeface="Century Gothic" panose="020B0502020202020204" pitchFamily="34" charset="0"/>
              </a:rPr>
              <a:t> covered in our report</a:t>
            </a:r>
          </a:p>
        </p:txBody>
      </p:sp>
      <p:grpSp>
        <p:nvGrpSpPr>
          <p:cNvPr id="7171" name="Graphic 7168">
            <a:extLst>
              <a:ext uri="{FF2B5EF4-FFF2-40B4-BE49-F238E27FC236}">
                <a16:creationId xmlns:a16="http://schemas.microsoft.com/office/drawing/2014/main" id="{735685E3-F281-48C1-B211-EF26094DE379}"/>
              </a:ext>
            </a:extLst>
          </p:cNvPr>
          <p:cNvGrpSpPr/>
          <p:nvPr/>
        </p:nvGrpSpPr>
        <p:grpSpPr>
          <a:xfrm>
            <a:off x="1781505" y="1644662"/>
            <a:ext cx="8321979" cy="4519090"/>
            <a:chOff x="820618" y="356931"/>
            <a:chExt cx="10677453" cy="6009237"/>
          </a:xfrm>
          <a:solidFill>
            <a:schemeClr val="bg1">
              <a:lumMod val="50000"/>
            </a:schemeClr>
          </a:solidFill>
        </p:grpSpPr>
        <p:sp>
          <p:nvSpPr>
            <p:cNvPr id="7172" name="Freeform: Shape 7171">
              <a:extLst>
                <a:ext uri="{FF2B5EF4-FFF2-40B4-BE49-F238E27FC236}">
                  <a16:creationId xmlns:a16="http://schemas.microsoft.com/office/drawing/2014/main" id="{955F04F4-FFCC-4BBE-BE16-9F79784C8044}"/>
                </a:ext>
              </a:extLst>
            </p:cNvPr>
            <p:cNvSpPr/>
            <p:nvPr/>
          </p:nvSpPr>
          <p:spPr>
            <a:xfrm>
              <a:off x="3961042" y="629826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3" name="Freeform: Shape 7172">
              <a:extLst>
                <a:ext uri="{FF2B5EF4-FFF2-40B4-BE49-F238E27FC236}">
                  <a16:creationId xmlns:a16="http://schemas.microsoft.com/office/drawing/2014/main" id="{31B257F3-D582-4B5A-A63B-579562A881FB}"/>
                </a:ext>
              </a:extLst>
            </p:cNvPr>
            <p:cNvSpPr/>
            <p:nvPr/>
          </p:nvSpPr>
          <p:spPr>
            <a:xfrm>
              <a:off x="3876160" y="629826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4" name="Freeform: Shape 7173">
              <a:extLst>
                <a:ext uri="{FF2B5EF4-FFF2-40B4-BE49-F238E27FC236}">
                  <a16:creationId xmlns:a16="http://schemas.microsoft.com/office/drawing/2014/main" id="{241DCA2A-4E7E-4B0E-92DD-C5E4FFB7CBB4}"/>
                </a:ext>
              </a:extLst>
            </p:cNvPr>
            <p:cNvSpPr/>
            <p:nvPr/>
          </p:nvSpPr>
          <p:spPr>
            <a:xfrm>
              <a:off x="3876160" y="621339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5" name="Freeform: Shape 7174">
              <a:extLst>
                <a:ext uri="{FF2B5EF4-FFF2-40B4-BE49-F238E27FC236}">
                  <a16:creationId xmlns:a16="http://schemas.microsoft.com/office/drawing/2014/main" id="{F4FAA9F4-368D-4CCF-9B3D-1247F5D9FDF6}"/>
                </a:ext>
              </a:extLst>
            </p:cNvPr>
            <p:cNvSpPr/>
            <p:nvPr/>
          </p:nvSpPr>
          <p:spPr>
            <a:xfrm>
              <a:off x="4130795" y="612851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6" name="Freeform: Shape 7175">
              <a:extLst>
                <a:ext uri="{FF2B5EF4-FFF2-40B4-BE49-F238E27FC236}">
                  <a16:creationId xmlns:a16="http://schemas.microsoft.com/office/drawing/2014/main" id="{C4DA7CE5-13C9-4066-AF1B-E83B8884537F}"/>
                </a:ext>
              </a:extLst>
            </p:cNvPr>
            <p:cNvSpPr/>
            <p:nvPr/>
          </p:nvSpPr>
          <p:spPr>
            <a:xfrm>
              <a:off x="3791283" y="621339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7" name="Freeform: Shape 7176">
              <a:extLst>
                <a:ext uri="{FF2B5EF4-FFF2-40B4-BE49-F238E27FC236}">
                  <a16:creationId xmlns:a16="http://schemas.microsoft.com/office/drawing/2014/main" id="{D8F0878B-5802-401D-92BD-ACAC74BDF403}"/>
                </a:ext>
              </a:extLst>
            </p:cNvPr>
            <p:cNvSpPr/>
            <p:nvPr/>
          </p:nvSpPr>
          <p:spPr>
            <a:xfrm>
              <a:off x="3791283" y="612851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8" name="Freeform: Shape 7177">
              <a:extLst>
                <a:ext uri="{FF2B5EF4-FFF2-40B4-BE49-F238E27FC236}">
                  <a16:creationId xmlns:a16="http://schemas.microsoft.com/office/drawing/2014/main" id="{35E9BB06-691F-4BDE-92EA-D97BCCE14C31}"/>
                </a:ext>
              </a:extLst>
            </p:cNvPr>
            <p:cNvSpPr/>
            <p:nvPr/>
          </p:nvSpPr>
          <p:spPr>
            <a:xfrm>
              <a:off x="3706407" y="612851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9" name="Freeform: Shape 7178">
              <a:extLst>
                <a:ext uri="{FF2B5EF4-FFF2-40B4-BE49-F238E27FC236}">
                  <a16:creationId xmlns:a16="http://schemas.microsoft.com/office/drawing/2014/main" id="{F1FA797B-7B3A-4190-BCA3-47DD931DC0D2}"/>
                </a:ext>
              </a:extLst>
            </p:cNvPr>
            <p:cNvSpPr/>
            <p:nvPr/>
          </p:nvSpPr>
          <p:spPr>
            <a:xfrm>
              <a:off x="3706407" y="604363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0" name="Freeform: Shape 7179">
              <a:extLst>
                <a:ext uri="{FF2B5EF4-FFF2-40B4-BE49-F238E27FC236}">
                  <a16:creationId xmlns:a16="http://schemas.microsoft.com/office/drawing/2014/main" id="{65D62749-0AE1-4CD0-9251-E0AA220E97EB}"/>
                </a:ext>
              </a:extLst>
            </p:cNvPr>
            <p:cNvSpPr/>
            <p:nvPr/>
          </p:nvSpPr>
          <p:spPr>
            <a:xfrm>
              <a:off x="3791283" y="604363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1" name="Freeform: Shape 7180">
              <a:extLst>
                <a:ext uri="{FF2B5EF4-FFF2-40B4-BE49-F238E27FC236}">
                  <a16:creationId xmlns:a16="http://schemas.microsoft.com/office/drawing/2014/main" id="{468B65B9-06DF-4D02-A6DC-293C9B1C27BA}"/>
                </a:ext>
              </a:extLst>
            </p:cNvPr>
            <p:cNvSpPr/>
            <p:nvPr/>
          </p:nvSpPr>
          <p:spPr>
            <a:xfrm>
              <a:off x="3791283" y="595876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2" name="Freeform: Shape 7181">
              <a:extLst>
                <a:ext uri="{FF2B5EF4-FFF2-40B4-BE49-F238E27FC236}">
                  <a16:creationId xmlns:a16="http://schemas.microsoft.com/office/drawing/2014/main" id="{59BAF3ED-EA76-4523-B43F-1638AB4F3C87}"/>
                </a:ext>
              </a:extLst>
            </p:cNvPr>
            <p:cNvSpPr/>
            <p:nvPr/>
          </p:nvSpPr>
          <p:spPr>
            <a:xfrm>
              <a:off x="3876160" y="595876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3" name="Freeform: Shape 7182">
              <a:extLst>
                <a:ext uri="{FF2B5EF4-FFF2-40B4-BE49-F238E27FC236}">
                  <a16:creationId xmlns:a16="http://schemas.microsoft.com/office/drawing/2014/main" id="{CD656827-7AA1-4770-9725-31D694B4FEC3}"/>
                </a:ext>
              </a:extLst>
            </p:cNvPr>
            <p:cNvSpPr/>
            <p:nvPr/>
          </p:nvSpPr>
          <p:spPr>
            <a:xfrm>
              <a:off x="3706407" y="595876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4" name="Freeform: Shape 7183">
              <a:extLst>
                <a:ext uri="{FF2B5EF4-FFF2-40B4-BE49-F238E27FC236}">
                  <a16:creationId xmlns:a16="http://schemas.microsoft.com/office/drawing/2014/main" id="{B7D8C6F9-D2FB-422B-A2E0-6310CC5BF10E}"/>
                </a:ext>
              </a:extLst>
            </p:cNvPr>
            <p:cNvSpPr/>
            <p:nvPr/>
          </p:nvSpPr>
          <p:spPr>
            <a:xfrm>
              <a:off x="3706407" y="587388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5" name="Freeform: Shape 7184">
              <a:extLst>
                <a:ext uri="{FF2B5EF4-FFF2-40B4-BE49-F238E27FC236}">
                  <a16:creationId xmlns:a16="http://schemas.microsoft.com/office/drawing/2014/main" id="{3D439AFC-4AF1-45F1-84D7-1ACA501352CE}"/>
                </a:ext>
              </a:extLst>
            </p:cNvPr>
            <p:cNvSpPr/>
            <p:nvPr/>
          </p:nvSpPr>
          <p:spPr>
            <a:xfrm>
              <a:off x="3706407" y="578901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6" name="Freeform: Shape 7185">
              <a:extLst>
                <a:ext uri="{FF2B5EF4-FFF2-40B4-BE49-F238E27FC236}">
                  <a16:creationId xmlns:a16="http://schemas.microsoft.com/office/drawing/2014/main" id="{C957B1BD-15A9-4F19-936D-84B56093D3BD}"/>
                </a:ext>
              </a:extLst>
            </p:cNvPr>
            <p:cNvSpPr/>
            <p:nvPr/>
          </p:nvSpPr>
          <p:spPr>
            <a:xfrm>
              <a:off x="3706407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7" name="Freeform: Shape 7186">
              <a:extLst>
                <a:ext uri="{FF2B5EF4-FFF2-40B4-BE49-F238E27FC236}">
                  <a16:creationId xmlns:a16="http://schemas.microsoft.com/office/drawing/2014/main" id="{DA5FAD59-F017-468D-BF22-B85DDC7E69AE}"/>
                </a:ext>
              </a:extLst>
            </p:cNvPr>
            <p:cNvSpPr/>
            <p:nvPr/>
          </p:nvSpPr>
          <p:spPr>
            <a:xfrm>
              <a:off x="3706407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8" name="Freeform: Shape 7187">
              <a:extLst>
                <a:ext uri="{FF2B5EF4-FFF2-40B4-BE49-F238E27FC236}">
                  <a16:creationId xmlns:a16="http://schemas.microsoft.com/office/drawing/2014/main" id="{0C7E9DCD-EE80-4ED4-9704-9C55C9A4ACD7}"/>
                </a:ext>
              </a:extLst>
            </p:cNvPr>
            <p:cNvSpPr/>
            <p:nvPr/>
          </p:nvSpPr>
          <p:spPr>
            <a:xfrm>
              <a:off x="3706407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9" name="Freeform: Shape 7188">
              <a:extLst>
                <a:ext uri="{FF2B5EF4-FFF2-40B4-BE49-F238E27FC236}">
                  <a16:creationId xmlns:a16="http://schemas.microsoft.com/office/drawing/2014/main" id="{CCE4B520-8D60-4581-83B1-924B4ADD3CEA}"/>
                </a:ext>
              </a:extLst>
            </p:cNvPr>
            <p:cNvSpPr/>
            <p:nvPr/>
          </p:nvSpPr>
          <p:spPr>
            <a:xfrm>
              <a:off x="3621531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0" name="Freeform: Shape 7189">
              <a:extLst>
                <a:ext uri="{FF2B5EF4-FFF2-40B4-BE49-F238E27FC236}">
                  <a16:creationId xmlns:a16="http://schemas.microsoft.com/office/drawing/2014/main" id="{33993EE4-1500-4A01-9D1F-1A5BD5BEB260}"/>
                </a:ext>
              </a:extLst>
            </p:cNvPr>
            <p:cNvSpPr/>
            <p:nvPr/>
          </p:nvSpPr>
          <p:spPr>
            <a:xfrm>
              <a:off x="3706407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1" name="Freeform: Shape 7190">
              <a:extLst>
                <a:ext uri="{FF2B5EF4-FFF2-40B4-BE49-F238E27FC236}">
                  <a16:creationId xmlns:a16="http://schemas.microsoft.com/office/drawing/2014/main" id="{AB2F91E4-80A5-480F-BF0A-E78D3225F3B9}"/>
                </a:ext>
              </a:extLst>
            </p:cNvPr>
            <p:cNvSpPr/>
            <p:nvPr/>
          </p:nvSpPr>
          <p:spPr>
            <a:xfrm>
              <a:off x="3706407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2" name="Freeform: Shape 7191">
              <a:extLst>
                <a:ext uri="{FF2B5EF4-FFF2-40B4-BE49-F238E27FC236}">
                  <a16:creationId xmlns:a16="http://schemas.microsoft.com/office/drawing/2014/main" id="{10D3C78B-D873-41F1-BBC4-6944CAC19D74}"/>
                </a:ext>
              </a:extLst>
            </p:cNvPr>
            <p:cNvSpPr/>
            <p:nvPr/>
          </p:nvSpPr>
          <p:spPr>
            <a:xfrm>
              <a:off x="3706407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3" name="Freeform: Shape 7192">
              <a:extLst>
                <a:ext uri="{FF2B5EF4-FFF2-40B4-BE49-F238E27FC236}">
                  <a16:creationId xmlns:a16="http://schemas.microsoft.com/office/drawing/2014/main" id="{3088CEFF-D1E3-45AB-9B81-A5C764A9FCE2}"/>
                </a:ext>
              </a:extLst>
            </p:cNvPr>
            <p:cNvSpPr/>
            <p:nvPr/>
          </p:nvSpPr>
          <p:spPr>
            <a:xfrm>
              <a:off x="3706407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4" name="Freeform: Shape 7193">
              <a:extLst>
                <a:ext uri="{FF2B5EF4-FFF2-40B4-BE49-F238E27FC236}">
                  <a16:creationId xmlns:a16="http://schemas.microsoft.com/office/drawing/2014/main" id="{053177E0-38F0-4F20-9352-09A128A2DE44}"/>
                </a:ext>
              </a:extLst>
            </p:cNvPr>
            <p:cNvSpPr/>
            <p:nvPr/>
          </p:nvSpPr>
          <p:spPr>
            <a:xfrm>
              <a:off x="3706407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5" name="Freeform: Shape 7194">
              <a:extLst>
                <a:ext uri="{FF2B5EF4-FFF2-40B4-BE49-F238E27FC236}">
                  <a16:creationId xmlns:a16="http://schemas.microsoft.com/office/drawing/2014/main" id="{2E461EFE-E5F5-476A-911E-D3B1ECA396FA}"/>
                </a:ext>
              </a:extLst>
            </p:cNvPr>
            <p:cNvSpPr/>
            <p:nvPr/>
          </p:nvSpPr>
          <p:spPr>
            <a:xfrm>
              <a:off x="3706407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6" name="Freeform: Shape 7195">
              <a:extLst>
                <a:ext uri="{FF2B5EF4-FFF2-40B4-BE49-F238E27FC236}">
                  <a16:creationId xmlns:a16="http://schemas.microsoft.com/office/drawing/2014/main" id="{6EFFB384-08E6-4B22-A67F-03723C790D8A}"/>
                </a:ext>
              </a:extLst>
            </p:cNvPr>
            <p:cNvSpPr/>
            <p:nvPr/>
          </p:nvSpPr>
          <p:spPr>
            <a:xfrm>
              <a:off x="3791283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7" name="Freeform: Shape 7196">
              <a:extLst>
                <a:ext uri="{FF2B5EF4-FFF2-40B4-BE49-F238E27FC236}">
                  <a16:creationId xmlns:a16="http://schemas.microsoft.com/office/drawing/2014/main" id="{D935A91B-ED98-4C70-A613-5B114629A9CD}"/>
                </a:ext>
              </a:extLst>
            </p:cNvPr>
            <p:cNvSpPr/>
            <p:nvPr/>
          </p:nvSpPr>
          <p:spPr>
            <a:xfrm>
              <a:off x="3876160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8" name="Freeform: Shape 7197">
              <a:extLst>
                <a:ext uri="{FF2B5EF4-FFF2-40B4-BE49-F238E27FC236}">
                  <a16:creationId xmlns:a16="http://schemas.microsoft.com/office/drawing/2014/main" id="{83669467-3FD3-4F94-B144-33E81E6F5705}"/>
                </a:ext>
              </a:extLst>
            </p:cNvPr>
            <p:cNvSpPr/>
            <p:nvPr/>
          </p:nvSpPr>
          <p:spPr>
            <a:xfrm>
              <a:off x="3961042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9" name="Freeform: Shape 7198">
              <a:extLst>
                <a:ext uri="{FF2B5EF4-FFF2-40B4-BE49-F238E27FC236}">
                  <a16:creationId xmlns:a16="http://schemas.microsoft.com/office/drawing/2014/main" id="{86D9A833-7D38-44E2-8973-4B83B2C0D712}"/>
                </a:ext>
              </a:extLst>
            </p:cNvPr>
            <p:cNvSpPr/>
            <p:nvPr/>
          </p:nvSpPr>
          <p:spPr>
            <a:xfrm>
              <a:off x="4045919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FA53E08-96C1-4B44-B7D4-8059065D0ED3}"/>
                </a:ext>
              </a:extLst>
            </p:cNvPr>
            <p:cNvSpPr/>
            <p:nvPr/>
          </p:nvSpPr>
          <p:spPr>
            <a:xfrm>
              <a:off x="4130795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85514AB-789D-448B-AAF3-825E8CB87686}"/>
                </a:ext>
              </a:extLst>
            </p:cNvPr>
            <p:cNvSpPr/>
            <p:nvPr/>
          </p:nvSpPr>
          <p:spPr>
            <a:xfrm>
              <a:off x="4215671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27AF887-871A-4F0B-A402-1512CE9014CE}"/>
                </a:ext>
              </a:extLst>
            </p:cNvPr>
            <p:cNvSpPr/>
            <p:nvPr/>
          </p:nvSpPr>
          <p:spPr>
            <a:xfrm>
              <a:off x="4300547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3428F09-0C87-43D9-B3B0-FDE97953E219}"/>
                </a:ext>
              </a:extLst>
            </p:cNvPr>
            <p:cNvSpPr/>
            <p:nvPr/>
          </p:nvSpPr>
          <p:spPr>
            <a:xfrm>
              <a:off x="4385423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1D86134-85B0-40E6-AEEB-DF88CEA96A80}"/>
                </a:ext>
              </a:extLst>
            </p:cNvPr>
            <p:cNvSpPr/>
            <p:nvPr/>
          </p:nvSpPr>
          <p:spPr>
            <a:xfrm>
              <a:off x="4385423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474E66E-C58B-45A0-8ED4-F6ACC8C4F552}"/>
                </a:ext>
              </a:extLst>
            </p:cNvPr>
            <p:cNvSpPr/>
            <p:nvPr/>
          </p:nvSpPr>
          <p:spPr>
            <a:xfrm>
              <a:off x="4300547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75CDFE6-63E0-4FAE-86FF-EE1BB7E29C19}"/>
                </a:ext>
              </a:extLst>
            </p:cNvPr>
            <p:cNvSpPr/>
            <p:nvPr/>
          </p:nvSpPr>
          <p:spPr>
            <a:xfrm>
              <a:off x="4215671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9260E8D-7629-4597-A0F8-ACE37D02B041}"/>
                </a:ext>
              </a:extLst>
            </p:cNvPr>
            <p:cNvSpPr/>
            <p:nvPr/>
          </p:nvSpPr>
          <p:spPr>
            <a:xfrm>
              <a:off x="4130795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26BDAFD-9C08-4A76-BFE1-5C416566C0FD}"/>
                </a:ext>
              </a:extLst>
            </p:cNvPr>
            <p:cNvSpPr/>
            <p:nvPr/>
          </p:nvSpPr>
          <p:spPr>
            <a:xfrm>
              <a:off x="4045919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DF1D958-F7DE-42CD-9EB3-212DAEAF869E}"/>
                </a:ext>
              </a:extLst>
            </p:cNvPr>
            <p:cNvSpPr/>
            <p:nvPr/>
          </p:nvSpPr>
          <p:spPr>
            <a:xfrm>
              <a:off x="3961042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EB332DE-1B79-4663-B20B-917126D08FE6}"/>
                </a:ext>
              </a:extLst>
            </p:cNvPr>
            <p:cNvSpPr/>
            <p:nvPr/>
          </p:nvSpPr>
          <p:spPr>
            <a:xfrm>
              <a:off x="3876160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FC01BB4-282F-43B1-A4DB-CE7BE02C4239}"/>
                </a:ext>
              </a:extLst>
            </p:cNvPr>
            <p:cNvSpPr/>
            <p:nvPr/>
          </p:nvSpPr>
          <p:spPr>
            <a:xfrm>
              <a:off x="3791283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B290F9A-9CA1-4715-9738-63725D639605}"/>
                </a:ext>
              </a:extLst>
            </p:cNvPr>
            <p:cNvSpPr/>
            <p:nvPr/>
          </p:nvSpPr>
          <p:spPr>
            <a:xfrm>
              <a:off x="3706407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A9DF151-2473-4F03-B497-584293AAAA62}"/>
                </a:ext>
              </a:extLst>
            </p:cNvPr>
            <p:cNvSpPr/>
            <p:nvPr/>
          </p:nvSpPr>
          <p:spPr>
            <a:xfrm>
              <a:off x="3706407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7F063B0-BB34-4E0A-A38F-54E4EEB2F8E5}"/>
                </a:ext>
              </a:extLst>
            </p:cNvPr>
            <p:cNvSpPr/>
            <p:nvPr/>
          </p:nvSpPr>
          <p:spPr>
            <a:xfrm>
              <a:off x="3621531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28C9D95-51BE-4953-965B-BF899C93568C}"/>
                </a:ext>
              </a:extLst>
            </p:cNvPr>
            <p:cNvSpPr/>
            <p:nvPr/>
          </p:nvSpPr>
          <p:spPr>
            <a:xfrm>
              <a:off x="3706407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F5DBF84-00BA-494A-8A16-7904465710A9}"/>
                </a:ext>
              </a:extLst>
            </p:cNvPr>
            <p:cNvSpPr/>
            <p:nvPr/>
          </p:nvSpPr>
          <p:spPr>
            <a:xfrm>
              <a:off x="3621531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1AA9DE0-DE10-40C0-AC69-ECFB0E3D609A}"/>
                </a:ext>
              </a:extLst>
            </p:cNvPr>
            <p:cNvSpPr/>
            <p:nvPr/>
          </p:nvSpPr>
          <p:spPr>
            <a:xfrm>
              <a:off x="3536655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953285B-C74F-4D92-A4E4-F53147F64135}"/>
                </a:ext>
              </a:extLst>
            </p:cNvPr>
            <p:cNvSpPr/>
            <p:nvPr/>
          </p:nvSpPr>
          <p:spPr>
            <a:xfrm>
              <a:off x="3536655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6811682-75CB-4F62-8BA2-E9CEE446C0FC}"/>
                </a:ext>
              </a:extLst>
            </p:cNvPr>
            <p:cNvSpPr/>
            <p:nvPr/>
          </p:nvSpPr>
          <p:spPr>
            <a:xfrm>
              <a:off x="3451778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F6F0167-A207-437C-A160-2594EEAF1104}"/>
                </a:ext>
              </a:extLst>
            </p:cNvPr>
            <p:cNvSpPr/>
            <p:nvPr/>
          </p:nvSpPr>
          <p:spPr>
            <a:xfrm>
              <a:off x="3451778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CBDDBA-F2C6-4B53-98DF-E13561BF4075}"/>
                </a:ext>
              </a:extLst>
            </p:cNvPr>
            <p:cNvSpPr/>
            <p:nvPr/>
          </p:nvSpPr>
          <p:spPr>
            <a:xfrm>
              <a:off x="3451778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33FEC1B-A276-4136-AE2C-7896BC7B090C}"/>
                </a:ext>
              </a:extLst>
            </p:cNvPr>
            <p:cNvSpPr/>
            <p:nvPr/>
          </p:nvSpPr>
          <p:spPr>
            <a:xfrm>
              <a:off x="3366902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76E400C-0100-464B-BCEA-1A44B18717BC}"/>
                </a:ext>
              </a:extLst>
            </p:cNvPr>
            <p:cNvSpPr/>
            <p:nvPr/>
          </p:nvSpPr>
          <p:spPr>
            <a:xfrm>
              <a:off x="3366902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9273DD9-7E3F-46DF-9D65-E324BE3F14DD}"/>
                </a:ext>
              </a:extLst>
            </p:cNvPr>
            <p:cNvSpPr/>
            <p:nvPr/>
          </p:nvSpPr>
          <p:spPr>
            <a:xfrm>
              <a:off x="3451778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AAB7CBD-398A-4D42-A865-42A95E5C8CB6}"/>
                </a:ext>
              </a:extLst>
            </p:cNvPr>
            <p:cNvSpPr/>
            <p:nvPr/>
          </p:nvSpPr>
          <p:spPr>
            <a:xfrm>
              <a:off x="3536655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6B14945-945D-4AB9-A49B-EAD033E008B6}"/>
                </a:ext>
              </a:extLst>
            </p:cNvPr>
            <p:cNvSpPr/>
            <p:nvPr/>
          </p:nvSpPr>
          <p:spPr>
            <a:xfrm>
              <a:off x="3536655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A83A22C-9222-464D-9325-B925F3133CA2}"/>
                </a:ext>
              </a:extLst>
            </p:cNvPr>
            <p:cNvSpPr/>
            <p:nvPr/>
          </p:nvSpPr>
          <p:spPr>
            <a:xfrm>
              <a:off x="3536655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AEE7685-C2C5-4ED6-8990-1DE07BAF1253}"/>
                </a:ext>
              </a:extLst>
            </p:cNvPr>
            <p:cNvSpPr/>
            <p:nvPr/>
          </p:nvSpPr>
          <p:spPr>
            <a:xfrm>
              <a:off x="3621531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802B48A-A457-4816-9C7F-0F01E730F669}"/>
                </a:ext>
              </a:extLst>
            </p:cNvPr>
            <p:cNvSpPr/>
            <p:nvPr/>
          </p:nvSpPr>
          <p:spPr>
            <a:xfrm>
              <a:off x="3621531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CDD9F58-026D-4C51-9DAC-AF7EBA132B7C}"/>
                </a:ext>
              </a:extLst>
            </p:cNvPr>
            <p:cNvSpPr/>
            <p:nvPr/>
          </p:nvSpPr>
          <p:spPr>
            <a:xfrm>
              <a:off x="3706407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0" name="Freeform: Shape 7199">
              <a:extLst>
                <a:ext uri="{FF2B5EF4-FFF2-40B4-BE49-F238E27FC236}">
                  <a16:creationId xmlns:a16="http://schemas.microsoft.com/office/drawing/2014/main" id="{7FCBB275-9504-4BF6-A8E5-48419F3334C9}"/>
                </a:ext>
              </a:extLst>
            </p:cNvPr>
            <p:cNvSpPr/>
            <p:nvPr/>
          </p:nvSpPr>
          <p:spPr>
            <a:xfrm>
              <a:off x="3791283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1" name="Freeform: Shape 7200">
              <a:extLst>
                <a:ext uri="{FF2B5EF4-FFF2-40B4-BE49-F238E27FC236}">
                  <a16:creationId xmlns:a16="http://schemas.microsoft.com/office/drawing/2014/main" id="{05BFC0C1-4C20-4F68-9011-D89BFCA3AF4A}"/>
                </a:ext>
              </a:extLst>
            </p:cNvPr>
            <p:cNvSpPr/>
            <p:nvPr/>
          </p:nvSpPr>
          <p:spPr>
            <a:xfrm>
              <a:off x="3791283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2" name="Freeform: Shape 7201">
              <a:extLst>
                <a:ext uri="{FF2B5EF4-FFF2-40B4-BE49-F238E27FC236}">
                  <a16:creationId xmlns:a16="http://schemas.microsoft.com/office/drawing/2014/main" id="{2C46965C-1737-48F9-B405-0409FA1C55E4}"/>
                </a:ext>
              </a:extLst>
            </p:cNvPr>
            <p:cNvSpPr/>
            <p:nvPr/>
          </p:nvSpPr>
          <p:spPr>
            <a:xfrm>
              <a:off x="3791283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3" name="Freeform: Shape 7202">
              <a:extLst>
                <a:ext uri="{FF2B5EF4-FFF2-40B4-BE49-F238E27FC236}">
                  <a16:creationId xmlns:a16="http://schemas.microsoft.com/office/drawing/2014/main" id="{014E7099-E8FB-4C79-BDF6-E1C32F69E552}"/>
                </a:ext>
              </a:extLst>
            </p:cNvPr>
            <p:cNvSpPr/>
            <p:nvPr/>
          </p:nvSpPr>
          <p:spPr>
            <a:xfrm>
              <a:off x="3791283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4" name="Freeform: Shape 7203">
              <a:extLst>
                <a:ext uri="{FF2B5EF4-FFF2-40B4-BE49-F238E27FC236}">
                  <a16:creationId xmlns:a16="http://schemas.microsoft.com/office/drawing/2014/main" id="{0BD66447-ECF6-4F27-9B25-C598AAD432F0}"/>
                </a:ext>
              </a:extLst>
            </p:cNvPr>
            <p:cNvSpPr/>
            <p:nvPr/>
          </p:nvSpPr>
          <p:spPr>
            <a:xfrm>
              <a:off x="3791283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5" name="Freeform: Shape 7204">
              <a:extLst>
                <a:ext uri="{FF2B5EF4-FFF2-40B4-BE49-F238E27FC236}">
                  <a16:creationId xmlns:a16="http://schemas.microsoft.com/office/drawing/2014/main" id="{453B3FA1-D4BC-4D11-BA51-1E72D8EE0BB0}"/>
                </a:ext>
              </a:extLst>
            </p:cNvPr>
            <p:cNvSpPr/>
            <p:nvPr/>
          </p:nvSpPr>
          <p:spPr>
            <a:xfrm>
              <a:off x="3791283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6" name="Freeform: Shape 7205">
              <a:extLst>
                <a:ext uri="{FF2B5EF4-FFF2-40B4-BE49-F238E27FC236}">
                  <a16:creationId xmlns:a16="http://schemas.microsoft.com/office/drawing/2014/main" id="{D03B2EDD-39F5-42DC-ACCE-714C838A0CCC}"/>
                </a:ext>
              </a:extLst>
            </p:cNvPr>
            <p:cNvSpPr/>
            <p:nvPr/>
          </p:nvSpPr>
          <p:spPr>
            <a:xfrm>
              <a:off x="3706407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7" name="Freeform: Shape 7206">
              <a:extLst>
                <a:ext uri="{FF2B5EF4-FFF2-40B4-BE49-F238E27FC236}">
                  <a16:creationId xmlns:a16="http://schemas.microsoft.com/office/drawing/2014/main" id="{D11C1FAB-44D3-4C5B-A4B9-5FBB32910651}"/>
                </a:ext>
              </a:extLst>
            </p:cNvPr>
            <p:cNvSpPr/>
            <p:nvPr/>
          </p:nvSpPr>
          <p:spPr>
            <a:xfrm>
              <a:off x="3706407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8" name="Freeform: Shape 7207">
              <a:extLst>
                <a:ext uri="{FF2B5EF4-FFF2-40B4-BE49-F238E27FC236}">
                  <a16:creationId xmlns:a16="http://schemas.microsoft.com/office/drawing/2014/main" id="{175492D6-52EA-4389-8B62-87426AD396D8}"/>
                </a:ext>
              </a:extLst>
            </p:cNvPr>
            <p:cNvSpPr/>
            <p:nvPr/>
          </p:nvSpPr>
          <p:spPr>
            <a:xfrm>
              <a:off x="3621531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9" name="Freeform: Shape 7208">
              <a:extLst>
                <a:ext uri="{FF2B5EF4-FFF2-40B4-BE49-F238E27FC236}">
                  <a16:creationId xmlns:a16="http://schemas.microsoft.com/office/drawing/2014/main" id="{162A8498-446A-46BB-8355-52D68F1815B5}"/>
                </a:ext>
              </a:extLst>
            </p:cNvPr>
            <p:cNvSpPr/>
            <p:nvPr/>
          </p:nvSpPr>
          <p:spPr>
            <a:xfrm>
              <a:off x="3536655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0" name="Freeform: Shape 7209">
              <a:extLst>
                <a:ext uri="{FF2B5EF4-FFF2-40B4-BE49-F238E27FC236}">
                  <a16:creationId xmlns:a16="http://schemas.microsoft.com/office/drawing/2014/main" id="{C29938DF-6B5D-49D0-8BC3-F7ADA43719A1}"/>
                </a:ext>
              </a:extLst>
            </p:cNvPr>
            <p:cNvSpPr/>
            <p:nvPr/>
          </p:nvSpPr>
          <p:spPr>
            <a:xfrm>
              <a:off x="3451778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1" name="Freeform: Shape 7210">
              <a:extLst>
                <a:ext uri="{FF2B5EF4-FFF2-40B4-BE49-F238E27FC236}">
                  <a16:creationId xmlns:a16="http://schemas.microsoft.com/office/drawing/2014/main" id="{1273ABF8-9D7E-4665-80D6-2203FBAF6E2A}"/>
                </a:ext>
              </a:extLst>
            </p:cNvPr>
            <p:cNvSpPr/>
            <p:nvPr/>
          </p:nvSpPr>
          <p:spPr>
            <a:xfrm>
              <a:off x="3451778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2" name="Freeform: Shape 7211">
              <a:extLst>
                <a:ext uri="{FF2B5EF4-FFF2-40B4-BE49-F238E27FC236}">
                  <a16:creationId xmlns:a16="http://schemas.microsoft.com/office/drawing/2014/main" id="{162429B0-A47D-4C36-AD88-C4B10C980C08}"/>
                </a:ext>
              </a:extLst>
            </p:cNvPr>
            <p:cNvSpPr/>
            <p:nvPr/>
          </p:nvSpPr>
          <p:spPr>
            <a:xfrm>
              <a:off x="3536655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3" name="Freeform: Shape 7212">
              <a:extLst>
                <a:ext uri="{FF2B5EF4-FFF2-40B4-BE49-F238E27FC236}">
                  <a16:creationId xmlns:a16="http://schemas.microsoft.com/office/drawing/2014/main" id="{C0FEEA68-D10E-4D2A-BF29-B9DC8061C8C5}"/>
                </a:ext>
              </a:extLst>
            </p:cNvPr>
            <p:cNvSpPr/>
            <p:nvPr/>
          </p:nvSpPr>
          <p:spPr>
            <a:xfrm>
              <a:off x="3621531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4" name="Freeform: Shape 7213">
              <a:extLst>
                <a:ext uri="{FF2B5EF4-FFF2-40B4-BE49-F238E27FC236}">
                  <a16:creationId xmlns:a16="http://schemas.microsoft.com/office/drawing/2014/main" id="{6FE96B5D-2736-4FBA-A2D0-3890D59CEA57}"/>
                </a:ext>
              </a:extLst>
            </p:cNvPr>
            <p:cNvSpPr/>
            <p:nvPr/>
          </p:nvSpPr>
          <p:spPr>
            <a:xfrm>
              <a:off x="3621531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5" name="Freeform: Shape 7214">
              <a:extLst>
                <a:ext uri="{FF2B5EF4-FFF2-40B4-BE49-F238E27FC236}">
                  <a16:creationId xmlns:a16="http://schemas.microsoft.com/office/drawing/2014/main" id="{545C1B41-0611-41E5-A840-DB566CED16FE}"/>
                </a:ext>
              </a:extLst>
            </p:cNvPr>
            <p:cNvSpPr/>
            <p:nvPr/>
          </p:nvSpPr>
          <p:spPr>
            <a:xfrm>
              <a:off x="3706407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6" name="Freeform: Shape 7215">
              <a:extLst>
                <a:ext uri="{FF2B5EF4-FFF2-40B4-BE49-F238E27FC236}">
                  <a16:creationId xmlns:a16="http://schemas.microsoft.com/office/drawing/2014/main" id="{A5A56866-6AEC-407E-B30B-FA6F6FE3E7C7}"/>
                </a:ext>
              </a:extLst>
            </p:cNvPr>
            <p:cNvSpPr/>
            <p:nvPr/>
          </p:nvSpPr>
          <p:spPr>
            <a:xfrm>
              <a:off x="3706407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7" name="Freeform: Shape 7216">
              <a:extLst>
                <a:ext uri="{FF2B5EF4-FFF2-40B4-BE49-F238E27FC236}">
                  <a16:creationId xmlns:a16="http://schemas.microsoft.com/office/drawing/2014/main" id="{8336EB37-8556-4793-A46B-070A8CE75527}"/>
                </a:ext>
              </a:extLst>
            </p:cNvPr>
            <p:cNvSpPr/>
            <p:nvPr/>
          </p:nvSpPr>
          <p:spPr>
            <a:xfrm>
              <a:off x="3621531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8" name="Freeform: Shape 7217">
              <a:extLst>
                <a:ext uri="{FF2B5EF4-FFF2-40B4-BE49-F238E27FC236}">
                  <a16:creationId xmlns:a16="http://schemas.microsoft.com/office/drawing/2014/main" id="{99A32463-0490-48C0-8F8C-6E8080CD14F1}"/>
                </a:ext>
              </a:extLst>
            </p:cNvPr>
            <p:cNvSpPr/>
            <p:nvPr/>
          </p:nvSpPr>
          <p:spPr>
            <a:xfrm>
              <a:off x="3621531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9" name="Freeform: Shape 7218">
              <a:extLst>
                <a:ext uri="{FF2B5EF4-FFF2-40B4-BE49-F238E27FC236}">
                  <a16:creationId xmlns:a16="http://schemas.microsoft.com/office/drawing/2014/main" id="{2DA249E5-E24C-44E3-A566-3BC66A5326EA}"/>
                </a:ext>
              </a:extLst>
            </p:cNvPr>
            <p:cNvSpPr/>
            <p:nvPr/>
          </p:nvSpPr>
          <p:spPr>
            <a:xfrm>
              <a:off x="3706407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0" name="Freeform: Shape 7219">
              <a:extLst>
                <a:ext uri="{FF2B5EF4-FFF2-40B4-BE49-F238E27FC236}">
                  <a16:creationId xmlns:a16="http://schemas.microsoft.com/office/drawing/2014/main" id="{4517895A-8FA0-4EB1-BD82-C8E069CEA3D8}"/>
                </a:ext>
              </a:extLst>
            </p:cNvPr>
            <p:cNvSpPr/>
            <p:nvPr/>
          </p:nvSpPr>
          <p:spPr>
            <a:xfrm>
              <a:off x="3706407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1" name="Freeform: Shape 7220">
              <a:extLst>
                <a:ext uri="{FF2B5EF4-FFF2-40B4-BE49-F238E27FC236}">
                  <a16:creationId xmlns:a16="http://schemas.microsoft.com/office/drawing/2014/main" id="{70DCA6F5-78F7-4022-9A39-D90E1ADD3B58}"/>
                </a:ext>
              </a:extLst>
            </p:cNvPr>
            <p:cNvSpPr/>
            <p:nvPr/>
          </p:nvSpPr>
          <p:spPr>
            <a:xfrm>
              <a:off x="3536655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2" name="Freeform: Shape 7221">
              <a:extLst>
                <a:ext uri="{FF2B5EF4-FFF2-40B4-BE49-F238E27FC236}">
                  <a16:creationId xmlns:a16="http://schemas.microsoft.com/office/drawing/2014/main" id="{5B2174B0-ACEE-40BC-9D6E-19C3A179E507}"/>
                </a:ext>
              </a:extLst>
            </p:cNvPr>
            <p:cNvSpPr/>
            <p:nvPr/>
          </p:nvSpPr>
          <p:spPr>
            <a:xfrm>
              <a:off x="3451778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3" name="Freeform: Shape 7222">
              <a:extLst>
                <a:ext uri="{FF2B5EF4-FFF2-40B4-BE49-F238E27FC236}">
                  <a16:creationId xmlns:a16="http://schemas.microsoft.com/office/drawing/2014/main" id="{D8A6CDFE-C1AC-4658-A223-DBB271B90BD8}"/>
                </a:ext>
              </a:extLst>
            </p:cNvPr>
            <p:cNvSpPr/>
            <p:nvPr/>
          </p:nvSpPr>
          <p:spPr>
            <a:xfrm>
              <a:off x="3366902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4" name="Freeform: Shape 7223">
              <a:extLst>
                <a:ext uri="{FF2B5EF4-FFF2-40B4-BE49-F238E27FC236}">
                  <a16:creationId xmlns:a16="http://schemas.microsoft.com/office/drawing/2014/main" id="{600BD24C-34D7-4E13-8480-18740E303E76}"/>
                </a:ext>
              </a:extLst>
            </p:cNvPr>
            <p:cNvSpPr/>
            <p:nvPr/>
          </p:nvSpPr>
          <p:spPr>
            <a:xfrm>
              <a:off x="3791283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5" name="Freeform: Shape 7224">
              <a:extLst>
                <a:ext uri="{FF2B5EF4-FFF2-40B4-BE49-F238E27FC236}">
                  <a16:creationId xmlns:a16="http://schemas.microsoft.com/office/drawing/2014/main" id="{4210C8F1-D53D-459D-B509-AD5CCB0C3845}"/>
                </a:ext>
              </a:extLst>
            </p:cNvPr>
            <p:cNvSpPr/>
            <p:nvPr/>
          </p:nvSpPr>
          <p:spPr>
            <a:xfrm>
              <a:off x="3791283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6" name="Freeform: Shape 7225">
              <a:extLst>
                <a:ext uri="{FF2B5EF4-FFF2-40B4-BE49-F238E27FC236}">
                  <a16:creationId xmlns:a16="http://schemas.microsoft.com/office/drawing/2014/main" id="{CEA22E21-442E-455D-9021-B939736B8696}"/>
                </a:ext>
              </a:extLst>
            </p:cNvPr>
            <p:cNvSpPr/>
            <p:nvPr/>
          </p:nvSpPr>
          <p:spPr>
            <a:xfrm>
              <a:off x="3876160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7" name="Freeform: Shape 7226">
              <a:extLst>
                <a:ext uri="{FF2B5EF4-FFF2-40B4-BE49-F238E27FC236}">
                  <a16:creationId xmlns:a16="http://schemas.microsoft.com/office/drawing/2014/main" id="{C66AA848-C746-4580-A0A7-CC088984E4D7}"/>
                </a:ext>
              </a:extLst>
            </p:cNvPr>
            <p:cNvSpPr/>
            <p:nvPr/>
          </p:nvSpPr>
          <p:spPr>
            <a:xfrm>
              <a:off x="3961042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8" name="Freeform: Shape 7227">
              <a:extLst>
                <a:ext uri="{FF2B5EF4-FFF2-40B4-BE49-F238E27FC236}">
                  <a16:creationId xmlns:a16="http://schemas.microsoft.com/office/drawing/2014/main" id="{6A57DA8F-A817-46D0-80C2-7380C8E5C4B5}"/>
                </a:ext>
              </a:extLst>
            </p:cNvPr>
            <p:cNvSpPr/>
            <p:nvPr/>
          </p:nvSpPr>
          <p:spPr>
            <a:xfrm>
              <a:off x="4045919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9" name="Freeform: Shape 7228">
              <a:extLst>
                <a:ext uri="{FF2B5EF4-FFF2-40B4-BE49-F238E27FC236}">
                  <a16:creationId xmlns:a16="http://schemas.microsoft.com/office/drawing/2014/main" id="{E6B17493-5864-4AEB-ACFF-DFB33B5C96B4}"/>
                </a:ext>
              </a:extLst>
            </p:cNvPr>
            <p:cNvSpPr/>
            <p:nvPr/>
          </p:nvSpPr>
          <p:spPr>
            <a:xfrm>
              <a:off x="4130795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0" name="Freeform: Shape 7229">
              <a:extLst>
                <a:ext uri="{FF2B5EF4-FFF2-40B4-BE49-F238E27FC236}">
                  <a16:creationId xmlns:a16="http://schemas.microsoft.com/office/drawing/2014/main" id="{04DF5D98-F669-4FFD-A8A3-33C1A721EFC4}"/>
                </a:ext>
              </a:extLst>
            </p:cNvPr>
            <p:cNvSpPr/>
            <p:nvPr/>
          </p:nvSpPr>
          <p:spPr>
            <a:xfrm>
              <a:off x="4215671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1" name="Freeform: Shape 7230">
              <a:extLst>
                <a:ext uri="{FF2B5EF4-FFF2-40B4-BE49-F238E27FC236}">
                  <a16:creationId xmlns:a16="http://schemas.microsoft.com/office/drawing/2014/main" id="{D600DE0F-3DF2-4376-A0D5-794FF3BA4D7B}"/>
                </a:ext>
              </a:extLst>
            </p:cNvPr>
            <p:cNvSpPr/>
            <p:nvPr/>
          </p:nvSpPr>
          <p:spPr>
            <a:xfrm>
              <a:off x="4300547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2" name="Freeform: Shape 7231">
              <a:extLst>
                <a:ext uri="{FF2B5EF4-FFF2-40B4-BE49-F238E27FC236}">
                  <a16:creationId xmlns:a16="http://schemas.microsoft.com/office/drawing/2014/main" id="{CA316D6F-E6DF-4A37-B88C-B09FA3CE5AEF}"/>
                </a:ext>
              </a:extLst>
            </p:cNvPr>
            <p:cNvSpPr/>
            <p:nvPr/>
          </p:nvSpPr>
          <p:spPr>
            <a:xfrm>
              <a:off x="4385423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3" name="Freeform: Shape 7232">
              <a:extLst>
                <a:ext uri="{FF2B5EF4-FFF2-40B4-BE49-F238E27FC236}">
                  <a16:creationId xmlns:a16="http://schemas.microsoft.com/office/drawing/2014/main" id="{54F9C15B-D802-464B-8541-C7A36692CCBF}"/>
                </a:ext>
              </a:extLst>
            </p:cNvPr>
            <p:cNvSpPr/>
            <p:nvPr/>
          </p:nvSpPr>
          <p:spPr>
            <a:xfrm>
              <a:off x="4470300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4" name="Freeform: Shape 7233">
              <a:extLst>
                <a:ext uri="{FF2B5EF4-FFF2-40B4-BE49-F238E27FC236}">
                  <a16:creationId xmlns:a16="http://schemas.microsoft.com/office/drawing/2014/main" id="{22C9B878-4C5B-4E16-B1C5-CA9F091316D9}"/>
                </a:ext>
              </a:extLst>
            </p:cNvPr>
            <p:cNvSpPr/>
            <p:nvPr/>
          </p:nvSpPr>
          <p:spPr>
            <a:xfrm>
              <a:off x="4470300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5" name="Freeform: Shape 7234">
              <a:extLst>
                <a:ext uri="{FF2B5EF4-FFF2-40B4-BE49-F238E27FC236}">
                  <a16:creationId xmlns:a16="http://schemas.microsoft.com/office/drawing/2014/main" id="{25D2598C-63BE-46D9-B3DF-105BD650BC75}"/>
                </a:ext>
              </a:extLst>
            </p:cNvPr>
            <p:cNvSpPr/>
            <p:nvPr/>
          </p:nvSpPr>
          <p:spPr>
            <a:xfrm>
              <a:off x="4470300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6" name="Freeform: Shape 7235">
              <a:extLst>
                <a:ext uri="{FF2B5EF4-FFF2-40B4-BE49-F238E27FC236}">
                  <a16:creationId xmlns:a16="http://schemas.microsoft.com/office/drawing/2014/main" id="{124974E5-31B4-468C-A06D-1E7C90A68B26}"/>
                </a:ext>
              </a:extLst>
            </p:cNvPr>
            <p:cNvSpPr/>
            <p:nvPr/>
          </p:nvSpPr>
          <p:spPr>
            <a:xfrm>
              <a:off x="4470300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7" name="Freeform: Shape 7236">
              <a:extLst>
                <a:ext uri="{FF2B5EF4-FFF2-40B4-BE49-F238E27FC236}">
                  <a16:creationId xmlns:a16="http://schemas.microsoft.com/office/drawing/2014/main" id="{A7D93191-A4CE-4A30-9491-25D17D297668}"/>
                </a:ext>
              </a:extLst>
            </p:cNvPr>
            <p:cNvSpPr/>
            <p:nvPr/>
          </p:nvSpPr>
          <p:spPr>
            <a:xfrm>
              <a:off x="4470300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8" name="Freeform: Shape 7237">
              <a:extLst>
                <a:ext uri="{FF2B5EF4-FFF2-40B4-BE49-F238E27FC236}">
                  <a16:creationId xmlns:a16="http://schemas.microsoft.com/office/drawing/2014/main" id="{1472AB31-1375-436C-BDDA-4498C52CFEBA}"/>
                </a:ext>
              </a:extLst>
            </p:cNvPr>
            <p:cNvSpPr/>
            <p:nvPr/>
          </p:nvSpPr>
          <p:spPr>
            <a:xfrm>
              <a:off x="4555176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9" name="Freeform: Shape 7238">
              <a:extLst>
                <a:ext uri="{FF2B5EF4-FFF2-40B4-BE49-F238E27FC236}">
                  <a16:creationId xmlns:a16="http://schemas.microsoft.com/office/drawing/2014/main" id="{07B7C40C-ABEB-4BD9-8099-B980D18ACEF3}"/>
                </a:ext>
              </a:extLst>
            </p:cNvPr>
            <p:cNvSpPr/>
            <p:nvPr/>
          </p:nvSpPr>
          <p:spPr>
            <a:xfrm>
              <a:off x="4555176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0" name="Freeform: Shape 7239">
              <a:extLst>
                <a:ext uri="{FF2B5EF4-FFF2-40B4-BE49-F238E27FC236}">
                  <a16:creationId xmlns:a16="http://schemas.microsoft.com/office/drawing/2014/main" id="{E13E625D-E37F-4786-8AA1-A3B164DC19C6}"/>
                </a:ext>
              </a:extLst>
            </p:cNvPr>
            <p:cNvSpPr/>
            <p:nvPr/>
          </p:nvSpPr>
          <p:spPr>
            <a:xfrm>
              <a:off x="4470300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1" name="Freeform: Shape 7240">
              <a:extLst>
                <a:ext uri="{FF2B5EF4-FFF2-40B4-BE49-F238E27FC236}">
                  <a16:creationId xmlns:a16="http://schemas.microsoft.com/office/drawing/2014/main" id="{19D9E72D-7817-42E8-849A-136F272CAAF8}"/>
                </a:ext>
              </a:extLst>
            </p:cNvPr>
            <p:cNvSpPr/>
            <p:nvPr/>
          </p:nvSpPr>
          <p:spPr>
            <a:xfrm>
              <a:off x="4385423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2" name="Freeform: Shape 7241">
              <a:extLst>
                <a:ext uri="{FF2B5EF4-FFF2-40B4-BE49-F238E27FC236}">
                  <a16:creationId xmlns:a16="http://schemas.microsoft.com/office/drawing/2014/main" id="{49DC6B31-B018-4CDA-AD2C-6C5816CD953A}"/>
                </a:ext>
              </a:extLst>
            </p:cNvPr>
            <p:cNvSpPr/>
            <p:nvPr/>
          </p:nvSpPr>
          <p:spPr>
            <a:xfrm>
              <a:off x="4385423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3" name="Freeform: Shape 7242">
              <a:extLst>
                <a:ext uri="{FF2B5EF4-FFF2-40B4-BE49-F238E27FC236}">
                  <a16:creationId xmlns:a16="http://schemas.microsoft.com/office/drawing/2014/main" id="{0E9ECFE4-379F-4223-8210-FE925A4E0D60}"/>
                </a:ext>
              </a:extLst>
            </p:cNvPr>
            <p:cNvSpPr/>
            <p:nvPr/>
          </p:nvSpPr>
          <p:spPr>
            <a:xfrm>
              <a:off x="4300547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4" name="Freeform: Shape 7243">
              <a:extLst>
                <a:ext uri="{FF2B5EF4-FFF2-40B4-BE49-F238E27FC236}">
                  <a16:creationId xmlns:a16="http://schemas.microsoft.com/office/drawing/2014/main" id="{E9D0306D-F9B4-423D-A7A7-5AC73BC646F4}"/>
                </a:ext>
              </a:extLst>
            </p:cNvPr>
            <p:cNvSpPr/>
            <p:nvPr/>
          </p:nvSpPr>
          <p:spPr>
            <a:xfrm>
              <a:off x="4215671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5" name="Freeform: Shape 7244">
              <a:extLst>
                <a:ext uri="{FF2B5EF4-FFF2-40B4-BE49-F238E27FC236}">
                  <a16:creationId xmlns:a16="http://schemas.microsoft.com/office/drawing/2014/main" id="{118810D2-A83C-48D3-95EF-68712C29C7E9}"/>
                </a:ext>
              </a:extLst>
            </p:cNvPr>
            <p:cNvSpPr/>
            <p:nvPr/>
          </p:nvSpPr>
          <p:spPr>
            <a:xfrm>
              <a:off x="4215671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6" name="Freeform: Shape 7245">
              <a:extLst>
                <a:ext uri="{FF2B5EF4-FFF2-40B4-BE49-F238E27FC236}">
                  <a16:creationId xmlns:a16="http://schemas.microsoft.com/office/drawing/2014/main" id="{81B3AA09-0C80-478E-BE09-8AF0754C1A0E}"/>
                </a:ext>
              </a:extLst>
            </p:cNvPr>
            <p:cNvSpPr/>
            <p:nvPr/>
          </p:nvSpPr>
          <p:spPr>
            <a:xfrm>
              <a:off x="4215671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7" name="Freeform: Shape 7246">
              <a:extLst>
                <a:ext uri="{FF2B5EF4-FFF2-40B4-BE49-F238E27FC236}">
                  <a16:creationId xmlns:a16="http://schemas.microsoft.com/office/drawing/2014/main" id="{946E6270-EA3F-4DFA-901B-9D40F3DE9320}"/>
                </a:ext>
              </a:extLst>
            </p:cNvPr>
            <p:cNvSpPr/>
            <p:nvPr/>
          </p:nvSpPr>
          <p:spPr>
            <a:xfrm>
              <a:off x="4130795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8" name="Freeform: Shape 7247">
              <a:extLst>
                <a:ext uri="{FF2B5EF4-FFF2-40B4-BE49-F238E27FC236}">
                  <a16:creationId xmlns:a16="http://schemas.microsoft.com/office/drawing/2014/main" id="{36D47F04-8332-4F3B-92D5-C594B62635A9}"/>
                </a:ext>
              </a:extLst>
            </p:cNvPr>
            <p:cNvSpPr/>
            <p:nvPr/>
          </p:nvSpPr>
          <p:spPr>
            <a:xfrm>
              <a:off x="4045919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9" name="Freeform: Shape 7248">
              <a:extLst>
                <a:ext uri="{FF2B5EF4-FFF2-40B4-BE49-F238E27FC236}">
                  <a16:creationId xmlns:a16="http://schemas.microsoft.com/office/drawing/2014/main" id="{A58A58B0-CF11-4280-9E31-AB3A55749117}"/>
                </a:ext>
              </a:extLst>
            </p:cNvPr>
            <p:cNvSpPr/>
            <p:nvPr/>
          </p:nvSpPr>
          <p:spPr>
            <a:xfrm>
              <a:off x="3961042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0" name="Freeform: Shape 7249">
              <a:extLst>
                <a:ext uri="{FF2B5EF4-FFF2-40B4-BE49-F238E27FC236}">
                  <a16:creationId xmlns:a16="http://schemas.microsoft.com/office/drawing/2014/main" id="{1757BF5A-8B4B-4175-B18E-28AD35A479CF}"/>
                </a:ext>
              </a:extLst>
            </p:cNvPr>
            <p:cNvSpPr/>
            <p:nvPr/>
          </p:nvSpPr>
          <p:spPr>
            <a:xfrm>
              <a:off x="3961042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1" name="Freeform: Shape 7250">
              <a:extLst>
                <a:ext uri="{FF2B5EF4-FFF2-40B4-BE49-F238E27FC236}">
                  <a16:creationId xmlns:a16="http://schemas.microsoft.com/office/drawing/2014/main" id="{CF72078F-E88E-421C-8F26-BC3905B010D2}"/>
                </a:ext>
              </a:extLst>
            </p:cNvPr>
            <p:cNvSpPr/>
            <p:nvPr/>
          </p:nvSpPr>
          <p:spPr>
            <a:xfrm>
              <a:off x="3876160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2" name="Freeform: Shape 7251">
              <a:extLst>
                <a:ext uri="{FF2B5EF4-FFF2-40B4-BE49-F238E27FC236}">
                  <a16:creationId xmlns:a16="http://schemas.microsoft.com/office/drawing/2014/main" id="{9C42C7E8-D80E-43A4-8D20-9FA8CED58CF6}"/>
                </a:ext>
              </a:extLst>
            </p:cNvPr>
            <p:cNvSpPr/>
            <p:nvPr/>
          </p:nvSpPr>
          <p:spPr>
            <a:xfrm>
              <a:off x="3876160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3" name="Freeform: Shape 7252">
              <a:extLst>
                <a:ext uri="{FF2B5EF4-FFF2-40B4-BE49-F238E27FC236}">
                  <a16:creationId xmlns:a16="http://schemas.microsoft.com/office/drawing/2014/main" id="{EBEEBBCA-66E5-4862-B5C4-0DCC20E15AC5}"/>
                </a:ext>
              </a:extLst>
            </p:cNvPr>
            <p:cNvSpPr/>
            <p:nvPr/>
          </p:nvSpPr>
          <p:spPr>
            <a:xfrm>
              <a:off x="3791283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4" name="Freeform: Shape 7253">
              <a:extLst>
                <a:ext uri="{FF2B5EF4-FFF2-40B4-BE49-F238E27FC236}">
                  <a16:creationId xmlns:a16="http://schemas.microsoft.com/office/drawing/2014/main" id="{074EE300-00FE-44A4-B485-709DD61BCBF1}"/>
                </a:ext>
              </a:extLst>
            </p:cNvPr>
            <p:cNvSpPr/>
            <p:nvPr/>
          </p:nvSpPr>
          <p:spPr>
            <a:xfrm>
              <a:off x="3706407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5" name="Freeform: Shape 7254">
              <a:extLst>
                <a:ext uri="{FF2B5EF4-FFF2-40B4-BE49-F238E27FC236}">
                  <a16:creationId xmlns:a16="http://schemas.microsoft.com/office/drawing/2014/main" id="{55F312A1-DEB9-4845-A784-A2BBFE93CF10}"/>
                </a:ext>
              </a:extLst>
            </p:cNvPr>
            <p:cNvSpPr/>
            <p:nvPr/>
          </p:nvSpPr>
          <p:spPr>
            <a:xfrm>
              <a:off x="3621531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6" name="Freeform: Shape 7255">
              <a:extLst>
                <a:ext uri="{FF2B5EF4-FFF2-40B4-BE49-F238E27FC236}">
                  <a16:creationId xmlns:a16="http://schemas.microsoft.com/office/drawing/2014/main" id="{35FED300-F559-41B7-A411-214739F92C0E}"/>
                </a:ext>
              </a:extLst>
            </p:cNvPr>
            <p:cNvSpPr/>
            <p:nvPr/>
          </p:nvSpPr>
          <p:spPr>
            <a:xfrm>
              <a:off x="3536655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7" name="Freeform: Shape 7256">
              <a:extLst>
                <a:ext uri="{FF2B5EF4-FFF2-40B4-BE49-F238E27FC236}">
                  <a16:creationId xmlns:a16="http://schemas.microsoft.com/office/drawing/2014/main" id="{EF7BCE3A-CF9E-4582-8FB7-C0378EC59EE4}"/>
                </a:ext>
              </a:extLst>
            </p:cNvPr>
            <p:cNvSpPr/>
            <p:nvPr/>
          </p:nvSpPr>
          <p:spPr>
            <a:xfrm>
              <a:off x="3451778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8" name="Freeform: Shape 7257">
              <a:extLst>
                <a:ext uri="{FF2B5EF4-FFF2-40B4-BE49-F238E27FC236}">
                  <a16:creationId xmlns:a16="http://schemas.microsoft.com/office/drawing/2014/main" id="{A65B2D4D-1442-48B6-A524-D755B514619D}"/>
                </a:ext>
              </a:extLst>
            </p:cNvPr>
            <p:cNvSpPr/>
            <p:nvPr/>
          </p:nvSpPr>
          <p:spPr>
            <a:xfrm>
              <a:off x="3366902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9" name="Freeform: Shape 7258">
              <a:extLst>
                <a:ext uri="{FF2B5EF4-FFF2-40B4-BE49-F238E27FC236}">
                  <a16:creationId xmlns:a16="http://schemas.microsoft.com/office/drawing/2014/main" id="{607DB259-AA43-4BFD-98E2-634B4E8F7D48}"/>
                </a:ext>
              </a:extLst>
            </p:cNvPr>
            <p:cNvSpPr/>
            <p:nvPr/>
          </p:nvSpPr>
          <p:spPr>
            <a:xfrm>
              <a:off x="3282026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0" name="Freeform: Shape 7259">
              <a:extLst>
                <a:ext uri="{FF2B5EF4-FFF2-40B4-BE49-F238E27FC236}">
                  <a16:creationId xmlns:a16="http://schemas.microsoft.com/office/drawing/2014/main" id="{B40B8AA0-54CB-4D91-B379-8FB17C6D3C5E}"/>
                </a:ext>
              </a:extLst>
            </p:cNvPr>
            <p:cNvSpPr/>
            <p:nvPr/>
          </p:nvSpPr>
          <p:spPr>
            <a:xfrm>
              <a:off x="3197150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1" name="Freeform: Shape 7260">
              <a:extLst>
                <a:ext uri="{FF2B5EF4-FFF2-40B4-BE49-F238E27FC236}">
                  <a16:creationId xmlns:a16="http://schemas.microsoft.com/office/drawing/2014/main" id="{E6B393DA-DA3F-43E1-91D2-A7645285C3C6}"/>
                </a:ext>
              </a:extLst>
            </p:cNvPr>
            <p:cNvSpPr/>
            <p:nvPr/>
          </p:nvSpPr>
          <p:spPr>
            <a:xfrm>
              <a:off x="3197150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2" name="Freeform: Shape 7261">
              <a:extLst>
                <a:ext uri="{FF2B5EF4-FFF2-40B4-BE49-F238E27FC236}">
                  <a16:creationId xmlns:a16="http://schemas.microsoft.com/office/drawing/2014/main" id="{209A2A98-A29D-4580-BCAA-1C32F98B7395}"/>
                </a:ext>
              </a:extLst>
            </p:cNvPr>
            <p:cNvSpPr/>
            <p:nvPr/>
          </p:nvSpPr>
          <p:spPr>
            <a:xfrm>
              <a:off x="3112273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3" name="Freeform: Shape 7262">
              <a:extLst>
                <a:ext uri="{FF2B5EF4-FFF2-40B4-BE49-F238E27FC236}">
                  <a16:creationId xmlns:a16="http://schemas.microsoft.com/office/drawing/2014/main" id="{FF26255E-6B2D-401C-88E6-3A454FCD45C2}"/>
                </a:ext>
              </a:extLst>
            </p:cNvPr>
            <p:cNvSpPr/>
            <p:nvPr/>
          </p:nvSpPr>
          <p:spPr>
            <a:xfrm>
              <a:off x="3027397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4" name="Freeform: Shape 7263">
              <a:extLst>
                <a:ext uri="{FF2B5EF4-FFF2-40B4-BE49-F238E27FC236}">
                  <a16:creationId xmlns:a16="http://schemas.microsoft.com/office/drawing/2014/main" id="{7AB6BFDC-CBD3-49CA-A140-92DBD63510E6}"/>
                </a:ext>
              </a:extLst>
            </p:cNvPr>
            <p:cNvSpPr/>
            <p:nvPr/>
          </p:nvSpPr>
          <p:spPr>
            <a:xfrm>
              <a:off x="3027397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5" name="Freeform: Shape 7264">
              <a:extLst>
                <a:ext uri="{FF2B5EF4-FFF2-40B4-BE49-F238E27FC236}">
                  <a16:creationId xmlns:a16="http://schemas.microsoft.com/office/drawing/2014/main" id="{5EFC9F6D-CC1D-40DD-89B0-A5E65D2B719B}"/>
                </a:ext>
              </a:extLst>
            </p:cNvPr>
            <p:cNvSpPr/>
            <p:nvPr/>
          </p:nvSpPr>
          <p:spPr>
            <a:xfrm>
              <a:off x="2942521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6" name="Freeform: Shape 7265">
              <a:extLst>
                <a:ext uri="{FF2B5EF4-FFF2-40B4-BE49-F238E27FC236}">
                  <a16:creationId xmlns:a16="http://schemas.microsoft.com/office/drawing/2014/main" id="{AD987989-2251-4B07-9375-033C620ED6BC}"/>
                </a:ext>
              </a:extLst>
            </p:cNvPr>
            <p:cNvSpPr/>
            <p:nvPr/>
          </p:nvSpPr>
          <p:spPr>
            <a:xfrm>
              <a:off x="2857645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7" name="Freeform: Shape 7266">
              <a:extLst>
                <a:ext uri="{FF2B5EF4-FFF2-40B4-BE49-F238E27FC236}">
                  <a16:creationId xmlns:a16="http://schemas.microsoft.com/office/drawing/2014/main" id="{3B659365-90B4-4D41-BBD1-92C8E07ED8BB}"/>
                </a:ext>
              </a:extLst>
            </p:cNvPr>
            <p:cNvSpPr/>
            <p:nvPr/>
          </p:nvSpPr>
          <p:spPr>
            <a:xfrm>
              <a:off x="2772768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8" name="Freeform: Shape 7267">
              <a:extLst>
                <a:ext uri="{FF2B5EF4-FFF2-40B4-BE49-F238E27FC236}">
                  <a16:creationId xmlns:a16="http://schemas.microsoft.com/office/drawing/2014/main" id="{9FAC58E0-E942-4B90-9BCC-862857C978A8}"/>
                </a:ext>
              </a:extLst>
            </p:cNvPr>
            <p:cNvSpPr/>
            <p:nvPr/>
          </p:nvSpPr>
          <p:spPr>
            <a:xfrm>
              <a:off x="2772768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9" name="Freeform: Shape 7268">
              <a:extLst>
                <a:ext uri="{FF2B5EF4-FFF2-40B4-BE49-F238E27FC236}">
                  <a16:creationId xmlns:a16="http://schemas.microsoft.com/office/drawing/2014/main" id="{C80C4F3D-86C6-42DC-9812-60E86E19AA22}"/>
                </a:ext>
              </a:extLst>
            </p:cNvPr>
            <p:cNvSpPr/>
            <p:nvPr/>
          </p:nvSpPr>
          <p:spPr>
            <a:xfrm>
              <a:off x="2687892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0" name="Freeform: Shape 7269">
              <a:extLst>
                <a:ext uri="{FF2B5EF4-FFF2-40B4-BE49-F238E27FC236}">
                  <a16:creationId xmlns:a16="http://schemas.microsoft.com/office/drawing/2014/main" id="{C3BECA6F-E010-4057-9CC6-AD13C6989362}"/>
                </a:ext>
              </a:extLst>
            </p:cNvPr>
            <p:cNvSpPr/>
            <p:nvPr/>
          </p:nvSpPr>
          <p:spPr>
            <a:xfrm>
              <a:off x="2603016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1" name="Freeform: Shape 7270">
              <a:extLst>
                <a:ext uri="{FF2B5EF4-FFF2-40B4-BE49-F238E27FC236}">
                  <a16:creationId xmlns:a16="http://schemas.microsoft.com/office/drawing/2014/main" id="{0FB15845-4DA9-477C-8092-9E674CD3CCFD}"/>
                </a:ext>
              </a:extLst>
            </p:cNvPr>
            <p:cNvSpPr/>
            <p:nvPr/>
          </p:nvSpPr>
          <p:spPr>
            <a:xfrm>
              <a:off x="2603016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2" name="Freeform: Shape 7271">
              <a:extLst>
                <a:ext uri="{FF2B5EF4-FFF2-40B4-BE49-F238E27FC236}">
                  <a16:creationId xmlns:a16="http://schemas.microsoft.com/office/drawing/2014/main" id="{15E070CD-118C-481B-9311-6A540665FA39}"/>
                </a:ext>
              </a:extLst>
            </p:cNvPr>
            <p:cNvSpPr/>
            <p:nvPr/>
          </p:nvSpPr>
          <p:spPr>
            <a:xfrm>
              <a:off x="2603016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3" name="Freeform: Shape 7272">
              <a:extLst>
                <a:ext uri="{FF2B5EF4-FFF2-40B4-BE49-F238E27FC236}">
                  <a16:creationId xmlns:a16="http://schemas.microsoft.com/office/drawing/2014/main" id="{02371E12-7274-4798-A63E-FC5C2F3B7C75}"/>
                </a:ext>
              </a:extLst>
            </p:cNvPr>
            <p:cNvSpPr/>
            <p:nvPr/>
          </p:nvSpPr>
          <p:spPr>
            <a:xfrm>
              <a:off x="2687892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4" name="Freeform: Shape 7273">
              <a:extLst>
                <a:ext uri="{FF2B5EF4-FFF2-40B4-BE49-F238E27FC236}">
                  <a16:creationId xmlns:a16="http://schemas.microsoft.com/office/drawing/2014/main" id="{328A68DD-3265-411B-A4FD-146A9F2D921C}"/>
                </a:ext>
              </a:extLst>
            </p:cNvPr>
            <p:cNvSpPr/>
            <p:nvPr/>
          </p:nvSpPr>
          <p:spPr>
            <a:xfrm>
              <a:off x="2687892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5" name="Freeform: Shape 7274">
              <a:extLst>
                <a:ext uri="{FF2B5EF4-FFF2-40B4-BE49-F238E27FC236}">
                  <a16:creationId xmlns:a16="http://schemas.microsoft.com/office/drawing/2014/main" id="{9368F73F-04A5-4120-A74E-B8A5AB7298AB}"/>
                </a:ext>
              </a:extLst>
            </p:cNvPr>
            <p:cNvSpPr/>
            <p:nvPr/>
          </p:nvSpPr>
          <p:spPr>
            <a:xfrm>
              <a:off x="2687892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6" name="Freeform: Shape 7275">
              <a:extLst>
                <a:ext uri="{FF2B5EF4-FFF2-40B4-BE49-F238E27FC236}">
                  <a16:creationId xmlns:a16="http://schemas.microsoft.com/office/drawing/2014/main" id="{2AE8B893-850D-4E4A-9A04-5470C1335552}"/>
                </a:ext>
              </a:extLst>
            </p:cNvPr>
            <p:cNvSpPr/>
            <p:nvPr/>
          </p:nvSpPr>
          <p:spPr>
            <a:xfrm>
              <a:off x="2687892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7" name="Freeform: Shape 7276">
              <a:extLst>
                <a:ext uri="{FF2B5EF4-FFF2-40B4-BE49-F238E27FC236}">
                  <a16:creationId xmlns:a16="http://schemas.microsoft.com/office/drawing/2014/main" id="{9BF37C3D-560C-4107-9F5C-6061C9950342}"/>
                </a:ext>
              </a:extLst>
            </p:cNvPr>
            <p:cNvSpPr/>
            <p:nvPr/>
          </p:nvSpPr>
          <p:spPr>
            <a:xfrm>
              <a:off x="2603016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8" name="Freeform: Shape 7277">
              <a:extLst>
                <a:ext uri="{FF2B5EF4-FFF2-40B4-BE49-F238E27FC236}">
                  <a16:creationId xmlns:a16="http://schemas.microsoft.com/office/drawing/2014/main" id="{D7AC7C97-516C-4B98-9764-95249F68D16F}"/>
                </a:ext>
              </a:extLst>
            </p:cNvPr>
            <p:cNvSpPr/>
            <p:nvPr/>
          </p:nvSpPr>
          <p:spPr>
            <a:xfrm>
              <a:off x="2603016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9" name="Freeform: Shape 7278">
              <a:extLst>
                <a:ext uri="{FF2B5EF4-FFF2-40B4-BE49-F238E27FC236}">
                  <a16:creationId xmlns:a16="http://schemas.microsoft.com/office/drawing/2014/main" id="{1BA4E67A-11CA-482C-BC2E-E5DD647500DE}"/>
                </a:ext>
              </a:extLst>
            </p:cNvPr>
            <p:cNvSpPr/>
            <p:nvPr/>
          </p:nvSpPr>
          <p:spPr>
            <a:xfrm>
              <a:off x="2603016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0" name="Freeform: Shape 7279">
              <a:extLst>
                <a:ext uri="{FF2B5EF4-FFF2-40B4-BE49-F238E27FC236}">
                  <a16:creationId xmlns:a16="http://schemas.microsoft.com/office/drawing/2014/main" id="{7DB84251-CCDB-4C2B-A32A-B92C31D11E7B}"/>
                </a:ext>
              </a:extLst>
            </p:cNvPr>
            <p:cNvSpPr/>
            <p:nvPr/>
          </p:nvSpPr>
          <p:spPr>
            <a:xfrm>
              <a:off x="2518140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1" name="Freeform: Shape 7280">
              <a:extLst>
                <a:ext uri="{FF2B5EF4-FFF2-40B4-BE49-F238E27FC236}">
                  <a16:creationId xmlns:a16="http://schemas.microsoft.com/office/drawing/2014/main" id="{C5A62FAD-6C3D-46A1-A52B-92737659B2C0}"/>
                </a:ext>
              </a:extLst>
            </p:cNvPr>
            <p:cNvSpPr/>
            <p:nvPr/>
          </p:nvSpPr>
          <p:spPr>
            <a:xfrm>
              <a:off x="251814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2" name="Freeform: Shape 7281">
              <a:extLst>
                <a:ext uri="{FF2B5EF4-FFF2-40B4-BE49-F238E27FC236}">
                  <a16:creationId xmlns:a16="http://schemas.microsoft.com/office/drawing/2014/main" id="{B7848D2D-1837-4028-8B34-58AFFEAF5056}"/>
                </a:ext>
              </a:extLst>
            </p:cNvPr>
            <p:cNvSpPr/>
            <p:nvPr/>
          </p:nvSpPr>
          <p:spPr>
            <a:xfrm>
              <a:off x="251814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3" name="Freeform: Shape 7282">
              <a:extLst>
                <a:ext uri="{FF2B5EF4-FFF2-40B4-BE49-F238E27FC236}">
                  <a16:creationId xmlns:a16="http://schemas.microsoft.com/office/drawing/2014/main" id="{C02ECFAF-CB06-4932-A05D-03A06EEF2E26}"/>
                </a:ext>
              </a:extLst>
            </p:cNvPr>
            <p:cNvSpPr/>
            <p:nvPr/>
          </p:nvSpPr>
          <p:spPr>
            <a:xfrm>
              <a:off x="2433264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4" name="Freeform: Shape 7283">
              <a:extLst>
                <a:ext uri="{FF2B5EF4-FFF2-40B4-BE49-F238E27FC236}">
                  <a16:creationId xmlns:a16="http://schemas.microsoft.com/office/drawing/2014/main" id="{B7004119-3B17-4413-98DF-6B4A5A1520C6}"/>
                </a:ext>
              </a:extLst>
            </p:cNvPr>
            <p:cNvSpPr/>
            <p:nvPr/>
          </p:nvSpPr>
          <p:spPr>
            <a:xfrm>
              <a:off x="2433264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5" name="Freeform: Shape 7284">
              <a:extLst>
                <a:ext uri="{FF2B5EF4-FFF2-40B4-BE49-F238E27FC236}">
                  <a16:creationId xmlns:a16="http://schemas.microsoft.com/office/drawing/2014/main" id="{693B8212-E543-4B78-899C-D827F6270080}"/>
                </a:ext>
              </a:extLst>
            </p:cNvPr>
            <p:cNvSpPr/>
            <p:nvPr/>
          </p:nvSpPr>
          <p:spPr>
            <a:xfrm>
              <a:off x="251814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6" name="Freeform: Shape 7285">
              <a:extLst>
                <a:ext uri="{FF2B5EF4-FFF2-40B4-BE49-F238E27FC236}">
                  <a16:creationId xmlns:a16="http://schemas.microsoft.com/office/drawing/2014/main" id="{D836BB76-A6B8-4D40-BF1D-23B43C4BBAE0}"/>
                </a:ext>
              </a:extLst>
            </p:cNvPr>
            <p:cNvSpPr/>
            <p:nvPr/>
          </p:nvSpPr>
          <p:spPr>
            <a:xfrm>
              <a:off x="2603016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7" name="Freeform: Shape 7286">
              <a:extLst>
                <a:ext uri="{FF2B5EF4-FFF2-40B4-BE49-F238E27FC236}">
                  <a16:creationId xmlns:a16="http://schemas.microsoft.com/office/drawing/2014/main" id="{78354B56-9F55-4808-A495-25BA480873DB}"/>
                </a:ext>
              </a:extLst>
            </p:cNvPr>
            <p:cNvSpPr/>
            <p:nvPr/>
          </p:nvSpPr>
          <p:spPr>
            <a:xfrm>
              <a:off x="268789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8" name="Freeform: Shape 7287">
              <a:extLst>
                <a:ext uri="{FF2B5EF4-FFF2-40B4-BE49-F238E27FC236}">
                  <a16:creationId xmlns:a16="http://schemas.microsoft.com/office/drawing/2014/main" id="{08A78165-F875-4664-9BD6-58F6E3F831BF}"/>
                </a:ext>
              </a:extLst>
            </p:cNvPr>
            <p:cNvSpPr/>
            <p:nvPr/>
          </p:nvSpPr>
          <p:spPr>
            <a:xfrm>
              <a:off x="2772768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9" name="Freeform: Shape 7288">
              <a:extLst>
                <a:ext uri="{FF2B5EF4-FFF2-40B4-BE49-F238E27FC236}">
                  <a16:creationId xmlns:a16="http://schemas.microsoft.com/office/drawing/2014/main" id="{90D8E25D-36DD-431A-B8FE-6D5603F595AB}"/>
                </a:ext>
              </a:extLst>
            </p:cNvPr>
            <p:cNvSpPr/>
            <p:nvPr/>
          </p:nvSpPr>
          <p:spPr>
            <a:xfrm>
              <a:off x="2857645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0" name="Freeform: Shape 7289">
              <a:extLst>
                <a:ext uri="{FF2B5EF4-FFF2-40B4-BE49-F238E27FC236}">
                  <a16:creationId xmlns:a16="http://schemas.microsoft.com/office/drawing/2014/main" id="{9947EB5A-5850-418B-BBE5-E492CA031786}"/>
                </a:ext>
              </a:extLst>
            </p:cNvPr>
            <p:cNvSpPr/>
            <p:nvPr/>
          </p:nvSpPr>
          <p:spPr>
            <a:xfrm>
              <a:off x="2942521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1" name="Freeform: Shape 7290">
              <a:extLst>
                <a:ext uri="{FF2B5EF4-FFF2-40B4-BE49-F238E27FC236}">
                  <a16:creationId xmlns:a16="http://schemas.microsoft.com/office/drawing/2014/main" id="{46348C8F-585D-4537-8345-1D46E2EDBE13}"/>
                </a:ext>
              </a:extLst>
            </p:cNvPr>
            <p:cNvSpPr/>
            <p:nvPr/>
          </p:nvSpPr>
          <p:spPr>
            <a:xfrm>
              <a:off x="302739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2" name="Freeform: Shape 7291">
              <a:extLst>
                <a:ext uri="{FF2B5EF4-FFF2-40B4-BE49-F238E27FC236}">
                  <a16:creationId xmlns:a16="http://schemas.microsoft.com/office/drawing/2014/main" id="{72DADE43-9265-4452-A756-8F08860E9858}"/>
                </a:ext>
              </a:extLst>
            </p:cNvPr>
            <p:cNvSpPr/>
            <p:nvPr/>
          </p:nvSpPr>
          <p:spPr>
            <a:xfrm>
              <a:off x="3112273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3" name="Freeform: Shape 7292">
              <a:extLst>
                <a:ext uri="{FF2B5EF4-FFF2-40B4-BE49-F238E27FC236}">
                  <a16:creationId xmlns:a16="http://schemas.microsoft.com/office/drawing/2014/main" id="{E58520CE-DC15-4A13-B85C-092CE767F26E}"/>
                </a:ext>
              </a:extLst>
            </p:cNvPr>
            <p:cNvSpPr/>
            <p:nvPr/>
          </p:nvSpPr>
          <p:spPr>
            <a:xfrm>
              <a:off x="319715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4" name="Freeform: Shape 7293">
              <a:extLst>
                <a:ext uri="{FF2B5EF4-FFF2-40B4-BE49-F238E27FC236}">
                  <a16:creationId xmlns:a16="http://schemas.microsoft.com/office/drawing/2014/main" id="{BE32E09C-FD16-41E0-A785-CBA1B0A5CE00}"/>
                </a:ext>
              </a:extLst>
            </p:cNvPr>
            <p:cNvSpPr/>
            <p:nvPr/>
          </p:nvSpPr>
          <p:spPr>
            <a:xfrm>
              <a:off x="3282026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5" name="Freeform: Shape 7294">
              <a:extLst>
                <a:ext uri="{FF2B5EF4-FFF2-40B4-BE49-F238E27FC236}">
                  <a16:creationId xmlns:a16="http://schemas.microsoft.com/office/drawing/2014/main" id="{75F8200F-7C97-47E1-96C2-BA74EFBE646D}"/>
                </a:ext>
              </a:extLst>
            </p:cNvPr>
            <p:cNvSpPr/>
            <p:nvPr/>
          </p:nvSpPr>
          <p:spPr>
            <a:xfrm>
              <a:off x="336690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6" name="Freeform: Shape 7295">
              <a:extLst>
                <a:ext uri="{FF2B5EF4-FFF2-40B4-BE49-F238E27FC236}">
                  <a16:creationId xmlns:a16="http://schemas.microsoft.com/office/drawing/2014/main" id="{02DE29D3-1104-478D-A904-A6E2914EBFC4}"/>
                </a:ext>
              </a:extLst>
            </p:cNvPr>
            <p:cNvSpPr/>
            <p:nvPr/>
          </p:nvSpPr>
          <p:spPr>
            <a:xfrm>
              <a:off x="3366902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7" name="Freeform: Shape 7296">
              <a:extLst>
                <a:ext uri="{FF2B5EF4-FFF2-40B4-BE49-F238E27FC236}">
                  <a16:creationId xmlns:a16="http://schemas.microsoft.com/office/drawing/2014/main" id="{DC810021-C395-4ECB-8617-403EFE29141F}"/>
                </a:ext>
              </a:extLst>
            </p:cNvPr>
            <p:cNvSpPr/>
            <p:nvPr/>
          </p:nvSpPr>
          <p:spPr>
            <a:xfrm>
              <a:off x="3366902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8" name="Freeform: Shape 7297">
              <a:extLst>
                <a:ext uri="{FF2B5EF4-FFF2-40B4-BE49-F238E27FC236}">
                  <a16:creationId xmlns:a16="http://schemas.microsoft.com/office/drawing/2014/main" id="{A4465BB7-2A0F-465D-909C-C1AACC678A03}"/>
                </a:ext>
              </a:extLst>
            </p:cNvPr>
            <p:cNvSpPr/>
            <p:nvPr/>
          </p:nvSpPr>
          <p:spPr>
            <a:xfrm>
              <a:off x="3366902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9" name="Freeform: Shape 7298">
              <a:extLst>
                <a:ext uri="{FF2B5EF4-FFF2-40B4-BE49-F238E27FC236}">
                  <a16:creationId xmlns:a16="http://schemas.microsoft.com/office/drawing/2014/main" id="{944F85FF-AAB6-4BE1-8E00-835AC569FC61}"/>
                </a:ext>
              </a:extLst>
            </p:cNvPr>
            <p:cNvSpPr/>
            <p:nvPr/>
          </p:nvSpPr>
          <p:spPr>
            <a:xfrm>
              <a:off x="3451778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0" name="Freeform: Shape 7299">
              <a:extLst>
                <a:ext uri="{FF2B5EF4-FFF2-40B4-BE49-F238E27FC236}">
                  <a16:creationId xmlns:a16="http://schemas.microsoft.com/office/drawing/2014/main" id="{D6B86E94-C454-4403-8213-C38EE3890D0B}"/>
                </a:ext>
              </a:extLst>
            </p:cNvPr>
            <p:cNvSpPr/>
            <p:nvPr/>
          </p:nvSpPr>
          <p:spPr>
            <a:xfrm>
              <a:off x="3451778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1" name="Freeform: Shape 7300">
              <a:extLst>
                <a:ext uri="{FF2B5EF4-FFF2-40B4-BE49-F238E27FC236}">
                  <a16:creationId xmlns:a16="http://schemas.microsoft.com/office/drawing/2014/main" id="{0BA75696-2BB6-4311-8FDC-DA82BB43D0BF}"/>
                </a:ext>
              </a:extLst>
            </p:cNvPr>
            <p:cNvSpPr/>
            <p:nvPr/>
          </p:nvSpPr>
          <p:spPr>
            <a:xfrm>
              <a:off x="3451778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2" name="Freeform: Shape 7301">
              <a:extLst>
                <a:ext uri="{FF2B5EF4-FFF2-40B4-BE49-F238E27FC236}">
                  <a16:creationId xmlns:a16="http://schemas.microsoft.com/office/drawing/2014/main" id="{5FFC3492-EAB5-4C32-8691-D5E1355036C4}"/>
                </a:ext>
              </a:extLst>
            </p:cNvPr>
            <p:cNvSpPr/>
            <p:nvPr/>
          </p:nvSpPr>
          <p:spPr>
            <a:xfrm>
              <a:off x="3451778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3" name="Freeform: Shape 7302">
              <a:extLst>
                <a:ext uri="{FF2B5EF4-FFF2-40B4-BE49-F238E27FC236}">
                  <a16:creationId xmlns:a16="http://schemas.microsoft.com/office/drawing/2014/main" id="{C0834D47-42B3-4973-9C9C-3FEE328DB563}"/>
                </a:ext>
              </a:extLst>
            </p:cNvPr>
            <p:cNvSpPr/>
            <p:nvPr/>
          </p:nvSpPr>
          <p:spPr>
            <a:xfrm>
              <a:off x="3536655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4" name="Freeform: Shape 7303">
              <a:extLst>
                <a:ext uri="{FF2B5EF4-FFF2-40B4-BE49-F238E27FC236}">
                  <a16:creationId xmlns:a16="http://schemas.microsoft.com/office/drawing/2014/main" id="{1D4E508C-2B83-457A-8DE2-53A3F75B092C}"/>
                </a:ext>
              </a:extLst>
            </p:cNvPr>
            <p:cNvSpPr/>
            <p:nvPr/>
          </p:nvSpPr>
          <p:spPr>
            <a:xfrm>
              <a:off x="3536655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5" name="Freeform: Shape 7304">
              <a:extLst>
                <a:ext uri="{FF2B5EF4-FFF2-40B4-BE49-F238E27FC236}">
                  <a16:creationId xmlns:a16="http://schemas.microsoft.com/office/drawing/2014/main" id="{D702DDA2-8FCB-4147-8EC5-94636BBED81F}"/>
                </a:ext>
              </a:extLst>
            </p:cNvPr>
            <p:cNvSpPr/>
            <p:nvPr/>
          </p:nvSpPr>
          <p:spPr>
            <a:xfrm>
              <a:off x="3536655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6" name="Freeform: Shape 7305">
              <a:extLst>
                <a:ext uri="{FF2B5EF4-FFF2-40B4-BE49-F238E27FC236}">
                  <a16:creationId xmlns:a16="http://schemas.microsoft.com/office/drawing/2014/main" id="{69D82D62-0248-4C87-96AD-E5B8F05D0995}"/>
                </a:ext>
              </a:extLst>
            </p:cNvPr>
            <p:cNvSpPr/>
            <p:nvPr/>
          </p:nvSpPr>
          <p:spPr>
            <a:xfrm>
              <a:off x="362153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7" name="Freeform: Shape 7306">
              <a:extLst>
                <a:ext uri="{FF2B5EF4-FFF2-40B4-BE49-F238E27FC236}">
                  <a16:creationId xmlns:a16="http://schemas.microsoft.com/office/drawing/2014/main" id="{12520CFF-9A67-42BE-B092-DCC857B9C643}"/>
                </a:ext>
              </a:extLst>
            </p:cNvPr>
            <p:cNvSpPr/>
            <p:nvPr/>
          </p:nvSpPr>
          <p:spPr>
            <a:xfrm>
              <a:off x="362153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8" name="Freeform: Shape 7307">
              <a:extLst>
                <a:ext uri="{FF2B5EF4-FFF2-40B4-BE49-F238E27FC236}">
                  <a16:creationId xmlns:a16="http://schemas.microsoft.com/office/drawing/2014/main" id="{007D6037-AA39-4389-8F70-CF3A62C806AA}"/>
                </a:ext>
              </a:extLst>
            </p:cNvPr>
            <p:cNvSpPr/>
            <p:nvPr/>
          </p:nvSpPr>
          <p:spPr>
            <a:xfrm>
              <a:off x="362153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9" name="Freeform: Shape 7308">
              <a:extLst>
                <a:ext uri="{FF2B5EF4-FFF2-40B4-BE49-F238E27FC236}">
                  <a16:creationId xmlns:a16="http://schemas.microsoft.com/office/drawing/2014/main" id="{1612195C-A8B7-4A60-87C3-122F0568B154}"/>
                </a:ext>
              </a:extLst>
            </p:cNvPr>
            <p:cNvSpPr/>
            <p:nvPr/>
          </p:nvSpPr>
          <p:spPr>
            <a:xfrm>
              <a:off x="370640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0" name="Freeform: Shape 7309">
              <a:extLst>
                <a:ext uri="{FF2B5EF4-FFF2-40B4-BE49-F238E27FC236}">
                  <a16:creationId xmlns:a16="http://schemas.microsoft.com/office/drawing/2014/main" id="{CF1F679C-5E2A-4B09-8629-F8C26B6C130A}"/>
                </a:ext>
              </a:extLst>
            </p:cNvPr>
            <p:cNvSpPr/>
            <p:nvPr/>
          </p:nvSpPr>
          <p:spPr>
            <a:xfrm>
              <a:off x="370640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1" name="Freeform: Shape 7310">
              <a:extLst>
                <a:ext uri="{FF2B5EF4-FFF2-40B4-BE49-F238E27FC236}">
                  <a16:creationId xmlns:a16="http://schemas.microsoft.com/office/drawing/2014/main" id="{438A8B1F-2D2D-4ACE-ACD4-BBA0F97F9659}"/>
                </a:ext>
              </a:extLst>
            </p:cNvPr>
            <p:cNvSpPr/>
            <p:nvPr/>
          </p:nvSpPr>
          <p:spPr>
            <a:xfrm>
              <a:off x="370640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2" name="Freeform: Shape 7311">
              <a:extLst>
                <a:ext uri="{FF2B5EF4-FFF2-40B4-BE49-F238E27FC236}">
                  <a16:creationId xmlns:a16="http://schemas.microsoft.com/office/drawing/2014/main" id="{CDCCF649-B35C-425F-8A68-4EB553F547FB}"/>
                </a:ext>
              </a:extLst>
            </p:cNvPr>
            <p:cNvSpPr/>
            <p:nvPr/>
          </p:nvSpPr>
          <p:spPr>
            <a:xfrm>
              <a:off x="362153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3" name="Freeform: Shape 7312">
              <a:extLst>
                <a:ext uri="{FF2B5EF4-FFF2-40B4-BE49-F238E27FC236}">
                  <a16:creationId xmlns:a16="http://schemas.microsoft.com/office/drawing/2014/main" id="{182270DB-15AD-414E-8FAF-BECE663E7009}"/>
                </a:ext>
              </a:extLst>
            </p:cNvPr>
            <p:cNvSpPr/>
            <p:nvPr/>
          </p:nvSpPr>
          <p:spPr>
            <a:xfrm>
              <a:off x="362153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4" name="Freeform: Shape 7313">
              <a:extLst>
                <a:ext uri="{FF2B5EF4-FFF2-40B4-BE49-F238E27FC236}">
                  <a16:creationId xmlns:a16="http://schemas.microsoft.com/office/drawing/2014/main" id="{CF981650-338E-4EB2-B843-0283F27CF8C9}"/>
                </a:ext>
              </a:extLst>
            </p:cNvPr>
            <p:cNvSpPr/>
            <p:nvPr/>
          </p:nvSpPr>
          <p:spPr>
            <a:xfrm>
              <a:off x="362153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5" name="Freeform: Shape 7314">
              <a:extLst>
                <a:ext uri="{FF2B5EF4-FFF2-40B4-BE49-F238E27FC236}">
                  <a16:creationId xmlns:a16="http://schemas.microsoft.com/office/drawing/2014/main" id="{D921DB22-96F2-4E15-AD14-F5B4F256DAE5}"/>
                </a:ext>
              </a:extLst>
            </p:cNvPr>
            <p:cNvSpPr/>
            <p:nvPr/>
          </p:nvSpPr>
          <p:spPr>
            <a:xfrm>
              <a:off x="362153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6" name="Freeform: Shape 7315">
              <a:extLst>
                <a:ext uri="{FF2B5EF4-FFF2-40B4-BE49-F238E27FC236}">
                  <a16:creationId xmlns:a16="http://schemas.microsoft.com/office/drawing/2014/main" id="{747F06FA-1E3F-493E-97DF-E386AB56F18B}"/>
                </a:ext>
              </a:extLst>
            </p:cNvPr>
            <p:cNvSpPr/>
            <p:nvPr/>
          </p:nvSpPr>
          <p:spPr>
            <a:xfrm>
              <a:off x="3706407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7" name="Freeform: Shape 7316">
              <a:extLst>
                <a:ext uri="{FF2B5EF4-FFF2-40B4-BE49-F238E27FC236}">
                  <a16:creationId xmlns:a16="http://schemas.microsoft.com/office/drawing/2014/main" id="{507C5FBB-995E-4208-ABC8-D6FFFA5A47A8}"/>
                </a:ext>
              </a:extLst>
            </p:cNvPr>
            <p:cNvSpPr/>
            <p:nvPr/>
          </p:nvSpPr>
          <p:spPr>
            <a:xfrm>
              <a:off x="370640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8" name="Freeform: Shape 7317">
              <a:extLst>
                <a:ext uri="{FF2B5EF4-FFF2-40B4-BE49-F238E27FC236}">
                  <a16:creationId xmlns:a16="http://schemas.microsoft.com/office/drawing/2014/main" id="{C2294573-5005-4789-A3AA-08076E317700}"/>
                </a:ext>
              </a:extLst>
            </p:cNvPr>
            <p:cNvSpPr/>
            <p:nvPr/>
          </p:nvSpPr>
          <p:spPr>
            <a:xfrm>
              <a:off x="3791283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9" name="Freeform: Shape 7318">
              <a:extLst>
                <a:ext uri="{FF2B5EF4-FFF2-40B4-BE49-F238E27FC236}">
                  <a16:creationId xmlns:a16="http://schemas.microsoft.com/office/drawing/2014/main" id="{C2E60E57-F2BB-4151-9A26-FBA966AE9442}"/>
                </a:ext>
              </a:extLst>
            </p:cNvPr>
            <p:cNvSpPr/>
            <p:nvPr/>
          </p:nvSpPr>
          <p:spPr>
            <a:xfrm>
              <a:off x="387616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0" name="Freeform: Shape 7319">
              <a:extLst>
                <a:ext uri="{FF2B5EF4-FFF2-40B4-BE49-F238E27FC236}">
                  <a16:creationId xmlns:a16="http://schemas.microsoft.com/office/drawing/2014/main" id="{6F8C77F9-A9AC-4481-B63F-F85965D48988}"/>
                </a:ext>
              </a:extLst>
            </p:cNvPr>
            <p:cNvSpPr/>
            <p:nvPr/>
          </p:nvSpPr>
          <p:spPr>
            <a:xfrm>
              <a:off x="396104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1" name="Freeform: Shape 7320">
              <a:extLst>
                <a:ext uri="{FF2B5EF4-FFF2-40B4-BE49-F238E27FC236}">
                  <a16:creationId xmlns:a16="http://schemas.microsoft.com/office/drawing/2014/main" id="{8D3924F8-6CB1-454A-87C7-596254E52B55}"/>
                </a:ext>
              </a:extLst>
            </p:cNvPr>
            <p:cNvSpPr/>
            <p:nvPr/>
          </p:nvSpPr>
          <p:spPr>
            <a:xfrm>
              <a:off x="396104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2" name="Freeform: Shape 7321">
              <a:extLst>
                <a:ext uri="{FF2B5EF4-FFF2-40B4-BE49-F238E27FC236}">
                  <a16:creationId xmlns:a16="http://schemas.microsoft.com/office/drawing/2014/main" id="{8ED8F235-2193-4717-8B69-25A14D7F242F}"/>
                </a:ext>
              </a:extLst>
            </p:cNvPr>
            <p:cNvSpPr/>
            <p:nvPr/>
          </p:nvSpPr>
          <p:spPr>
            <a:xfrm>
              <a:off x="387616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3" name="Freeform: Shape 7322">
              <a:extLst>
                <a:ext uri="{FF2B5EF4-FFF2-40B4-BE49-F238E27FC236}">
                  <a16:creationId xmlns:a16="http://schemas.microsoft.com/office/drawing/2014/main" id="{763A0E47-7209-4B0A-9A58-9D0F57A11E88}"/>
                </a:ext>
              </a:extLst>
            </p:cNvPr>
            <p:cNvSpPr/>
            <p:nvPr/>
          </p:nvSpPr>
          <p:spPr>
            <a:xfrm>
              <a:off x="3791283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4" name="Freeform: Shape 7323">
              <a:extLst>
                <a:ext uri="{FF2B5EF4-FFF2-40B4-BE49-F238E27FC236}">
                  <a16:creationId xmlns:a16="http://schemas.microsoft.com/office/drawing/2014/main" id="{62CDBB2A-6B8B-493F-AD1A-5E70BABDB849}"/>
                </a:ext>
              </a:extLst>
            </p:cNvPr>
            <p:cNvSpPr/>
            <p:nvPr/>
          </p:nvSpPr>
          <p:spPr>
            <a:xfrm>
              <a:off x="379128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5" name="Freeform: Shape 7324">
              <a:extLst>
                <a:ext uri="{FF2B5EF4-FFF2-40B4-BE49-F238E27FC236}">
                  <a16:creationId xmlns:a16="http://schemas.microsoft.com/office/drawing/2014/main" id="{F6D9E660-F117-440D-BFD0-E3131B1D1B32}"/>
                </a:ext>
              </a:extLst>
            </p:cNvPr>
            <p:cNvSpPr/>
            <p:nvPr/>
          </p:nvSpPr>
          <p:spPr>
            <a:xfrm>
              <a:off x="370640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6" name="Freeform: Shape 7325">
              <a:extLst>
                <a:ext uri="{FF2B5EF4-FFF2-40B4-BE49-F238E27FC236}">
                  <a16:creationId xmlns:a16="http://schemas.microsoft.com/office/drawing/2014/main" id="{A8664949-25D1-4B7E-95BB-C3F8B0D9220F}"/>
                </a:ext>
              </a:extLst>
            </p:cNvPr>
            <p:cNvSpPr/>
            <p:nvPr/>
          </p:nvSpPr>
          <p:spPr>
            <a:xfrm>
              <a:off x="370640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7" name="Freeform: Shape 7326">
              <a:extLst>
                <a:ext uri="{FF2B5EF4-FFF2-40B4-BE49-F238E27FC236}">
                  <a16:creationId xmlns:a16="http://schemas.microsoft.com/office/drawing/2014/main" id="{FFD3A14A-EA70-44A6-A78B-398D7E8E1D8C}"/>
                </a:ext>
              </a:extLst>
            </p:cNvPr>
            <p:cNvSpPr/>
            <p:nvPr/>
          </p:nvSpPr>
          <p:spPr>
            <a:xfrm>
              <a:off x="379128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8" name="Freeform: Shape 7327">
              <a:extLst>
                <a:ext uri="{FF2B5EF4-FFF2-40B4-BE49-F238E27FC236}">
                  <a16:creationId xmlns:a16="http://schemas.microsoft.com/office/drawing/2014/main" id="{76FBA7B7-D4A2-452D-BCF4-D6099F1B911E}"/>
                </a:ext>
              </a:extLst>
            </p:cNvPr>
            <p:cNvSpPr/>
            <p:nvPr/>
          </p:nvSpPr>
          <p:spPr>
            <a:xfrm>
              <a:off x="387616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9" name="Freeform: Shape 7328">
              <a:extLst>
                <a:ext uri="{FF2B5EF4-FFF2-40B4-BE49-F238E27FC236}">
                  <a16:creationId xmlns:a16="http://schemas.microsoft.com/office/drawing/2014/main" id="{BA85A73B-45B2-4644-85C6-6D9A185BF387}"/>
                </a:ext>
              </a:extLst>
            </p:cNvPr>
            <p:cNvSpPr/>
            <p:nvPr/>
          </p:nvSpPr>
          <p:spPr>
            <a:xfrm>
              <a:off x="387616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0" name="Freeform: Shape 7329">
              <a:extLst>
                <a:ext uri="{FF2B5EF4-FFF2-40B4-BE49-F238E27FC236}">
                  <a16:creationId xmlns:a16="http://schemas.microsoft.com/office/drawing/2014/main" id="{67797C3D-4206-452D-A065-5E405508E6AF}"/>
                </a:ext>
              </a:extLst>
            </p:cNvPr>
            <p:cNvSpPr/>
            <p:nvPr/>
          </p:nvSpPr>
          <p:spPr>
            <a:xfrm>
              <a:off x="396104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1" name="Freeform: Shape 7330">
              <a:extLst>
                <a:ext uri="{FF2B5EF4-FFF2-40B4-BE49-F238E27FC236}">
                  <a16:creationId xmlns:a16="http://schemas.microsoft.com/office/drawing/2014/main" id="{4B62B914-0522-4D26-8501-9966AD55F869}"/>
                </a:ext>
              </a:extLst>
            </p:cNvPr>
            <p:cNvSpPr/>
            <p:nvPr/>
          </p:nvSpPr>
          <p:spPr>
            <a:xfrm>
              <a:off x="4045919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2" name="Freeform: Shape 7331">
              <a:extLst>
                <a:ext uri="{FF2B5EF4-FFF2-40B4-BE49-F238E27FC236}">
                  <a16:creationId xmlns:a16="http://schemas.microsoft.com/office/drawing/2014/main" id="{AC0ACA95-3D97-4664-BC58-60B8D559D597}"/>
                </a:ext>
              </a:extLst>
            </p:cNvPr>
            <p:cNvSpPr/>
            <p:nvPr/>
          </p:nvSpPr>
          <p:spPr>
            <a:xfrm>
              <a:off x="413079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3" name="Freeform: Shape 7332">
              <a:extLst>
                <a:ext uri="{FF2B5EF4-FFF2-40B4-BE49-F238E27FC236}">
                  <a16:creationId xmlns:a16="http://schemas.microsoft.com/office/drawing/2014/main" id="{744A6F2C-E704-4B40-AD39-ACB2142B3186}"/>
                </a:ext>
              </a:extLst>
            </p:cNvPr>
            <p:cNvSpPr/>
            <p:nvPr/>
          </p:nvSpPr>
          <p:spPr>
            <a:xfrm>
              <a:off x="421567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4" name="Freeform: Shape 7333">
              <a:extLst>
                <a:ext uri="{FF2B5EF4-FFF2-40B4-BE49-F238E27FC236}">
                  <a16:creationId xmlns:a16="http://schemas.microsoft.com/office/drawing/2014/main" id="{DA86FE01-D190-44E4-83D7-ABC7572D3552}"/>
                </a:ext>
              </a:extLst>
            </p:cNvPr>
            <p:cNvSpPr/>
            <p:nvPr/>
          </p:nvSpPr>
          <p:spPr>
            <a:xfrm>
              <a:off x="413079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5" name="Freeform: Shape 7334">
              <a:extLst>
                <a:ext uri="{FF2B5EF4-FFF2-40B4-BE49-F238E27FC236}">
                  <a16:creationId xmlns:a16="http://schemas.microsoft.com/office/drawing/2014/main" id="{BD02105B-0036-4552-B9B5-022ACC72CCA4}"/>
                </a:ext>
              </a:extLst>
            </p:cNvPr>
            <p:cNvSpPr/>
            <p:nvPr/>
          </p:nvSpPr>
          <p:spPr>
            <a:xfrm>
              <a:off x="421567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6" name="Freeform: Shape 7335">
              <a:extLst>
                <a:ext uri="{FF2B5EF4-FFF2-40B4-BE49-F238E27FC236}">
                  <a16:creationId xmlns:a16="http://schemas.microsoft.com/office/drawing/2014/main" id="{F37644C2-F85D-447D-B7F0-09E47BD75D66}"/>
                </a:ext>
              </a:extLst>
            </p:cNvPr>
            <p:cNvSpPr/>
            <p:nvPr/>
          </p:nvSpPr>
          <p:spPr>
            <a:xfrm>
              <a:off x="3791283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7" name="Freeform: Shape 7336">
              <a:extLst>
                <a:ext uri="{FF2B5EF4-FFF2-40B4-BE49-F238E27FC236}">
                  <a16:creationId xmlns:a16="http://schemas.microsoft.com/office/drawing/2014/main" id="{0EA27DB9-AC70-42B9-8A50-4242CB662493}"/>
                </a:ext>
              </a:extLst>
            </p:cNvPr>
            <p:cNvSpPr/>
            <p:nvPr/>
          </p:nvSpPr>
          <p:spPr>
            <a:xfrm>
              <a:off x="3791283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8" name="Freeform: Shape 7337">
              <a:extLst>
                <a:ext uri="{FF2B5EF4-FFF2-40B4-BE49-F238E27FC236}">
                  <a16:creationId xmlns:a16="http://schemas.microsoft.com/office/drawing/2014/main" id="{7D805310-65DF-4B31-AD89-7612F62ABF0F}"/>
                </a:ext>
              </a:extLst>
            </p:cNvPr>
            <p:cNvSpPr/>
            <p:nvPr/>
          </p:nvSpPr>
          <p:spPr>
            <a:xfrm>
              <a:off x="3791283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9" name="Freeform: Shape 7338">
              <a:extLst>
                <a:ext uri="{FF2B5EF4-FFF2-40B4-BE49-F238E27FC236}">
                  <a16:creationId xmlns:a16="http://schemas.microsoft.com/office/drawing/2014/main" id="{F8E293A3-E6C4-4CDF-9CE2-5B40C6ED3717}"/>
                </a:ext>
              </a:extLst>
            </p:cNvPr>
            <p:cNvSpPr/>
            <p:nvPr/>
          </p:nvSpPr>
          <p:spPr>
            <a:xfrm>
              <a:off x="387616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0" name="Freeform: Shape 7339">
              <a:extLst>
                <a:ext uri="{FF2B5EF4-FFF2-40B4-BE49-F238E27FC236}">
                  <a16:creationId xmlns:a16="http://schemas.microsoft.com/office/drawing/2014/main" id="{3ECF37D5-8DFE-4F18-A944-2123E0A08096}"/>
                </a:ext>
              </a:extLst>
            </p:cNvPr>
            <p:cNvSpPr/>
            <p:nvPr/>
          </p:nvSpPr>
          <p:spPr>
            <a:xfrm>
              <a:off x="387616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1" name="Freeform: Shape 7340">
              <a:extLst>
                <a:ext uri="{FF2B5EF4-FFF2-40B4-BE49-F238E27FC236}">
                  <a16:creationId xmlns:a16="http://schemas.microsoft.com/office/drawing/2014/main" id="{DED7CEF5-DCFB-4A59-9F66-6E2671F39DBF}"/>
                </a:ext>
              </a:extLst>
            </p:cNvPr>
            <p:cNvSpPr/>
            <p:nvPr/>
          </p:nvSpPr>
          <p:spPr>
            <a:xfrm>
              <a:off x="387616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2" name="Freeform: Shape 7341">
              <a:extLst>
                <a:ext uri="{FF2B5EF4-FFF2-40B4-BE49-F238E27FC236}">
                  <a16:creationId xmlns:a16="http://schemas.microsoft.com/office/drawing/2014/main" id="{4D970271-3FB7-4036-8458-1B205C9C2073}"/>
                </a:ext>
              </a:extLst>
            </p:cNvPr>
            <p:cNvSpPr/>
            <p:nvPr/>
          </p:nvSpPr>
          <p:spPr>
            <a:xfrm>
              <a:off x="3961042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3" name="Freeform: Shape 7342">
              <a:extLst>
                <a:ext uri="{FF2B5EF4-FFF2-40B4-BE49-F238E27FC236}">
                  <a16:creationId xmlns:a16="http://schemas.microsoft.com/office/drawing/2014/main" id="{D681BDC9-8F63-4EF4-AC57-81FAE97C4A3E}"/>
                </a:ext>
              </a:extLst>
            </p:cNvPr>
            <p:cNvSpPr/>
            <p:nvPr/>
          </p:nvSpPr>
          <p:spPr>
            <a:xfrm>
              <a:off x="4045919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4" name="Freeform: Shape 7343">
              <a:extLst>
                <a:ext uri="{FF2B5EF4-FFF2-40B4-BE49-F238E27FC236}">
                  <a16:creationId xmlns:a16="http://schemas.microsoft.com/office/drawing/2014/main" id="{BA5C1C33-71E4-4E51-9547-C3C6C89EE454}"/>
                </a:ext>
              </a:extLst>
            </p:cNvPr>
            <p:cNvSpPr/>
            <p:nvPr/>
          </p:nvSpPr>
          <p:spPr>
            <a:xfrm>
              <a:off x="4045919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5" name="Freeform: Shape 7344">
              <a:extLst>
                <a:ext uri="{FF2B5EF4-FFF2-40B4-BE49-F238E27FC236}">
                  <a16:creationId xmlns:a16="http://schemas.microsoft.com/office/drawing/2014/main" id="{6D81E513-08EB-4F92-B843-8FC084B7CBB1}"/>
                </a:ext>
              </a:extLst>
            </p:cNvPr>
            <p:cNvSpPr/>
            <p:nvPr/>
          </p:nvSpPr>
          <p:spPr>
            <a:xfrm>
              <a:off x="4045919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6" name="Freeform: Shape 7345">
              <a:extLst>
                <a:ext uri="{FF2B5EF4-FFF2-40B4-BE49-F238E27FC236}">
                  <a16:creationId xmlns:a16="http://schemas.microsoft.com/office/drawing/2014/main" id="{09C4D5EA-B4FA-4A93-8BB6-28F1B9AE7A1D}"/>
                </a:ext>
              </a:extLst>
            </p:cNvPr>
            <p:cNvSpPr/>
            <p:nvPr/>
          </p:nvSpPr>
          <p:spPr>
            <a:xfrm>
              <a:off x="413079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7" name="Freeform: Shape 7346">
              <a:extLst>
                <a:ext uri="{FF2B5EF4-FFF2-40B4-BE49-F238E27FC236}">
                  <a16:creationId xmlns:a16="http://schemas.microsoft.com/office/drawing/2014/main" id="{326F63DD-F943-460C-BAF3-24696009D36C}"/>
                </a:ext>
              </a:extLst>
            </p:cNvPr>
            <p:cNvSpPr/>
            <p:nvPr/>
          </p:nvSpPr>
          <p:spPr>
            <a:xfrm>
              <a:off x="4045919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8" name="Freeform: Shape 7347">
              <a:extLst>
                <a:ext uri="{FF2B5EF4-FFF2-40B4-BE49-F238E27FC236}">
                  <a16:creationId xmlns:a16="http://schemas.microsoft.com/office/drawing/2014/main" id="{D7CA431C-8835-49A0-8D83-585562DBBA8F}"/>
                </a:ext>
              </a:extLst>
            </p:cNvPr>
            <p:cNvSpPr/>
            <p:nvPr/>
          </p:nvSpPr>
          <p:spPr>
            <a:xfrm>
              <a:off x="379128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9" name="Freeform: Shape 7348">
              <a:extLst>
                <a:ext uri="{FF2B5EF4-FFF2-40B4-BE49-F238E27FC236}">
                  <a16:creationId xmlns:a16="http://schemas.microsoft.com/office/drawing/2014/main" id="{F30B0FC8-20E8-4282-A1A1-EAB2209ED427}"/>
                </a:ext>
              </a:extLst>
            </p:cNvPr>
            <p:cNvSpPr/>
            <p:nvPr/>
          </p:nvSpPr>
          <p:spPr>
            <a:xfrm>
              <a:off x="362153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0" name="Freeform: Shape 7349">
              <a:extLst>
                <a:ext uri="{FF2B5EF4-FFF2-40B4-BE49-F238E27FC236}">
                  <a16:creationId xmlns:a16="http://schemas.microsoft.com/office/drawing/2014/main" id="{537BE811-A85B-43FA-BF8B-37B2BEE24069}"/>
                </a:ext>
              </a:extLst>
            </p:cNvPr>
            <p:cNvSpPr/>
            <p:nvPr/>
          </p:nvSpPr>
          <p:spPr>
            <a:xfrm>
              <a:off x="370640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1" name="Freeform: Shape 7350">
              <a:extLst>
                <a:ext uri="{FF2B5EF4-FFF2-40B4-BE49-F238E27FC236}">
                  <a16:creationId xmlns:a16="http://schemas.microsoft.com/office/drawing/2014/main" id="{EF993A9B-2D5F-4482-B64E-E6DC7C018F1D}"/>
                </a:ext>
              </a:extLst>
            </p:cNvPr>
            <p:cNvSpPr/>
            <p:nvPr/>
          </p:nvSpPr>
          <p:spPr>
            <a:xfrm>
              <a:off x="370640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2" name="Freeform: Shape 7351">
              <a:extLst>
                <a:ext uri="{FF2B5EF4-FFF2-40B4-BE49-F238E27FC236}">
                  <a16:creationId xmlns:a16="http://schemas.microsoft.com/office/drawing/2014/main" id="{C8D6A6D9-611C-45E7-8D7A-FA2D4610F11D}"/>
                </a:ext>
              </a:extLst>
            </p:cNvPr>
            <p:cNvSpPr/>
            <p:nvPr/>
          </p:nvSpPr>
          <p:spPr>
            <a:xfrm>
              <a:off x="353665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3" name="Freeform: Shape 7352">
              <a:extLst>
                <a:ext uri="{FF2B5EF4-FFF2-40B4-BE49-F238E27FC236}">
                  <a16:creationId xmlns:a16="http://schemas.microsoft.com/office/drawing/2014/main" id="{BBF3E32B-B548-43F6-9B87-6E2B9F9BD206}"/>
                </a:ext>
              </a:extLst>
            </p:cNvPr>
            <p:cNvSpPr/>
            <p:nvPr/>
          </p:nvSpPr>
          <p:spPr>
            <a:xfrm>
              <a:off x="362153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4" name="Freeform: Shape 7353">
              <a:extLst>
                <a:ext uri="{FF2B5EF4-FFF2-40B4-BE49-F238E27FC236}">
                  <a16:creationId xmlns:a16="http://schemas.microsoft.com/office/drawing/2014/main" id="{EA6E5D40-CC51-4AEC-9575-8553ABC5BC35}"/>
                </a:ext>
              </a:extLst>
            </p:cNvPr>
            <p:cNvSpPr/>
            <p:nvPr/>
          </p:nvSpPr>
          <p:spPr>
            <a:xfrm>
              <a:off x="3536655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5" name="Freeform: Shape 7354">
              <a:extLst>
                <a:ext uri="{FF2B5EF4-FFF2-40B4-BE49-F238E27FC236}">
                  <a16:creationId xmlns:a16="http://schemas.microsoft.com/office/drawing/2014/main" id="{A4688D8A-6A4D-4844-9A7A-3A222DAFDBC2}"/>
                </a:ext>
              </a:extLst>
            </p:cNvPr>
            <p:cNvSpPr/>
            <p:nvPr/>
          </p:nvSpPr>
          <p:spPr>
            <a:xfrm>
              <a:off x="353665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6" name="Freeform: Shape 7355">
              <a:extLst>
                <a:ext uri="{FF2B5EF4-FFF2-40B4-BE49-F238E27FC236}">
                  <a16:creationId xmlns:a16="http://schemas.microsoft.com/office/drawing/2014/main" id="{956B4055-AC2D-4F5E-9A4C-53A1C0DC5FEC}"/>
                </a:ext>
              </a:extLst>
            </p:cNvPr>
            <p:cNvSpPr/>
            <p:nvPr/>
          </p:nvSpPr>
          <p:spPr>
            <a:xfrm>
              <a:off x="3451778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7" name="Freeform: Shape 7356">
              <a:extLst>
                <a:ext uri="{FF2B5EF4-FFF2-40B4-BE49-F238E27FC236}">
                  <a16:creationId xmlns:a16="http://schemas.microsoft.com/office/drawing/2014/main" id="{ABD453D1-00CF-4398-B697-400DF2D6936A}"/>
                </a:ext>
              </a:extLst>
            </p:cNvPr>
            <p:cNvSpPr/>
            <p:nvPr/>
          </p:nvSpPr>
          <p:spPr>
            <a:xfrm>
              <a:off x="336690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8" name="Freeform: Shape 7357">
              <a:extLst>
                <a:ext uri="{FF2B5EF4-FFF2-40B4-BE49-F238E27FC236}">
                  <a16:creationId xmlns:a16="http://schemas.microsoft.com/office/drawing/2014/main" id="{77EF87FB-26B1-414F-8514-34504815AEBE}"/>
                </a:ext>
              </a:extLst>
            </p:cNvPr>
            <p:cNvSpPr/>
            <p:nvPr/>
          </p:nvSpPr>
          <p:spPr>
            <a:xfrm>
              <a:off x="336690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9" name="Freeform: Shape 7358">
              <a:extLst>
                <a:ext uri="{FF2B5EF4-FFF2-40B4-BE49-F238E27FC236}">
                  <a16:creationId xmlns:a16="http://schemas.microsoft.com/office/drawing/2014/main" id="{F068C288-60BC-452B-8C29-7BE2EB3A160B}"/>
                </a:ext>
              </a:extLst>
            </p:cNvPr>
            <p:cNvSpPr/>
            <p:nvPr/>
          </p:nvSpPr>
          <p:spPr>
            <a:xfrm>
              <a:off x="3282026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0" name="Freeform: Shape 7359">
              <a:extLst>
                <a:ext uri="{FF2B5EF4-FFF2-40B4-BE49-F238E27FC236}">
                  <a16:creationId xmlns:a16="http://schemas.microsoft.com/office/drawing/2014/main" id="{33A2B72C-AACB-4F87-A661-935BE2F3EF13}"/>
                </a:ext>
              </a:extLst>
            </p:cNvPr>
            <p:cNvSpPr/>
            <p:nvPr/>
          </p:nvSpPr>
          <p:spPr>
            <a:xfrm>
              <a:off x="3451778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1" name="Freeform: Shape 7360">
              <a:extLst>
                <a:ext uri="{FF2B5EF4-FFF2-40B4-BE49-F238E27FC236}">
                  <a16:creationId xmlns:a16="http://schemas.microsoft.com/office/drawing/2014/main" id="{53DAFD7F-BFBD-46C6-A0AD-B22F699A543D}"/>
                </a:ext>
              </a:extLst>
            </p:cNvPr>
            <p:cNvSpPr/>
            <p:nvPr/>
          </p:nvSpPr>
          <p:spPr>
            <a:xfrm>
              <a:off x="3451778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2" name="Freeform: Shape 7361">
              <a:extLst>
                <a:ext uri="{FF2B5EF4-FFF2-40B4-BE49-F238E27FC236}">
                  <a16:creationId xmlns:a16="http://schemas.microsoft.com/office/drawing/2014/main" id="{F4FF7351-CDFC-426B-B447-E8E4B09EEB88}"/>
                </a:ext>
              </a:extLst>
            </p:cNvPr>
            <p:cNvSpPr/>
            <p:nvPr/>
          </p:nvSpPr>
          <p:spPr>
            <a:xfrm>
              <a:off x="336690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3" name="Freeform: Shape 7362">
              <a:extLst>
                <a:ext uri="{FF2B5EF4-FFF2-40B4-BE49-F238E27FC236}">
                  <a16:creationId xmlns:a16="http://schemas.microsoft.com/office/drawing/2014/main" id="{E295E3A2-0C14-4261-B067-27BC989744C7}"/>
                </a:ext>
              </a:extLst>
            </p:cNvPr>
            <p:cNvSpPr/>
            <p:nvPr/>
          </p:nvSpPr>
          <p:spPr>
            <a:xfrm>
              <a:off x="336690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4" name="Freeform: Shape 7363">
              <a:extLst>
                <a:ext uri="{FF2B5EF4-FFF2-40B4-BE49-F238E27FC236}">
                  <a16:creationId xmlns:a16="http://schemas.microsoft.com/office/drawing/2014/main" id="{2CE6EC1F-078D-48B7-BB19-713D17DE9864}"/>
                </a:ext>
              </a:extLst>
            </p:cNvPr>
            <p:cNvSpPr/>
            <p:nvPr/>
          </p:nvSpPr>
          <p:spPr>
            <a:xfrm>
              <a:off x="3282026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5" name="Freeform: Shape 7364">
              <a:extLst>
                <a:ext uri="{FF2B5EF4-FFF2-40B4-BE49-F238E27FC236}">
                  <a16:creationId xmlns:a16="http://schemas.microsoft.com/office/drawing/2014/main" id="{E8DE4EB9-12E4-407E-B7C0-50751C19179B}"/>
                </a:ext>
              </a:extLst>
            </p:cNvPr>
            <p:cNvSpPr/>
            <p:nvPr/>
          </p:nvSpPr>
          <p:spPr>
            <a:xfrm>
              <a:off x="319715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6" name="Freeform: Shape 7365">
              <a:extLst>
                <a:ext uri="{FF2B5EF4-FFF2-40B4-BE49-F238E27FC236}">
                  <a16:creationId xmlns:a16="http://schemas.microsoft.com/office/drawing/2014/main" id="{BE265892-E4DA-4229-8F8B-CD2204101F83}"/>
                </a:ext>
              </a:extLst>
            </p:cNvPr>
            <p:cNvSpPr/>
            <p:nvPr/>
          </p:nvSpPr>
          <p:spPr>
            <a:xfrm>
              <a:off x="3112273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7" name="Freeform: Shape 7366">
              <a:extLst>
                <a:ext uri="{FF2B5EF4-FFF2-40B4-BE49-F238E27FC236}">
                  <a16:creationId xmlns:a16="http://schemas.microsoft.com/office/drawing/2014/main" id="{1F8E94EC-D955-4E85-B740-6E708F56DDA7}"/>
                </a:ext>
              </a:extLst>
            </p:cNvPr>
            <p:cNvSpPr/>
            <p:nvPr/>
          </p:nvSpPr>
          <p:spPr>
            <a:xfrm>
              <a:off x="311227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8" name="Freeform: Shape 7367">
              <a:extLst>
                <a:ext uri="{FF2B5EF4-FFF2-40B4-BE49-F238E27FC236}">
                  <a16:creationId xmlns:a16="http://schemas.microsoft.com/office/drawing/2014/main" id="{5C3BC8BF-545C-4FCF-97A4-95EDD416DE70}"/>
                </a:ext>
              </a:extLst>
            </p:cNvPr>
            <p:cNvSpPr/>
            <p:nvPr/>
          </p:nvSpPr>
          <p:spPr>
            <a:xfrm>
              <a:off x="3451778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9" name="Freeform: Shape 7368">
              <a:extLst>
                <a:ext uri="{FF2B5EF4-FFF2-40B4-BE49-F238E27FC236}">
                  <a16:creationId xmlns:a16="http://schemas.microsoft.com/office/drawing/2014/main" id="{D8A6A1F5-57B9-49B9-B3E9-A2579F33FE66}"/>
                </a:ext>
              </a:extLst>
            </p:cNvPr>
            <p:cNvSpPr/>
            <p:nvPr/>
          </p:nvSpPr>
          <p:spPr>
            <a:xfrm>
              <a:off x="3451778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0" name="Freeform: Shape 7369">
              <a:extLst>
                <a:ext uri="{FF2B5EF4-FFF2-40B4-BE49-F238E27FC236}">
                  <a16:creationId xmlns:a16="http://schemas.microsoft.com/office/drawing/2014/main" id="{5D45F4D7-6DBA-4873-BFFC-C509FE4B21B2}"/>
                </a:ext>
              </a:extLst>
            </p:cNvPr>
            <p:cNvSpPr/>
            <p:nvPr/>
          </p:nvSpPr>
          <p:spPr>
            <a:xfrm>
              <a:off x="336690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1" name="Freeform: Shape 7370">
              <a:extLst>
                <a:ext uri="{FF2B5EF4-FFF2-40B4-BE49-F238E27FC236}">
                  <a16:creationId xmlns:a16="http://schemas.microsoft.com/office/drawing/2014/main" id="{34FE6939-6C02-4CA5-83F9-A21A432426CC}"/>
                </a:ext>
              </a:extLst>
            </p:cNvPr>
            <p:cNvSpPr/>
            <p:nvPr/>
          </p:nvSpPr>
          <p:spPr>
            <a:xfrm>
              <a:off x="3282026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2" name="Freeform: Shape 7371">
              <a:extLst>
                <a:ext uri="{FF2B5EF4-FFF2-40B4-BE49-F238E27FC236}">
                  <a16:creationId xmlns:a16="http://schemas.microsoft.com/office/drawing/2014/main" id="{4E21830A-DFDE-4B9B-830F-C81C2539B3BB}"/>
                </a:ext>
              </a:extLst>
            </p:cNvPr>
            <p:cNvSpPr/>
            <p:nvPr/>
          </p:nvSpPr>
          <p:spPr>
            <a:xfrm>
              <a:off x="3282026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3" name="Freeform: Shape 7372">
              <a:extLst>
                <a:ext uri="{FF2B5EF4-FFF2-40B4-BE49-F238E27FC236}">
                  <a16:creationId xmlns:a16="http://schemas.microsoft.com/office/drawing/2014/main" id="{2F4873CC-E26F-4AFD-9CF4-E0186BAB9622}"/>
                </a:ext>
              </a:extLst>
            </p:cNvPr>
            <p:cNvSpPr/>
            <p:nvPr/>
          </p:nvSpPr>
          <p:spPr>
            <a:xfrm>
              <a:off x="319715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4" name="Freeform: Shape 7373">
              <a:extLst>
                <a:ext uri="{FF2B5EF4-FFF2-40B4-BE49-F238E27FC236}">
                  <a16:creationId xmlns:a16="http://schemas.microsoft.com/office/drawing/2014/main" id="{9EDFC3D5-155F-42DF-87F2-15D7DB646457}"/>
                </a:ext>
              </a:extLst>
            </p:cNvPr>
            <p:cNvSpPr/>
            <p:nvPr/>
          </p:nvSpPr>
          <p:spPr>
            <a:xfrm>
              <a:off x="3112273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5" name="Freeform: Shape 7374">
              <a:extLst>
                <a:ext uri="{FF2B5EF4-FFF2-40B4-BE49-F238E27FC236}">
                  <a16:creationId xmlns:a16="http://schemas.microsoft.com/office/drawing/2014/main" id="{3CA1497A-EF7E-4313-B300-FAFCF37DBCAD}"/>
                </a:ext>
              </a:extLst>
            </p:cNvPr>
            <p:cNvSpPr/>
            <p:nvPr/>
          </p:nvSpPr>
          <p:spPr>
            <a:xfrm>
              <a:off x="3112273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6" name="Freeform: Shape 7375">
              <a:extLst>
                <a:ext uri="{FF2B5EF4-FFF2-40B4-BE49-F238E27FC236}">
                  <a16:creationId xmlns:a16="http://schemas.microsoft.com/office/drawing/2014/main" id="{B9709F70-7C87-457A-B323-000613612477}"/>
                </a:ext>
              </a:extLst>
            </p:cNvPr>
            <p:cNvSpPr/>
            <p:nvPr/>
          </p:nvSpPr>
          <p:spPr>
            <a:xfrm>
              <a:off x="302739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7" name="Freeform: Shape 7376">
              <a:extLst>
                <a:ext uri="{FF2B5EF4-FFF2-40B4-BE49-F238E27FC236}">
                  <a16:creationId xmlns:a16="http://schemas.microsoft.com/office/drawing/2014/main" id="{FC38E7B0-0C11-4A0D-BB2A-9977048A5405}"/>
                </a:ext>
              </a:extLst>
            </p:cNvPr>
            <p:cNvSpPr/>
            <p:nvPr/>
          </p:nvSpPr>
          <p:spPr>
            <a:xfrm>
              <a:off x="294252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8" name="Freeform: Shape 7377">
              <a:extLst>
                <a:ext uri="{FF2B5EF4-FFF2-40B4-BE49-F238E27FC236}">
                  <a16:creationId xmlns:a16="http://schemas.microsoft.com/office/drawing/2014/main" id="{8A75A325-714E-40F0-90FF-3612A0499AC0}"/>
                </a:ext>
              </a:extLst>
            </p:cNvPr>
            <p:cNvSpPr/>
            <p:nvPr/>
          </p:nvSpPr>
          <p:spPr>
            <a:xfrm>
              <a:off x="319715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9" name="Freeform: Shape 7378">
              <a:extLst>
                <a:ext uri="{FF2B5EF4-FFF2-40B4-BE49-F238E27FC236}">
                  <a16:creationId xmlns:a16="http://schemas.microsoft.com/office/drawing/2014/main" id="{3E5786BE-9CFA-4F66-A9E0-8FB28462B54C}"/>
                </a:ext>
              </a:extLst>
            </p:cNvPr>
            <p:cNvSpPr/>
            <p:nvPr/>
          </p:nvSpPr>
          <p:spPr>
            <a:xfrm>
              <a:off x="302739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0" name="Freeform: Shape 7379">
              <a:extLst>
                <a:ext uri="{FF2B5EF4-FFF2-40B4-BE49-F238E27FC236}">
                  <a16:creationId xmlns:a16="http://schemas.microsoft.com/office/drawing/2014/main" id="{0DBE0EFB-0281-4F4C-9864-15A2140D48F2}"/>
                </a:ext>
              </a:extLst>
            </p:cNvPr>
            <p:cNvSpPr/>
            <p:nvPr/>
          </p:nvSpPr>
          <p:spPr>
            <a:xfrm>
              <a:off x="319715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1" name="Freeform: Shape 7380">
              <a:extLst>
                <a:ext uri="{FF2B5EF4-FFF2-40B4-BE49-F238E27FC236}">
                  <a16:creationId xmlns:a16="http://schemas.microsoft.com/office/drawing/2014/main" id="{CC558815-7981-41EB-A0A0-875C7A0D67AE}"/>
                </a:ext>
              </a:extLst>
            </p:cNvPr>
            <p:cNvSpPr/>
            <p:nvPr/>
          </p:nvSpPr>
          <p:spPr>
            <a:xfrm>
              <a:off x="3112273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2" name="Freeform: Shape 7381">
              <a:extLst>
                <a:ext uri="{FF2B5EF4-FFF2-40B4-BE49-F238E27FC236}">
                  <a16:creationId xmlns:a16="http://schemas.microsoft.com/office/drawing/2014/main" id="{9D4F33E5-B9F0-426A-B94D-57C7E37F8744}"/>
                </a:ext>
              </a:extLst>
            </p:cNvPr>
            <p:cNvSpPr/>
            <p:nvPr/>
          </p:nvSpPr>
          <p:spPr>
            <a:xfrm>
              <a:off x="319715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3" name="Freeform: Shape 7382">
              <a:extLst>
                <a:ext uri="{FF2B5EF4-FFF2-40B4-BE49-F238E27FC236}">
                  <a16:creationId xmlns:a16="http://schemas.microsoft.com/office/drawing/2014/main" id="{C55D264B-228E-4464-9E59-A7CD8F7A3179}"/>
                </a:ext>
              </a:extLst>
            </p:cNvPr>
            <p:cNvSpPr/>
            <p:nvPr/>
          </p:nvSpPr>
          <p:spPr>
            <a:xfrm>
              <a:off x="319715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4" name="Freeform: Shape 7383">
              <a:extLst>
                <a:ext uri="{FF2B5EF4-FFF2-40B4-BE49-F238E27FC236}">
                  <a16:creationId xmlns:a16="http://schemas.microsoft.com/office/drawing/2014/main" id="{C4DA9D17-A0AF-4EA5-8825-977A30FDE817}"/>
                </a:ext>
              </a:extLst>
            </p:cNvPr>
            <p:cNvSpPr/>
            <p:nvPr/>
          </p:nvSpPr>
          <p:spPr>
            <a:xfrm>
              <a:off x="311227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5" name="Freeform: Shape 7384">
              <a:extLst>
                <a:ext uri="{FF2B5EF4-FFF2-40B4-BE49-F238E27FC236}">
                  <a16:creationId xmlns:a16="http://schemas.microsoft.com/office/drawing/2014/main" id="{4134B98B-98F1-451B-AB8C-8526B3597975}"/>
                </a:ext>
              </a:extLst>
            </p:cNvPr>
            <p:cNvSpPr/>
            <p:nvPr/>
          </p:nvSpPr>
          <p:spPr>
            <a:xfrm>
              <a:off x="379128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6" name="Freeform: Shape 7385">
              <a:extLst>
                <a:ext uri="{FF2B5EF4-FFF2-40B4-BE49-F238E27FC236}">
                  <a16:creationId xmlns:a16="http://schemas.microsoft.com/office/drawing/2014/main" id="{BA5A6F4F-4102-4B5D-90FA-F200F8FA487F}"/>
                </a:ext>
              </a:extLst>
            </p:cNvPr>
            <p:cNvSpPr/>
            <p:nvPr/>
          </p:nvSpPr>
          <p:spPr>
            <a:xfrm>
              <a:off x="387616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7" name="Freeform: Shape 7386">
              <a:extLst>
                <a:ext uri="{FF2B5EF4-FFF2-40B4-BE49-F238E27FC236}">
                  <a16:creationId xmlns:a16="http://schemas.microsoft.com/office/drawing/2014/main" id="{AEA67772-9A77-4116-8D64-C50605987A9C}"/>
                </a:ext>
              </a:extLst>
            </p:cNvPr>
            <p:cNvSpPr/>
            <p:nvPr/>
          </p:nvSpPr>
          <p:spPr>
            <a:xfrm>
              <a:off x="387616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8" name="Freeform: Shape 7387">
              <a:extLst>
                <a:ext uri="{FF2B5EF4-FFF2-40B4-BE49-F238E27FC236}">
                  <a16:creationId xmlns:a16="http://schemas.microsoft.com/office/drawing/2014/main" id="{90602859-8427-4390-9850-01A21A9D6CEA}"/>
                </a:ext>
              </a:extLst>
            </p:cNvPr>
            <p:cNvSpPr/>
            <p:nvPr/>
          </p:nvSpPr>
          <p:spPr>
            <a:xfrm>
              <a:off x="396104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9" name="Freeform: Shape 7388">
              <a:extLst>
                <a:ext uri="{FF2B5EF4-FFF2-40B4-BE49-F238E27FC236}">
                  <a16:creationId xmlns:a16="http://schemas.microsoft.com/office/drawing/2014/main" id="{0AB9DEFC-0C5B-4F66-A53B-E947DC502B2C}"/>
                </a:ext>
              </a:extLst>
            </p:cNvPr>
            <p:cNvSpPr/>
            <p:nvPr/>
          </p:nvSpPr>
          <p:spPr>
            <a:xfrm>
              <a:off x="4045919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0" name="Freeform: Shape 7389">
              <a:extLst>
                <a:ext uri="{FF2B5EF4-FFF2-40B4-BE49-F238E27FC236}">
                  <a16:creationId xmlns:a16="http://schemas.microsoft.com/office/drawing/2014/main" id="{E6D76869-8450-4F0B-97BF-65A90B75364F}"/>
                </a:ext>
              </a:extLst>
            </p:cNvPr>
            <p:cNvSpPr/>
            <p:nvPr/>
          </p:nvSpPr>
          <p:spPr>
            <a:xfrm>
              <a:off x="234838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1" name="Freeform: Shape 7390">
              <a:extLst>
                <a:ext uri="{FF2B5EF4-FFF2-40B4-BE49-F238E27FC236}">
                  <a16:creationId xmlns:a16="http://schemas.microsoft.com/office/drawing/2014/main" id="{5531DC4F-48E0-43FC-94D7-97078A73B5B2}"/>
                </a:ext>
              </a:extLst>
            </p:cNvPr>
            <p:cNvSpPr/>
            <p:nvPr/>
          </p:nvSpPr>
          <p:spPr>
            <a:xfrm>
              <a:off x="234838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2" name="Freeform: Shape 7391">
              <a:extLst>
                <a:ext uri="{FF2B5EF4-FFF2-40B4-BE49-F238E27FC236}">
                  <a16:creationId xmlns:a16="http://schemas.microsoft.com/office/drawing/2014/main" id="{1B8A98EE-7B89-4724-A49A-52D29264BC12}"/>
                </a:ext>
              </a:extLst>
            </p:cNvPr>
            <p:cNvSpPr/>
            <p:nvPr/>
          </p:nvSpPr>
          <p:spPr>
            <a:xfrm>
              <a:off x="2263511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3" name="Freeform: Shape 7392">
              <a:extLst>
                <a:ext uri="{FF2B5EF4-FFF2-40B4-BE49-F238E27FC236}">
                  <a16:creationId xmlns:a16="http://schemas.microsoft.com/office/drawing/2014/main" id="{6946A7EE-22BE-4DAB-B4EF-D8F1FE90B205}"/>
                </a:ext>
              </a:extLst>
            </p:cNvPr>
            <p:cNvSpPr/>
            <p:nvPr/>
          </p:nvSpPr>
          <p:spPr>
            <a:xfrm>
              <a:off x="2263511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4" name="Freeform: Shape 7393">
              <a:extLst>
                <a:ext uri="{FF2B5EF4-FFF2-40B4-BE49-F238E27FC236}">
                  <a16:creationId xmlns:a16="http://schemas.microsoft.com/office/drawing/2014/main" id="{BF6B67A1-F6FF-49AB-8D6B-08375CDFA79E}"/>
                </a:ext>
              </a:extLst>
            </p:cNvPr>
            <p:cNvSpPr/>
            <p:nvPr/>
          </p:nvSpPr>
          <p:spPr>
            <a:xfrm>
              <a:off x="2263511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5" name="Freeform: Shape 7394">
              <a:extLst>
                <a:ext uri="{FF2B5EF4-FFF2-40B4-BE49-F238E27FC236}">
                  <a16:creationId xmlns:a16="http://schemas.microsoft.com/office/drawing/2014/main" id="{BFE6A476-2E45-437E-87B0-383E5F1BA343}"/>
                </a:ext>
              </a:extLst>
            </p:cNvPr>
            <p:cNvSpPr/>
            <p:nvPr/>
          </p:nvSpPr>
          <p:spPr>
            <a:xfrm>
              <a:off x="2263511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6" name="Freeform: Shape 7395">
              <a:extLst>
                <a:ext uri="{FF2B5EF4-FFF2-40B4-BE49-F238E27FC236}">
                  <a16:creationId xmlns:a16="http://schemas.microsoft.com/office/drawing/2014/main" id="{4246B739-6C65-4936-BCA0-C39E4010DD95}"/>
                </a:ext>
              </a:extLst>
            </p:cNvPr>
            <p:cNvSpPr/>
            <p:nvPr/>
          </p:nvSpPr>
          <p:spPr>
            <a:xfrm>
              <a:off x="990371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7" name="Freeform: Shape 7396">
              <a:extLst>
                <a:ext uri="{FF2B5EF4-FFF2-40B4-BE49-F238E27FC236}">
                  <a16:creationId xmlns:a16="http://schemas.microsoft.com/office/drawing/2014/main" id="{030E55BC-78BE-4EC2-9D05-B178D3993086}"/>
                </a:ext>
              </a:extLst>
            </p:cNvPr>
            <p:cNvSpPr/>
            <p:nvPr/>
          </p:nvSpPr>
          <p:spPr>
            <a:xfrm>
              <a:off x="90549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8" name="Freeform: Shape 7397">
              <a:extLst>
                <a:ext uri="{FF2B5EF4-FFF2-40B4-BE49-F238E27FC236}">
                  <a16:creationId xmlns:a16="http://schemas.microsoft.com/office/drawing/2014/main" id="{2B35D142-722B-4A01-8ED8-5FAEAE314C86}"/>
                </a:ext>
              </a:extLst>
            </p:cNvPr>
            <p:cNvSpPr/>
            <p:nvPr/>
          </p:nvSpPr>
          <p:spPr>
            <a:xfrm>
              <a:off x="234838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9" name="Freeform: Shape 7398">
              <a:extLst>
                <a:ext uri="{FF2B5EF4-FFF2-40B4-BE49-F238E27FC236}">
                  <a16:creationId xmlns:a16="http://schemas.microsoft.com/office/drawing/2014/main" id="{8E4369FC-02BC-436D-90AC-46B81980E9B5}"/>
                </a:ext>
              </a:extLst>
            </p:cNvPr>
            <p:cNvSpPr/>
            <p:nvPr/>
          </p:nvSpPr>
          <p:spPr>
            <a:xfrm>
              <a:off x="2348387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0" name="Freeform: Shape 7399">
              <a:extLst>
                <a:ext uri="{FF2B5EF4-FFF2-40B4-BE49-F238E27FC236}">
                  <a16:creationId xmlns:a16="http://schemas.microsoft.com/office/drawing/2014/main" id="{30D156E8-F862-4D35-9409-B3890D6B3061}"/>
                </a:ext>
              </a:extLst>
            </p:cNvPr>
            <p:cNvSpPr/>
            <p:nvPr/>
          </p:nvSpPr>
          <p:spPr>
            <a:xfrm>
              <a:off x="2433264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1" name="Freeform: Shape 7400">
              <a:extLst>
                <a:ext uri="{FF2B5EF4-FFF2-40B4-BE49-F238E27FC236}">
                  <a16:creationId xmlns:a16="http://schemas.microsoft.com/office/drawing/2014/main" id="{D3BEFC65-DDC2-4FAC-B59E-8C6A65CE23DD}"/>
                </a:ext>
              </a:extLst>
            </p:cNvPr>
            <p:cNvSpPr/>
            <p:nvPr/>
          </p:nvSpPr>
          <p:spPr>
            <a:xfrm>
              <a:off x="226351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2" name="Freeform: Shape 7401">
              <a:extLst>
                <a:ext uri="{FF2B5EF4-FFF2-40B4-BE49-F238E27FC236}">
                  <a16:creationId xmlns:a16="http://schemas.microsoft.com/office/drawing/2014/main" id="{AC3A50D6-9644-4701-BAE8-3F4DE7B8D879}"/>
                </a:ext>
              </a:extLst>
            </p:cNvPr>
            <p:cNvSpPr/>
            <p:nvPr/>
          </p:nvSpPr>
          <p:spPr>
            <a:xfrm>
              <a:off x="217864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3" name="Freeform: Shape 7402">
              <a:extLst>
                <a:ext uri="{FF2B5EF4-FFF2-40B4-BE49-F238E27FC236}">
                  <a16:creationId xmlns:a16="http://schemas.microsoft.com/office/drawing/2014/main" id="{A81C3ED5-32EA-49D9-8E7B-48B03C038670}"/>
                </a:ext>
              </a:extLst>
            </p:cNvPr>
            <p:cNvSpPr/>
            <p:nvPr/>
          </p:nvSpPr>
          <p:spPr>
            <a:xfrm>
              <a:off x="217864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4" name="Freeform: Shape 7403">
              <a:extLst>
                <a:ext uri="{FF2B5EF4-FFF2-40B4-BE49-F238E27FC236}">
                  <a16:creationId xmlns:a16="http://schemas.microsoft.com/office/drawing/2014/main" id="{968D3833-6B90-4884-ADA4-BF2231F35293}"/>
                </a:ext>
              </a:extLst>
            </p:cNvPr>
            <p:cNvSpPr/>
            <p:nvPr/>
          </p:nvSpPr>
          <p:spPr>
            <a:xfrm>
              <a:off x="217864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5" name="Freeform: Shape 7404">
              <a:extLst>
                <a:ext uri="{FF2B5EF4-FFF2-40B4-BE49-F238E27FC236}">
                  <a16:creationId xmlns:a16="http://schemas.microsoft.com/office/drawing/2014/main" id="{CD139572-507A-4844-A7D5-FB7DA7E9D324}"/>
                </a:ext>
              </a:extLst>
            </p:cNvPr>
            <p:cNvSpPr/>
            <p:nvPr/>
          </p:nvSpPr>
          <p:spPr>
            <a:xfrm>
              <a:off x="217864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6" name="Freeform: Shape 7405">
              <a:extLst>
                <a:ext uri="{FF2B5EF4-FFF2-40B4-BE49-F238E27FC236}">
                  <a16:creationId xmlns:a16="http://schemas.microsoft.com/office/drawing/2014/main" id="{5DAF2E5E-A23C-4FDC-A07A-DA6248FAA6A3}"/>
                </a:ext>
              </a:extLst>
            </p:cNvPr>
            <p:cNvSpPr/>
            <p:nvPr/>
          </p:nvSpPr>
          <p:spPr>
            <a:xfrm>
              <a:off x="217864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7" name="Freeform: Shape 7406">
              <a:extLst>
                <a:ext uri="{FF2B5EF4-FFF2-40B4-BE49-F238E27FC236}">
                  <a16:creationId xmlns:a16="http://schemas.microsoft.com/office/drawing/2014/main" id="{7A5C0479-2589-43B5-AF83-B950033BE79C}"/>
                </a:ext>
              </a:extLst>
            </p:cNvPr>
            <p:cNvSpPr/>
            <p:nvPr/>
          </p:nvSpPr>
          <p:spPr>
            <a:xfrm>
              <a:off x="226351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8" name="Freeform: Shape 7407">
              <a:extLst>
                <a:ext uri="{FF2B5EF4-FFF2-40B4-BE49-F238E27FC236}">
                  <a16:creationId xmlns:a16="http://schemas.microsoft.com/office/drawing/2014/main" id="{02335120-E375-4B33-A11C-5D7E76B88360}"/>
                </a:ext>
              </a:extLst>
            </p:cNvPr>
            <p:cNvSpPr/>
            <p:nvPr/>
          </p:nvSpPr>
          <p:spPr>
            <a:xfrm>
              <a:off x="226351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9" name="Freeform: Shape 7408">
              <a:extLst>
                <a:ext uri="{FF2B5EF4-FFF2-40B4-BE49-F238E27FC236}">
                  <a16:creationId xmlns:a16="http://schemas.microsoft.com/office/drawing/2014/main" id="{37EE62CB-33CD-420D-8DA0-35DB23936F5A}"/>
                </a:ext>
              </a:extLst>
            </p:cNvPr>
            <p:cNvSpPr/>
            <p:nvPr/>
          </p:nvSpPr>
          <p:spPr>
            <a:xfrm>
              <a:off x="217864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0" name="Freeform: Shape 7409">
              <a:extLst>
                <a:ext uri="{FF2B5EF4-FFF2-40B4-BE49-F238E27FC236}">
                  <a16:creationId xmlns:a16="http://schemas.microsoft.com/office/drawing/2014/main" id="{C92C0363-6CDB-4BA8-9A49-323BB4AABEEE}"/>
                </a:ext>
              </a:extLst>
            </p:cNvPr>
            <p:cNvSpPr/>
            <p:nvPr/>
          </p:nvSpPr>
          <p:spPr>
            <a:xfrm>
              <a:off x="234838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1" name="Freeform: Shape 7410">
              <a:extLst>
                <a:ext uri="{FF2B5EF4-FFF2-40B4-BE49-F238E27FC236}">
                  <a16:creationId xmlns:a16="http://schemas.microsoft.com/office/drawing/2014/main" id="{CFEC0DF8-41A1-465A-804D-267351939A08}"/>
                </a:ext>
              </a:extLst>
            </p:cNvPr>
            <p:cNvSpPr/>
            <p:nvPr/>
          </p:nvSpPr>
          <p:spPr>
            <a:xfrm>
              <a:off x="2433264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2" name="Freeform: Shape 7411">
              <a:extLst>
                <a:ext uri="{FF2B5EF4-FFF2-40B4-BE49-F238E27FC236}">
                  <a16:creationId xmlns:a16="http://schemas.microsoft.com/office/drawing/2014/main" id="{EAF0CC30-97AA-44F9-9104-17B63CEE1ADD}"/>
                </a:ext>
              </a:extLst>
            </p:cNvPr>
            <p:cNvSpPr/>
            <p:nvPr/>
          </p:nvSpPr>
          <p:spPr>
            <a:xfrm>
              <a:off x="251814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3" name="Freeform: Shape 7412">
              <a:extLst>
                <a:ext uri="{FF2B5EF4-FFF2-40B4-BE49-F238E27FC236}">
                  <a16:creationId xmlns:a16="http://schemas.microsoft.com/office/drawing/2014/main" id="{73331C91-7621-4229-98B8-EA1652F3BD0B}"/>
                </a:ext>
              </a:extLst>
            </p:cNvPr>
            <p:cNvSpPr/>
            <p:nvPr/>
          </p:nvSpPr>
          <p:spPr>
            <a:xfrm>
              <a:off x="2603016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4" name="Freeform: Shape 7413">
              <a:extLst>
                <a:ext uri="{FF2B5EF4-FFF2-40B4-BE49-F238E27FC236}">
                  <a16:creationId xmlns:a16="http://schemas.microsoft.com/office/drawing/2014/main" id="{CC018706-8F5D-4461-915F-5A61B3A790EA}"/>
                </a:ext>
              </a:extLst>
            </p:cNvPr>
            <p:cNvSpPr/>
            <p:nvPr/>
          </p:nvSpPr>
          <p:spPr>
            <a:xfrm>
              <a:off x="268789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5" name="Freeform: Shape 7414">
              <a:extLst>
                <a:ext uri="{FF2B5EF4-FFF2-40B4-BE49-F238E27FC236}">
                  <a16:creationId xmlns:a16="http://schemas.microsoft.com/office/drawing/2014/main" id="{2F753445-AA4B-4CB0-A8F7-A4B3D48B7A66}"/>
                </a:ext>
              </a:extLst>
            </p:cNvPr>
            <p:cNvSpPr/>
            <p:nvPr/>
          </p:nvSpPr>
          <p:spPr>
            <a:xfrm>
              <a:off x="2772768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6" name="Freeform: Shape 7415">
              <a:extLst>
                <a:ext uri="{FF2B5EF4-FFF2-40B4-BE49-F238E27FC236}">
                  <a16:creationId xmlns:a16="http://schemas.microsoft.com/office/drawing/2014/main" id="{41C04A3B-2A24-41BF-BB60-E3808CB0B63C}"/>
                </a:ext>
              </a:extLst>
            </p:cNvPr>
            <p:cNvSpPr/>
            <p:nvPr/>
          </p:nvSpPr>
          <p:spPr>
            <a:xfrm>
              <a:off x="285764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7" name="Freeform: Shape 7416">
              <a:extLst>
                <a:ext uri="{FF2B5EF4-FFF2-40B4-BE49-F238E27FC236}">
                  <a16:creationId xmlns:a16="http://schemas.microsoft.com/office/drawing/2014/main" id="{777C9F1A-BA26-41C2-936F-87D05280CE10}"/>
                </a:ext>
              </a:extLst>
            </p:cNvPr>
            <p:cNvSpPr/>
            <p:nvPr/>
          </p:nvSpPr>
          <p:spPr>
            <a:xfrm>
              <a:off x="294252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8" name="Freeform: Shape 7417">
              <a:extLst>
                <a:ext uri="{FF2B5EF4-FFF2-40B4-BE49-F238E27FC236}">
                  <a16:creationId xmlns:a16="http://schemas.microsoft.com/office/drawing/2014/main" id="{F88E1747-CE4D-4955-AE07-DA90D083CE11}"/>
                </a:ext>
              </a:extLst>
            </p:cNvPr>
            <p:cNvSpPr/>
            <p:nvPr/>
          </p:nvSpPr>
          <p:spPr>
            <a:xfrm>
              <a:off x="302739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9" name="Freeform: Shape 7418">
              <a:extLst>
                <a:ext uri="{FF2B5EF4-FFF2-40B4-BE49-F238E27FC236}">
                  <a16:creationId xmlns:a16="http://schemas.microsoft.com/office/drawing/2014/main" id="{E180A70A-E6E7-499C-B55E-E71387097216}"/>
                </a:ext>
              </a:extLst>
            </p:cNvPr>
            <p:cNvSpPr/>
            <p:nvPr/>
          </p:nvSpPr>
          <p:spPr>
            <a:xfrm>
              <a:off x="3112273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0" name="Freeform: Shape 7419">
              <a:extLst>
                <a:ext uri="{FF2B5EF4-FFF2-40B4-BE49-F238E27FC236}">
                  <a16:creationId xmlns:a16="http://schemas.microsoft.com/office/drawing/2014/main" id="{58B3D12B-4D14-403E-A983-9C118A0F8898}"/>
                </a:ext>
              </a:extLst>
            </p:cNvPr>
            <p:cNvSpPr/>
            <p:nvPr/>
          </p:nvSpPr>
          <p:spPr>
            <a:xfrm>
              <a:off x="311227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1" name="Freeform: Shape 7420">
              <a:extLst>
                <a:ext uri="{FF2B5EF4-FFF2-40B4-BE49-F238E27FC236}">
                  <a16:creationId xmlns:a16="http://schemas.microsoft.com/office/drawing/2014/main" id="{41617691-2B2B-4BF9-B2A2-B761FD68219D}"/>
                </a:ext>
              </a:extLst>
            </p:cNvPr>
            <p:cNvSpPr/>
            <p:nvPr/>
          </p:nvSpPr>
          <p:spPr>
            <a:xfrm>
              <a:off x="319715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2" name="Freeform: Shape 7421">
              <a:extLst>
                <a:ext uri="{FF2B5EF4-FFF2-40B4-BE49-F238E27FC236}">
                  <a16:creationId xmlns:a16="http://schemas.microsoft.com/office/drawing/2014/main" id="{A0211A30-AA92-4B94-B7B5-D4E78A07B53C}"/>
                </a:ext>
              </a:extLst>
            </p:cNvPr>
            <p:cNvSpPr/>
            <p:nvPr/>
          </p:nvSpPr>
          <p:spPr>
            <a:xfrm>
              <a:off x="302739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3" name="Freeform: Shape 7422">
              <a:extLst>
                <a:ext uri="{FF2B5EF4-FFF2-40B4-BE49-F238E27FC236}">
                  <a16:creationId xmlns:a16="http://schemas.microsoft.com/office/drawing/2014/main" id="{D21214DE-1260-408B-B807-6ED540C03154}"/>
                </a:ext>
              </a:extLst>
            </p:cNvPr>
            <p:cNvSpPr/>
            <p:nvPr/>
          </p:nvSpPr>
          <p:spPr>
            <a:xfrm>
              <a:off x="294252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4" name="Freeform: Shape 7423">
              <a:extLst>
                <a:ext uri="{FF2B5EF4-FFF2-40B4-BE49-F238E27FC236}">
                  <a16:creationId xmlns:a16="http://schemas.microsoft.com/office/drawing/2014/main" id="{2DF0EEB6-DE93-4961-B739-85D41AEB5560}"/>
                </a:ext>
              </a:extLst>
            </p:cNvPr>
            <p:cNvSpPr/>
            <p:nvPr/>
          </p:nvSpPr>
          <p:spPr>
            <a:xfrm>
              <a:off x="285764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5" name="Freeform: Shape 7424">
              <a:extLst>
                <a:ext uri="{FF2B5EF4-FFF2-40B4-BE49-F238E27FC236}">
                  <a16:creationId xmlns:a16="http://schemas.microsoft.com/office/drawing/2014/main" id="{40ACE12A-BE2C-4923-8A29-1592156A7204}"/>
                </a:ext>
              </a:extLst>
            </p:cNvPr>
            <p:cNvSpPr/>
            <p:nvPr/>
          </p:nvSpPr>
          <p:spPr>
            <a:xfrm>
              <a:off x="2772768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6" name="Freeform: Shape 7425">
              <a:extLst>
                <a:ext uri="{FF2B5EF4-FFF2-40B4-BE49-F238E27FC236}">
                  <a16:creationId xmlns:a16="http://schemas.microsoft.com/office/drawing/2014/main" id="{A7EF33AE-2011-407A-A451-0EC14BFA13EB}"/>
                </a:ext>
              </a:extLst>
            </p:cNvPr>
            <p:cNvSpPr/>
            <p:nvPr/>
          </p:nvSpPr>
          <p:spPr>
            <a:xfrm>
              <a:off x="268789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7" name="Freeform: Shape 7426">
              <a:extLst>
                <a:ext uri="{FF2B5EF4-FFF2-40B4-BE49-F238E27FC236}">
                  <a16:creationId xmlns:a16="http://schemas.microsoft.com/office/drawing/2014/main" id="{E39668F6-BE8C-4E67-B0E6-FE512FB06E58}"/>
                </a:ext>
              </a:extLst>
            </p:cNvPr>
            <p:cNvSpPr/>
            <p:nvPr/>
          </p:nvSpPr>
          <p:spPr>
            <a:xfrm>
              <a:off x="2603016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8" name="Freeform: Shape 7427">
              <a:extLst>
                <a:ext uri="{FF2B5EF4-FFF2-40B4-BE49-F238E27FC236}">
                  <a16:creationId xmlns:a16="http://schemas.microsoft.com/office/drawing/2014/main" id="{9D1A7EBE-0074-4EA4-AE97-FA508619D2DA}"/>
                </a:ext>
              </a:extLst>
            </p:cNvPr>
            <p:cNvSpPr/>
            <p:nvPr/>
          </p:nvSpPr>
          <p:spPr>
            <a:xfrm>
              <a:off x="251814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9" name="Freeform: Shape 7428">
              <a:extLst>
                <a:ext uri="{FF2B5EF4-FFF2-40B4-BE49-F238E27FC236}">
                  <a16:creationId xmlns:a16="http://schemas.microsoft.com/office/drawing/2014/main" id="{CB890957-32C1-4C4A-9B47-DE1B61FCCFFE}"/>
                </a:ext>
              </a:extLst>
            </p:cNvPr>
            <p:cNvSpPr/>
            <p:nvPr/>
          </p:nvSpPr>
          <p:spPr>
            <a:xfrm>
              <a:off x="2433264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0" name="Freeform: Shape 7429">
              <a:extLst>
                <a:ext uri="{FF2B5EF4-FFF2-40B4-BE49-F238E27FC236}">
                  <a16:creationId xmlns:a16="http://schemas.microsoft.com/office/drawing/2014/main" id="{DA5A637E-23B9-4DA6-8A48-A4F8FB167458}"/>
                </a:ext>
              </a:extLst>
            </p:cNvPr>
            <p:cNvSpPr/>
            <p:nvPr/>
          </p:nvSpPr>
          <p:spPr>
            <a:xfrm>
              <a:off x="234838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1" name="Freeform: Shape 7430">
              <a:extLst>
                <a:ext uri="{FF2B5EF4-FFF2-40B4-BE49-F238E27FC236}">
                  <a16:creationId xmlns:a16="http://schemas.microsoft.com/office/drawing/2014/main" id="{35B8A201-1B53-4DB9-B9F9-864E22DCF9F9}"/>
                </a:ext>
              </a:extLst>
            </p:cNvPr>
            <p:cNvSpPr/>
            <p:nvPr/>
          </p:nvSpPr>
          <p:spPr>
            <a:xfrm>
              <a:off x="226351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2" name="Freeform: Shape 7431">
              <a:extLst>
                <a:ext uri="{FF2B5EF4-FFF2-40B4-BE49-F238E27FC236}">
                  <a16:creationId xmlns:a16="http://schemas.microsoft.com/office/drawing/2014/main" id="{25D3637A-1D39-4D33-B48F-61D5B447BE98}"/>
                </a:ext>
              </a:extLst>
            </p:cNvPr>
            <p:cNvSpPr/>
            <p:nvPr/>
          </p:nvSpPr>
          <p:spPr>
            <a:xfrm>
              <a:off x="226351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3" name="Freeform: Shape 7432">
              <a:extLst>
                <a:ext uri="{FF2B5EF4-FFF2-40B4-BE49-F238E27FC236}">
                  <a16:creationId xmlns:a16="http://schemas.microsoft.com/office/drawing/2014/main" id="{F5CC5EFA-9AB5-4200-9AFA-7DC3DB74DE53}"/>
                </a:ext>
              </a:extLst>
            </p:cNvPr>
            <p:cNvSpPr/>
            <p:nvPr/>
          </p:nvSpPr>
          <p:spPr>
            <a:xfrm>
              <a:off x="226351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4" name="Freeform: Shape 7433">
              <a:extLst>
                <a:ext uri="{FF2B5EF4-FFF2-40B4-BE49-F238E27FC236}">
                  <a16:creationId xmlns:a16="http://schemas.microsoft.com/office/drawing/2014/main" id="{13F11A27-4B7A-4DAB-ACB6-DB8E3D06C5EC}"/>
                </a:ext>
              </a:extLst>
            </p:cNvPr>
            <p:cNvSpPr/>
            <p:nvPr/>
          </p:nvSpPr>
          <p:spPr>
            <a:xfrm>
              <a:off x="226351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5" name="Freeform: Shape 7434">
              <a:extLst>
                <a:ext uri="{FF2B5EF4-FFF2-40B4-BE49-F238E27FC236}">
                  <a16:creationId xmlns:a16="http://schemas.microsoft.com/office/drawing/2014/main" id="{AA8A521C-C7A0-45E9-9702-B8A6CBDE1375}"/>
                </a:ext>
              </a:extLst>
            </p:cNvPr>
            <p:cNvSpPr/>
            <p:nvPr/>
          </p:nvSpPr>
          <p:spPr>
            <a:xfrm>
              <a:off x="217864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6" name="Freeform: Shape 7435">
              <a:extLst>
                <a:ext uri="{FF2B5EF4-FFF2-40B4-BE49-F238E27FC236}">
                  <a16:creationId xmlns:a16="http://schemas.microsoft.com/office/drawing/2014/main" id="{1342D60F-3C34-4B4E-811B-56E28181457A}"/>
                </a:ext>
              </a:extLst>
            </p:cNvPr>
            <p:cNvSpPr/>
            <p:nvPr/>
          </p:nvSpPr>
          <p:spPr>
            <a:xfrm>
              <a:off x="217864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7" name="Freeform: Shape 7436">
              <a:extLst>
                <a:ext uri="{FF2B5EF4-FFF2-40B4-BE49-F238E27FC236}">
                  <a16:creationId xmlns:a16="http://schemas.microsoft.com/office/drawing/2014/main" id="{D25CC67A-34AE-4846-9D9E-168196AEC6FC}"/>
                </a:ext>
              </a:extLst>
            </p:cNvPr>
            <p:cNvSpPr/>
            <p:nvPr/>
          </p:nvSpPr>
          <p:spPr>
            <a:xfrm>
              <a:off x="217864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8" name="Freeform: Shape 7437">
              <a:extLst>
                <a:ext uri="{FF2B5EF4-FFF2-40B4-BE49-F238E27FC236}">
                  <a16:creationId xmlns:a16="http://schemas.microsoft.com/office/drawing/2014/main" id="{D8D0C306-6D6E-4AC4-B035-AF981FB01FFE}"/>
                </a:ext>
              </a:extLst>
            </p:cNvPr>
            <p:cNvSpPr/>
            <p:nvPr/>
          </p:nvSpPr>
          <p:spPr>
            <a:xfrm>
              <a:off x="217864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9" name="Freeform: Shape 7438">
              <a:extLst>
                <a:ext uri="{FF2B5EF4-FFF2-40B4-BE49-F238E27FC236}">
                  <a16:creationId xmlns:a16="http://schemas.microsoft.com/office/drawing/2014/main" id="{EEED3BE8-F548-4C5D-BFEF-E302BE2CFA5A}"/>
                </a:ext>
              </a:extLst>
            </p:cNvPr>
            <p:cNvSpPr/>
            <p:nvPr/>
          </p:nvSpPr>
          <p:spPr>
            <a:xfrm>
              <a:off x="209376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0" name="Freeform: Shape 7439">
              <a:extLst>
                <a:ext uri="{FF2B5EF4-FFF2-40B4-BE49-F238E27FC236}">
                  <a16:creationId xmlns:a16="http://schemas.microsoft.com/office/drawing/2014/main" id="{F62E4AE3-CACC-4CE4-AD0B-B925129A0C4F}"/>
                </a:ext>
              </a:extLst>
            </p:cNvPr>
            <p:cNvSpPr/>
            <p:nvPr/>
          </p:nvSpPr>
          <p:spPr>
            <a:xfrm>
              <a:off x="209376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1" name="Freeform: Shape 7440">
              <a:extLst>
                <a:ext uri="{FF2B5EF4-FFF2-40B4-BE49-F238E27FC236}">
                  <a16:creationId xmlns:a16="http://schemas.microsoft.com/office/drawing/2014/main" id="{04C27747-C9A1-4FDD-A104-F7B23773D103}"/>
                </a:ext>
              </a:extLst>
            </p:cNvPr>
            <p:cNvSpPr/>
            <p:nvPr/>
          </p:nvSpPr>
          <p:spPr>
            <a:xfrm>
              <a:off x="209376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2" name="Freeform: Shape 7441">
              <a:extLst>
                <a:ext uri="{FF2B5EF4-FFF2-40B4-BE49-F238E27FC236}">
                  <a16:creationId xmlns:a16="http://schemas.microsoft.com/office/drawing/2014/main" id="{B2E76487-4D88-4461-ADDC-CBCBD9C7DF08}"/>
                </a:ext>
              </a:extLst>
            </p:cNvPr>
            <p:cNvSpPr/>
            <p:nvPr/>
          </p:nvSpPr>
          <p:spPr>
            <a:xfrm>
              <a:off x="209376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3" name="Freeform: Shape 7442">
              <a:extLst>
                <a:ext uri="{FF2B5EF4-FFF2-40B4-BE49-F238E27FC236}">
                  <a16:creationId xmlns:a16="http://schemas.microsoft.com/office/drawing/2014/main" id="{C44628FF-01DB-45CB-9746-247F6087D98E}"/>
                </a:ext>
              </a:extLst>
            </p:cNvPr>
            <p:cNvSpPr/>
            <p:nvPr/>
          </p:nvSpPr>
          <p:spPr>
            <a:xfrm>
              <a:off x="200888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4" name="Freeform: Shape 7443">
              <a:extLst>
                <a:ext uri="{FF2B5EF4-FFF2-40B4-BE49-F238E27FC236}">
                  <a16:creationId xmlns:a16="http://schemas.microsoft.com/office/drawing/2014/main" id="{FA30977C-CA9F-4493-8EC6-BF1B50B4162D}"/>
                </a:ext>
              </a:extLst>
            </p:cNvPr>
            <p:cNvSpPr/>
            <p:nvPr/>
          </p:nvSpPr>
          <p:spPr>
            <a:xfrm>
              <a:off x="2008889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5" name="Freeform: Shape 7444">
              <a:extLst>
                <a:ext uri="{FF2B5EF4-FFF2-40B4-BE49-F238E27FC236}">
                  <a16:creationId xmlns:a16="http://schemas.microsoft.com/office/drawing/2014/main" id="{FF58C9D5-24D8-4240-A888-F1F32422E6ED}"/>
                </a:ext>
              </a:extLst>
            </p:cNvPr>
            <p:cNvSpPr/>
            <p:nvPr/>
          </p:nvSpPr>
          <p:spPr>
            <a:xfrm>
              <a:off x="192401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6" name="Freeform: Shape 7445">
              <a:extLst>
                <a:ext uri="{FF2B5EF4-FFF2-40B4-BE49-F238E27FC236}">
                  <a16:creationId xmlns:a16="http://schemas.microsoft.com/office/drawing/2014/main" id="{70BABE84-21D5-47C8-9800-E4ACF48A8C29}"/>
                </a:ext>
              </a:extLst>
            </p:cNvPr>
            <p:cNvSpPr/>
            <p:nvPr/>
          </p:nvSpPr>
          <p:spPr>
            <a:xfrm>
              <a:off x="192401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7" name="Freeform: Shape 7446">
              <a:extLst>
                <a:ext uri="{FF2B5EF4-FFF2-40B4-BE49-F238E27FC236}">
                  <a16:creationId xmlns:a16="http://schemas.microsoft.com/office/drawing/2014/main" id="{736C7A14-0F40-441A-8480-9651AEDF679E}"/>
                </a:ext>
              </a:extLst>
            </p:cNvPr>
            <p:cNvSpPr/>
            <p:nvPr/>
          </p:nvSpPr>
          <p:spPr>
            <a:xfrm>
              <a:off x="183913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8" name="Freeform: Shape 7447">
              <a:extLst>
                <a:ext uri="{FF2B5EF4-FFF2-40B4-BE49-F238E27FC236}">
                  <a16:creationId xmlns:a16="http://schemas.microsoft.com/office/drawing/2014/main" id="{F7BB1A2E-9702-4E68-A90C-FA2F107877F0}"/>
                </a:ext>
              </a:extLst>
            </p:cNvPr>
            <p:cNvSpPr/>
            <p:nvPr/>
          </p:nvSpPr>
          <p:spPr>
            <a:xfrm>
              <a:off x="183913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9" name="Freeform: Shape 7448">
              <a:extLst>
                <a:ext uri="{FF2B5EF4-FFF2-40B4-BE49-F238E27FC236}">
                  <a16:creationId xmlns:a16="http://schemas.microsoft.com/office/drawing/2014/main" id="{197B4186-5084-4CDB-BE8A-898BEE1DCF59}"/>
                </a:ext>
              </a:extLst>
            </p:cNvPr>
            <p:cNvSpPr/>
            <p:nvPr/>
          </p:nvSpPr>
          <p:spPr>
            <a:xfrm>
              <a:off x="175426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0" name="Freeform: Shape 7449">
              <a:extLst>
                <a:ext uri="{FF2B5EF4-FFF2-40B4-BE49-F238E27FC236}">
                  <a16:creationId xmlns:a16="http://schemas.microsoft.com/office/drawing/2014/main" id="{578DA64C-E830-4E77-8BB8-A4104E6D60D0}"/>
                </a:ext>
              </a:extLst>
            </p:cNvPr>
            <p:cNvSpPr/>
            <p:nvPr/>
          </p:nvSpPr>
          <p:spPr>
            <a:xfrm>
              <a:off x="175426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1" name="Freeform: Shape 7450">
              <a:extLst>
                <a:ext uri="{FF2B5EF4-FFF2-40B4-BE49-F238E27FC236}">
                  <a16:creationId xmlns:a16="http://schemas.microsoft.com/office/drawing/2014/main" id="{98DA19FF-2B10-4720-9A9E-CB45FC578667}"/>
                </a:ext>
              </a:extLst>
            </p:cNvPr>
            <p:cNvSpPr/>
            <p:nvPr/>
          </p:nvSpPr>
          <p:spPr>
            <a:xfrm>
              <a:off x="175426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2" name="Freeform: Shape 7451">
              <a:extLst>
                <a:ext uri="{FF2B5EF4-FFF2-40B4-BE49-F238E27FC236}">
                  <a16:creationId xmlns:a16="http://schemas.microsoft.com/office/drawing/2014/main" id="{D8AF54A0-0117-4C77-9F20-1839B1FB327E}"/>
                </a:ext>
              </a:extLst>
            </p:cNvPr>
            <p:cNvSpPr/>
            <p:nvPr/>
          </p:nvSpPr>
          <p:spPr>
            <a:xfrm>
              <a:off x="1669384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3" name="Freeform: Shape 7452">
              <a:extLst>
                <a:ext uri="{FF2B5EF4-FFF2-40B4-BE49-F238E27FC236}">
                  <a16:creationId xmlns:a16="http://schemas.microsoft.com/office/drawing/2014/main" id="{C5817D8D-B073-4001-BF2A-E7EC1974A598}"/>
                </a:ext>
              </a:extLst>
            </p:cNvPr>
            <p:cNvSpPr/>
            <p:nvPr/>
          </p:nvSpPr>
          <p:spPr>
            <a:xfrm>
              <a:off x="1669384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4" name="Freeform: Shape 7453">
              <a:extLst>
                <a:ext uri="{FF2B5EF4-FFF2-40B4-BE49-F238E27FC236}">
                  <a16:creationId xmlns:a16="http://schemas.microsoft.com/office/drawing/2014/main" id="{EA794094-699E-4A7B-8ACE-178D44CC22C3}"/>
                </a:ext>
              </a:extLst>
            </p:cNvPr>
            <p:cNvSpPr/>
            <p:nvPr/>
          </p:nvSpPr>
          <p:spPr>
            <a:xfrm>
              <a:off x="1669384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5" name="Freeform: Shape 7454">
              <a:extLst>
                <a:ext uri="{FF2B5EF4-FFF2-40B4-BE49-F238E27FC236}">
                  <a16:creationId xmlns:a16="http://schemas.microsoft.com/office/drawing/2014/main" id="{2D3144BE-AC49-4C42-8939-D4259C968505}"/>
                </a:ext>
              </a:extLst>
            </p:cNvPr>
            <p:cNvSpPr/>
            <p:nvPr/>
          </p:nvSpPr>
          <p:spPr>
            <a:xfrm>
              <a:off x="1584508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6" name="Freeform: Shape 7455">
              <a:extLst>
                <a:ext uri="{FF2B5EF4-FFF2-40B4-BE49-F238E27FC236}">
                  <a16:creationId xmlns:a16="http://schemas.microsoft.com/office/drawing/2014/main" id="{C7FF52B1-7467-45CC-A2C1-B15226D495E0}"/>
                </a:ext>
              </a:extLst>
            </p:cNvPr>
            <p:cNvSpPr/>
            <p:nvPr/>
          </p:nvSpPr>
          <p:spPr>
            <a:xfrm>
              <a:off x="1584508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7" name="Freeform: Shape 7456">
              <a:extLst>
                <a:ext uri="{FF2B5EF4-FFF2-40B4-BE49-F238E27FC236}">
                  <a16:creationId xmlns:a16="http://schemas.microsoft.com/office/drawing/2014/main" id="{735D31F6-B5A2-4E0D-880C-53C5D6A7C8C5}"/>
                </a:ext>
              </a:extLst>
            </p:cNvPr>
            <p:cNvSpPr/>
            <p:nvPr/>
          </p:nvSpPr>
          <p:spPr>
            <a:xfrm>
              <a:off x="1584508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8" name="Freeform: Shape 7457">
              <a:extLst>
                <a:ext uri="{FF2B5EF4-FFF2-40B4-BE49-F238E27FC236}">
                  <a16:creationId xmlns:a16="http://schemas.microsoft.com/office/drawing/2014/main" id="{3818B448-717D-4E5B-8A56-610192843FA2}"/>
                </a:ext>
              </a:extLst>
            </p:cNvPr>
            <p:cNvSpPr/>
            <p:nvPr/>
          </p:nvSpPr>
          <p:spPr>
            <a:xfrm>
              <a:off x="149963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9" name="Freeform: Shape 7458">
              <a:extLst>
                <a:ext uri="{FF2B5EF4-FFF2-40B4-BE49-F238E27FC236}">
                  <a16:creationId xmlns:a16="http://schemas.microsoft.com/office/drawing/2014/main" id="{7BF6EF68-26DF-472E-88B2-471038C9B410}"/>
                </a:ext>
              </a:extLst>
            </p:cNvPr>
            <p:cNvSpPr/>
            <p:nvPr/>
          </p:nvSpPr>
          <p:spPr>
            <a:xfrm>
              <a:off x="141475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0" name="Freeform: Shape 7459">
              <a:extLst>
                <a:ext uri="{FF2B5EF4-FFF2-40B4-BE49-F238E27FC236}">
                  <a16:creationId xmlns:a16="http://schemas.microsoft.com/office/drawing/2014/main" id="{BD53AD48-C56D-467A-92BD-13604216CB2D}"/>
                </a:ext>
              </a:extLst>
            </p:cNvPr>
            <p:cNvSpPr/>
            <p:nvPr/>
          </p:nvSpPr>
          <p:spPr>
            <a:xfrm>
              <a:off x="141475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1" name="Freeform: Shape 7460">
              <a:extLst>
                <a:ext uri="{FF2B5EF4-FFF2-40B4-BE49-F238E27FC236}">
                  <a16:creationId xmlns:a16="http://schemas.microsoft.com/office/drawing/2014/main" id="{95E49860-E5F8-4751-91D3-ED1B3964AEF8}"/>
                </a:ext>
              </a:extLst>
            </p:cNvPr>
            <p:cNvSpPr/>
            <p:nvPr/>
          </p:nvSpPr>
          <p:spPr>
            <a:xfrm>
              <a:off x="141475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2" name="Freeform: Shape 7461">
              <a:extLst>
                <a:ext uri="{FF2B5EF4-FFF2-40B4-BE49-F238E27FC236}">
                  <a16:creationId xmlns:a16="http://schemas.microsoft.com/office/drawing/2014/main" id="{0B2C7FA9-6BCD-461D-8E44-BEE7B727D01F}"/>
                </a:ext>
              </a:extLst>
            </p:cNvPr>
            <p:cNvSpPr/>
            <p:nvPr/>
          </p:nvSpPr>
          <p:spPr>
            <a:xfrm>
              <a:off x="149963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3" name="Freeform: Shape 7462">
              <a:extLst>
                <a:ext uri="{FF2B5EF4-FFF2-40B4-BE49-F238E27FC236}">
                  <a16:creationId xmlns:a16="http://schemas.microsoft.com/office/drawing/2014/main" id="{098C7AA2-F34B-4C2A-94E5-C6F29BC31F69}"/>
                </a:ext>
              </a:extLst>
            </p:cNvPr>
            <p:cNvSpPr/>
            <p:nvPr/>
          </p:nvSpPr>
          <p:spPr>
            <a:xfrm>
              <a:off x="149963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4" name="Freeform: Shape 7463">
              <a:extLst>
                <a:ext uri="{FF2B5EF4-FFF2-40B4-BE49-F238E27FC236}">
                  <a16:creationId xmlns:a16="http://schemas.microsoft.com/office/drawing/2014/main" id="{76E01549-4175-487F-AC4E-204DF9CE8A9E}"/>
                </a:ext>
              </a:extLst>
            </p:cNvPr>
            <p:cNvSpPr/>
            <p:nvPr/>
          </p:nvSpPr>
          <p:spPr>
            <a:xfrm>
              <a:off x="1584508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5" name="Freeform: Shape 7464">
              <a:extLst>
                <a:ext uri="{FF2B5EF4-FFF2-40B4-BE49-F238E27FC236}">
                  <a16:creationId xmlns:a16="http://schemas.microsoft.com/office/drawing/2014/main" id="{F1494112-F1F0-4BB1-870E-DBAD415A1843}"/>
                </a:ext>
              </a:extLst>
            </p:cNvPr>
            <p:cNvSpPr/>
            <p:nvPr/>
          </p:nvSpPr>
          <p:spPr>
            <a:xfrm>
              <a:off x="1669384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6" name="Freeform: Shape 7465">
              <a:extLst>
                <a:ext uri="{FF2B5EF4-FFF2-40B4-BE49-F238E27FC236}">
                  <a16:creationId xmlns:a16="http://schemas.microsoft.com/office/drawing/2014/main" id="{2D85201D-A672-43AE-B4AF-9ADF5BE5A790}"/>
                </a:ext>
              </a:extLst>
            </p:cNvPr>
            <p:cNvSpPr/>
            <p:nvPr/>
          </p:nvSpPr>
          <p:spPr>
            <a:xfrm>
              <a:off x="1669384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7" name="Freeform: Shape 7466">
              <a:extLst>
                <a:ext uri="{FF2B5EF4-FFF2-40B4-BE49-F238E27FC236}">
                  <a16:creationId xmlns:a16="http://schemas.microsoft.com/office/drawing/2014/main" id="{021DF28A-08DE-4664-A6E0-43793DE94E58}"/>
                </a:ext>
              </a:extLst>
            </p:cNvPr>
            <p:cNvSpPr/>
            <p:nvPr/>
          </p:nvSpPr>
          <p:spPr>
            <a:xfrm>
              <a:off x="1669384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8" name="Freeform: Shape 7467">
              <a:extLst>
                <a:ext uri="{FF2B5EF4-FFF2-40B4-BE49-F238E27FC236}">
                  <a16:creationId xmlns:a16="http://schemas.microsoft.com/office/drawing/2014/main" id="{798B6DA9-120D-4E46-BA67-6A346943E1A8}"/>
                </a:ext>
              </a:extLst>
            </p:cNvPr>
            <p:cNvSpPr/>
            <p:nvPr/>
          </p:nvSpPr>
          <p:spPr>
            <a:xfrm>
              <a:off x="175426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9" name="Freeform: Shape 7468">
              <a:extLst>
                <a:ext uri="{FF2B5EF4-FFF2-40B4-BE49-F238E27FC236}">
                  <a16:creationId xmlns:a16="http://schemas.microsoft.com/office/drawing/2014/main" id="{B122C718-5EFB-4002-9437-63334A196520}"/>
                </a:ext>
              </a:extLst>
            </p:cNvPr>
            <p:cNvSpPr/>
            <p:nvPr/>
          </p:nvSpPr>
          <p:spPr>
            <a:xfrm>
              <a:off x="1754260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0" name="Freeform: Shape 7469">
              <a:extLst>
                <a:ext uri="{FF2B5EF4-FFF2-40B4-BE49-F238E27FC236}">
                  <a16:creationId xmlns:a16="http://schemas.microsoft.com/office/drawing/2014/main" id="{1E9C939F-4EF5-4229-ADD3-385214F1FEC3}"/>
                </a:ext>
              </a:extLst>
            </p:cNvPr>
            <p:cNvSpPr/>
            <p:nvPr/>
          </p:nvSpPr>
          <p:spPr>
            <a:xfrm>
              <a:off x="1754260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1" name="Freeform: Shape 7470">
              <a:extLst>
                <a:ext uri="{FF2B5EF4-FFF2-40B4-BE49-F238E27FC236}">
                  <a16:creationId xmlns:a16="http://schemas.microsoft.com/office/drawing/2014/main" id="{FE05143F-7454-4B76-BF7E-116F23A4B400}"/>
                </a:ext>
              </a:extLst>
            </p:cNvPr>
            <p:cNvSpPr/>
            <p:nvPr/>
          </p:nvSpPr>
          <p:spPr>
            <a:xfrm>
              <a:off x="1669384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2" name="Freeform: Shape 7471">
              <a:extLst>
                <a:ext uri="{FF2B5EF4-FFF2-40B4-BE49-F238E27FC236}">
                  <a16:creationId xmlns:a16="http://schemas.microsoft.com/office/drawing/2014/main" id="{67C6C6A2-AE94-4E57-A8D9-B9CDCC7BEDDD}"/>
                </a:ext>
              </a:extLst>
            </p:cNvPr>
            <p:cNvSpPr/>
            <p:nvPr/>
          </p:nvSpPr>
          <p:spPr>
            <a:xfrm>
              <a:off x="1669384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3" name="Freeform: Shape 7472">
              <a:extLst>
                <a:ext uri="{FF2B5EF4-FFF2-40B4-BE49-F238E27FC236}">
                  <a16:creationId xmlns:a16="http://schemas.microsoft.com/office/drawing/2014/main" id="{79E307E4-1733-446A-AB34-3DBE52E6C3DB}"/>
                </a:ext>
              </a:extLst>
            </p:cNvPr>
            <p:cNvSpPr/>
            <p:nvPr/>
          </p:nvSpPr>
          <p:spPr>
            <a:xfrm>
              <a:off x="1754260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4" name="Freeform: Shape 7473">
              <a:extLst>
                <a:ext uri="{FF2B5EF4-FFF2-40B4-BE49-F238E27FC236}">
                  <a16:creationId xmlns:a16="http://schemas.microsoft.com/office/drawing/2014/main" id="{C07EDFCF-BCE3-4C09-A496-2B14A4B8E600}"/>
                </a:ext>
              </a:extLst>
            </p:cNvPr>
            <p:cNvSpPr/>
            <p:nvPr/>
          </p:nvSpPr>
          <p:spPr>
            <a:xfrm>
              <a:off x="1839136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5" name="Freeform: Shape 7474">
              <a:extLst>
                <a:ext uri="{FF2B5EF4-FFF2-40B4-BE49-F238E27FC236}">
                  <a16:creationId xmlns:a16="http://schemas.microsoft.com/office/drawing/2014/main" id="{A6562F3D-0B3B-4F94-A487-49F2967C6B46}"/>
                </a:ext>
              </a:extLst>
            </p:cNvPr>
            <p:cNvSpPr/>
            <p:nvPr/>
          </p:nvSpPr>
          <p:spPr>
            <a:xfrm>
              <a:off x="192401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6" name="Freeform: Shape 7475">
              <a:extLst>
                <a:ext uri="{FF2B5EF4-FFF2-40B4-BE49-F238E27FC236}">
                  <a16:creationId xmlns:a16="http://schemas.microsoft.com/office/drawing/2014/main" id="{A6863442-730F-4B90-89ED-23E46D0CEC56}"/>
                </a:ext>
              </a:extLst>
            </p:cNvPr>
            <p:cNvSpPr/>
            <p:nvPr/>
          </p:nvSpPr>
          <p:spPr>
            <a:xfrm>
              <a:off x="1924013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7" name="Freeform: Shape 7476">
              <a:extLst>
                <a:ext uri="{FF2B5EF4-FFF2-40B4-BE49-F238E27FC236}">
                  <a16:creationId xmlns:a16="http://schemas.microsoft.com/office/drawing/2014/main" id="{0E0195AA-EC06-4B58-9717-56C4EACB8CF6}"/>
                </a:ext>
              </a:extLst>
            </p:cNvPr>
            <p:cNvSpPr/>
            <p:nvPr/>
          </p:nvSpPr>
          <p:spPr>
            <a:xfrm>
              <a:off x="2008889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8" name="Freeform: Shape 7477">
              <a:extLst>
                <a:ext uri="{FF2B5EF4-FFF2-40B4-BE49-F238E27FC236}">
                  <a16:creationId xmlns:a16="http://schemas.microsoft.com/office/drawing/2014/main" id="{16F6085D-05DD-478D-A97C-485F5C5B92B5}"/>
                </a:ext>
              </a:extLst>
            </p:cNvPr>
            <p:cNvSpPr/>
            <p:nvPr/>
          </p:nvSpPr>
          <p:spPr>
            <a:xfrm>
              <a:off x="2008889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9" name="Freeform: Shape 7478">
              <a:extLst>
                <a:ext uri="{FF2B5EF4-FFF2-40B4-BE49-F238E27FC236}">
                  <a16:creationId xmlns:a16="http://schemas.microsoft.com/office/drawing/2014/main" id="{9B1D6632-DBD9-4DC2-B373-6D824EDB34FB}"/>
                </a:ext>
              </a:extLst>
            </p:cNvPr>
            <p:cNvSpPr/>
            <p:nvPr/>
          </p:nvSpPr>
          <p:spPr>
            <a:xfrm>
              <a:off x="2093765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0" name="Freeform: Shape 7479">
              <a:extLst>
                <a:ext uri="{FF2B5EF4-FFF2-40B4-BE49-F238E27FC236}">
                  <a16:creationId xmlns:a16="http://schemas.microsoft.com/office/drawing/2014/main" id="{C711F204-E5AA-4272-8010-10E32898CDF1}"/>
                </a:ext>
              </a:extLst>
            </p:cNvPr>
            <p:cNvSpPr/>
            <p:nvPr/>
          </p:nvSpPr>
          <p:spPr>
            <a:xfrm>
              <a:off x="209376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1" name="Freeform: Shape 7480">
              <a:extLst>
                <a:ext uri="{FF2B5EF4-FFF2-40B4-BE49-F238E27FC236}">
                  <a16:creationId xmlns:a16="http://schemas.microsoft.com/office/drawing/2014/main" id="{7C8F55D2-4771-4B22-9449-23D6E7AFD49C}"/>
                </a:ext>
              </a:extLst>
            </p:cNvPr>
            <p:cNvSpPr/>
            <p:nvPr/>
          </p:nvSpPr>
          <p:spPr>
            <a:xfrm>
              <a:off x="217864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2" name="Freeform: Shape 7481">
              <a:extLst>
                <a:ext uri="{FF2B5EF4-FFF2-40B4-BE49-F238E27FC236}">
                  <a16:creationId xmlns:a16="http://schemas.microsoft.com/office/drawing/2014/main" id="{D0BB76AA-B504-44C9-80FE-1BA236926AA6}"/>
                </a:ext>
              </a:extLst>
            </p:cNvPr>
            <p:cNvSpPr/>
            <p:nvPr/>
          </p:nvSpPr>
          <p:spPr>
            <a:xfrm>
              <a:off x="226351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3" name="Freeform: Shape 7482">
              <a:extLst>
                <a:ext uri="{FF2B5EF4-FFF2-40B4-BE49-F238E27FC236}">
                  <a16:creationId xmlns:a16="http://schemas.microsoft.com/office/drawing/2014/main" id="{0C736006-0B50-4059-B7D0-62EDE8D04552}"/>
                </a:ext>
              </a:extLst>
            </p:cNvPr>
            <p:cNvSpPr/>
            <p:nvPr/>
          </p:nvSpPr>
          <p:spPr>
            <a:xfrm>
              <a:off x="226351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4" name="Freeform: Shape 7483">
              <a:extLst>
                <a:ext uri="{FF2B5EF4-FFF2-40B4-BE49-F238E27FC236}">
                  <a16:creationId xmlns:a16="http://schemas.microsoft.com/office/drawing/2014/main" id="{DE5A6EDC-4F72-484C-AC35-AEF22C2CC9A2}"/>
                </a:ext>
              </a:extLst>
            </p:cNvPr>
            <p:cNvSpPr/>
            <p:nvPr/>
          </p:nvSpPr>
          <p:spPr>
            <a:xfrm>
              <a:off x="234838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5" name="Freeform: Shape 7484">
              <a:extLst>
                <a:ext uri="{FF2B5EF4-FFF2-40B4-BE49-F238E27FC236}">
                  <a16:creationId xmlns:a16="http://schemas.microsoft.com/office/drawing/2014/main" id="{6375FB03-985C-4671-9CFE-F40253CCA9F3}"/>
                </a:ext>
              </a:extLst>
            </p:cNvPr>
            <p:cNvSpPr/>
            <p:nvPr/>
          </p:nvSpPr>
          <p:spPr>
            <a:xfrm>
              <a:off x="234838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6" name="Freeform: Shape 7485">
              <a:extLst>
                <a:ext uri="{FF2B5EF4-FFF2-40B4-BE49-F238E27FC236}">
                  <a16:creationId xmlns:a16="http://schemas.microsoft.com/office/drawing/2014/main" id="{F29B738C-07F8-4716-B02F-9543AD8F819A}"/>
                </a:ext>
              </a:extLst>
            </p:cNvPr>
            <p:cNvSpPr/>
            <p:nvPr/>
          </p:nvSpPr>
          <p:spPr>
            <a:xfrm>
              <a:off x="226351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7" name="Freeform: Shape 7486">
              <a:extLst>
                <a:ext uri="{FF2B5EF4-FFF2-40B4-BE49-F238E27FC236}">
                  <a16:creationId xmlns:a16="http://schemas.microsoft.com/office/drawing/2014/main" id="{22ADCF46-313D-4C57-9FE4-AE711D356247}"/>
                </a:ext>
              </a:extLst>
            </p:cNvPr>
            <p:cNvSpPr/>
            <p:nvPr/>
          </p:nvSpPr>
          <p:spPr>
            <a:xfrm>
              <a:off x="217864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8" name="Freeform: Shape 7487">
              <a:extLst>
                <a:ext uri="{FF2B5EF4-FFF2-40B4-BE49-F238E27FC236}">
                  <a16:creationId xmlns:a16="http://schemas.microsoft.com/office/drawing/2014/main" id="{735A936C-0272-42B5-9755-1C503E816851}"/>
                </a:ext>
              </a:extLst>
            </p:cNvPr>
            <p:cNvSpPr/>
            <p:nvPr/>
          </p:nvSpPr>
          <p:spPr>
            <a:xfrm>
              <a:off x="217864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9" name="Freeform: Shape 7488">
              <a:extLst>
                <a:ext uri="{FF2B5EF4-FFF2-40B4-BE49-F238E27FC236}">
                  <a16:creationId xmlns:a16="http://schemas.microsoft.com/office/drawing/2014/main" id="{892A4E7C-0967-4401-93F6-240830620134}"/>
                </a:ext>
              </a:extLst>
            </p:cNvPr>
            <p:cNvSpPr/>
            <p:nvPr/>
          </p:nvSpPr>
          <p:spPr>
            <a:xfrm>
              <a:off x="2093765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0" name="Freeform: Shape 7489">
              <a:extLst>
                <a:ext uri="{FF2B5EF4-FFF2-40B4-BE49-F238E27FC236}">
                  <a16:creationId xmlns:a16="http://schemas.microsoft.com/office/drawing/2014/main" id="{48A1AC79-0B2D-4757-8A8D-9267CA9702C2}"/>
                </a:ext>
              </a:extLst>
            </p:cNvPr>
            <p:cNvSpPr/>
            <p:nvPr/>
          </p:nvSpPr>
          <p:spPr>
            <a:xfrm>
              <a:off x="2008889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1" name="Freeform: Shape 7490">
              <a:extLst>
                <a:ext uri="{FF2B5EF4-FFF2-40B4-BE49-F238E27FC236}">
                  <a16:creationId xmlns:a16="http://schemas.microsoft.com/office/drawing/2014/main" id="{238EEBEB-3D99-4D90-BC71-27C410127532}"/>
                </a:ext>
              </a:extLst>
            </p:cNvPr>
            <p:cNvSpPr/>
            <p:nvPr/>
          </p:nvSpPr>
          <p:spPr>
            <a:xfrm>
              <a:off x="2008889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2" name="Freeform: Shape 7491">
              <a:extLst>
                <a:ext uri="{FF2B5EF4-FFF2-40B4-BE49-F238E27FC236}">
                  <a16:creationId xmlns:a16="http://schemas.microsoft.com/office/drawing/2014/main" id="{51D7C951-02F7-42BA-AD04-E43B22887E0F}"/>
                </a:ext>
              </a:extLst>
            </p:cNvPr>
            <p:cNvSpPr/>
            <p:nvPr/>
          </p:nvSpPr>
          <p:spPr>
            <a:xfrm>
              <a:off x="1924013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3" name="Freeform: Shape 7492">
              <a:extLst>
                <a:ext uri="{FF2B5EF4-FFF2-40B4-BE49-F238E27FC236}">
                  <a16:creationId xmlns:a16="http://schemas.microsoft.com/office/drawing/2014/main" id="{80179723-8EAF-4E00-9A0F-09D1BC23B1E4}"/>
                </a:ext>
              </a:extLst>
            </p:cNvPr>
            <p:cNvSpPr/>
            <p:nvPr/>
          </p:nvSpPr>
          <p:spPr>
            <a:xfrm>
              <a:off x="183913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4" name="Freeform: Shape 7493">
              <a:extLst>
                <a:ext uri="{FF2B5EF4-FFF2-40B4-BE49-F238E27FC236}">
                  <a16:creationId xmlns:a16="http://schemas.microsoft.com/office/drawing/2014/main" id="{B45BAA93-4504-4C47-87AE-26F50CFFECE5}"/>
                </a:ext>
              </a:extLst>
            </p:cNvPr>
            <p:cNvSpPr/>
            <p:nvPr/>
          </p:nvSpPr>
          <p:spPr>
            <a:xfrm>
              <a:off x="183913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5" name="Freeform: Shape 7494">
              <a:extLst>
                <a:ext uri="{FF2B5EF4-FFF2-40B4-BE49-F238E27FC236}">
                  <a16:creationId xmlns:a16="http://schemas.microsoft.com/office/drawing/2014/main" id="{725A3A68-4F1F-4275-B2A6-B39CE610DC26}"/>
                </a:ext>
              </a:extLst>
            </p:cNvPr>
            <p:cNvSpPr/>
            <p:nvPr/>
          </p:nvSpPr>
          <p:spPr>
            <a:xfrm>
              <a:off x="192401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6" name="Freeform: Shape 7495">
              <a:extLst>
                <a:ext uri="{FF2B5EF4-FFF2-40B4-BE49-F238E27FC236}">
                  <a16:creationId xmlns:a16="http://schemas.microsoft.com/office/drawing/2014/main" id="{89410062-CFF8-47E2-8C97-59264494502E}"/>
                </a:ext>
              </a:extLst>
            </p:cNvPr>
            <p:cNvSpPr/>
            <p:nvPr/>
          </p:nvSpPr>
          <p:spPr>
            <a:xfrm>
              <a:off x="192401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7" name="Freeform: Shape 7496">
              <a:extLst>
                <a:ext uri="{FF2B5EF4-FFF2-40B4-BE49-F238E27FC236}">
                  <a16:creationId xmlns:a16="http://schemas.microsoft.com/office/drawing/2014/main" id="{1821B5F9-5650-49CF-9E5B-722FAD680FD5}"/>
                </a:ext>
              </a:extLst>
            </p:cNvPr>
            <p:cNvSpPr/>
            <p:nvPr/>
          </p:nvSpPr>
          <p:spPr>
            <a:xfrm>
              <a:off x="183913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8" name="Freeform: Shape 7497">
              <a:extLst>
                <a:ext uri="{FF2B5EF4-FFF2-40B4-BE49-F238E27FC236}">
                  <a16:creationId xmlns:a16="http://schemas.microsoft.com/office/drawing/2014/main" id="{F7820F2B-47F0-499A-B787-E963A2FA734A}"/>
                </a:ext>
              </a:extLst>
            </p:cNvPr>
            <p:cNvSpPr/>
            <p:nvPr/>
          </p:nvSpPr>
          <p:spPr>
            <a:xfrm>
              <a:off x="183913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9" name="Freeform: Shape 7498">
              <a:extLst>
                <a:ext uri="{FF2B5EF4-FFF2-40B4-BE49-F238E27FC236}">
                  <a16:creationId xmlns:a16="http://schemas.microsoft.com/office/drawing/2014/main" id="{49DF865A-2C6F-4E4B-9C29-8A5ADD8517CE}"/>
                </a:ext>
              </a:extLst>
            </p:cNvPr>
            <p:cNvSpPr/>
            <p:nvPr/>
          </p:nvSpPr>
          <p:spPr>
            <a:xfrm>
              <a:off x="192401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0" name="Freeform: Shape 7499">
              <a:extLst>
                <a:ext uri="{FF2B5EF4-FFF2-40B4-BE49-F238E27FC236}">
                  <a16:creationId xmlns:a16="http://schemas.microsoft.com/office/drawing/2014/main" id="{ACB1F38F-D032-45FA-AE79-2E4CC862ED0C}"/>
                </a:ext>
              </a:extLst>
            </p:cNvPr>
            <p:cNvSpPr/>
            <p:nvPr/>
          </p:nvSpPr>
          <p:spPr>
            <a:xfrm>
              <a:off x="2008889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1" name="Freeform: Shape 7500">
              <a:extLst>
                <a:ext uri="{FF2B5EF4-FFF2-40B4-BE49-F238E27FC236}">
                  <a16:creationId xmlns:a16="http://schemas.microsoft.com/office/drawing/2014/main" id="{F289FC0D-5263-426A-8BCD-5B1AC27CCDAE}"/>
                </a:ext>
              </a:extLst>
            </p:cNvPr>
            <p:cNvSpPr/>
            <p:nvPr/>
          </p:nvSpPr>
          <p:spPr>
            <a:xfrm>
              <a:off x="2008889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2" name="Freeform: Shape 7501">
              <a:extLst>
                <a:ext uri="{FF2B5EF4-FFF2-40B4-BE49-F238E27FC236}">
                  <a16:creationId xmlns:a16="http://schemas.microsoft.com/office/drawing/2014/main" id="{E22932BB-2A70-469C-A61B-E99578C2140F}"/>
                </a:ext>
              </a:extLst>
            </p:cNvPr>
            <p:cNvSpPr/>
            <p:nvPr/>
          </p:nvSpPr>
          <p:spPr>
            <a:xfrm>
              <a:off x="2093765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3" name="Freeform: Shape 7502">
              <a:extLst>
                <a:ext uri="{FF2B5EF4-FFF2-40B4-BE49-F238E27FC236}">
                  <a16:creationId xmlns:a16="http://schemas.microsoft.com/office/drawing/2014/main" id="{3374C3DB-B474-414A-8DF4-294FDC9FE0A3}"/>
                </a:ext>
              </a:extLst>
            </p:cNvPr>
            <p:cNvSpPr/>
            <p:nvPr/>
          </p:nvSpPr>
          <p:spPr>
            <a:xfrm>
              <a:off x="209376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4" name="Freeform: Shape 7503">
              <a:extLst>
                <a:ext uri="{FF2B5EF4-FFF2-40B4-BE49-F238E27FC236}">
                  <a16:creationId xmlns:a16="http://schemas.microsoft.com/office/drawing/2014/main" id="{5B4D6F4D-F89B-4992-804F-6BE02E86B630}"/>
                </a:ext>
              </a:extLst>
            </p:cNvPr>
            <p:cNvSpPr/>
            <p:nvPr/>
          </p:nvSpPr>
          <p:spPr>
            <a:xfrm>
              <a:off x="217864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5" name="Freeform: Shape 7504">
              <a:extLst>
                <a:ext uri="{FF2B5EF4-FFF2-40B4-BE49-F238E27FC236}">
                  <a16:creationId xmlns:a16="http://schemas.microsoft.com/office/drawing/2014/main" id="{E8526DC2-CCE3-404E-9100-4DD873AA5AF1}"/>
                </a:ext>
              </a:extLst>
            </p:cNvPr>
            <p:cNvSpPr/>
            <p:nvPr/>
          </p:nvSpPr>
          <p:spPr>
            <a:xfrm>
              <a:off x="226351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6" name="Freeform: Shape 7505">
              <a:extLst>
                <a:ext uri="{FF2B5EF4-FFF2-40B4-BE49-F238E27FC236}">
                  <a16:creationId xmlns:a16="http://schemas.microsoft.com/office/drawing/2014/main" id="{0B2368A9-D90D-4A42-8C46-CFC28BC594A1}"/>
                </a:ext>
              </a:extLst>
            </p:cNvPr>
            <p:cNvSpPr/>
            <p:nvPr/>
          </p:nvSpPr>
          <p:spPr>
            <a:xfrm>
              <a:off x="234838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7" name="Freeform: Shape 7506">
              <a:extLst>
                <a:ext uri="{FF2B5EF4-FFF2-40B4-BE49-F238E27FC236}">
                  <a16:creationId xmlns:a16="http://schemas.microsoft.com/office/drawing/2014/main" id="{EDA2914A-5C91-47C4-86FB-7E89CC14FFA2}"/>
                </a:ext>
              </a:extLst>
            </p:cNvPr>
            <p:cNvSpPr/>
            <p:nvPr/>
          </p:nvSpPr>
          <p:spPr>
            <a:xfrm>
              <a:off x="2433264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8" name="Freeform: Shape 7507">
              <a:extLst>
                <a:ext uri="{FF2B5EF4-FFF2-40B4-BE49-F238E27FC236}">
                  <a16:creationId xmlns:a16="http://schemas.microsoft.com/office/drawing/2014/main" id="{004C8AE8-6042-4105-8ACA-6AE91D4BB5F3}"/>
                </a:ext>
              </a:extLst>
            </p:cNvPr>
            <p:cNvSpPr/>
            <p:nvPr/>
          </p:nvSpPr>
          <p:spPr>
            <a:xfrm>
              <a:off x="251814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9" name="Freeform: Shape 7508">
              <a:extLst>
                <a:ext uri="{FF2B5EF4-FFF2-40B4-BE49-F238E27FC236}">
                  <a16:creationId xmlns:a16="http://schemas.microsoft.com/office/drawing/2014/main" id="{2111130A-0467-4BBC-B937-B917B665F62F}"/>
                </a:ext>
              </a:extLst>
            </p:cNvPr>
            <p:cNvSpPr/>
            <p:nvPr/>
          </p:nvSpPr>
          <p:spPr>
            <a:xfrm>
              <a:off x="251814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0" name="Freeform: Shape 7509">
              <a:extLst>
                <a:ext uri="{FF2B5EF4-FFF2-40B4-BE49-F238E27FC236}">
                  <a16:creationId xmlns:a16="http://schemas.microsoft.com/office/drawing/2014/main" id="{50167E26-3871-4737-9EEE-B41089FDEDD7}"/>
                </a:ext>
              </a:extLst>
            </p:cNvPr>
            <p:cNvSpPr/>
            <p:nvPr/>
          </p:nvSpPr>
          <p:spPr>
            <a:xfrm>
              <a:off x="260301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1" name="Freeform: Shape 7510">
              <a:extLst>
                <a:ext uri="{FF2B5EF4-FFF2-40B4-BE49-F238E27FC236}">
                  <a16:creationId xmlns:a16="http://schemas.microsoft.com/office/drawing/2014/main" id="{67B51353-42FE-4940-AAB6-D337770EC32D}"/>
                </a:ext>
              </a:extLst>
            </p:cNvPr>
            <p:cNvSpPr/>
            <p:nvPr/>
          </p:nvSpPr>
          <p:spPr>
            <a:xfrm>
              <a:off x="2687892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2" name="Freeform: Shape 7511">
              <a:extLst>
                <a:ext uri="{FF2B5EF4-FFF2-40B4-BE49-F238E27FC236}">
                  <a16:creationId xmlns:a16="http://schemas.microsoft.com/office/drawing/2014/main" id="{706F8B1D-CEFC-4EAE-8A13-1272E9DFFC88}"/>
                </a:ext>
              </a:extLst>
            </p:cNvPr>
            <p:cNvSpPr/>
            <p:nvPr/>
          </p:nvSpPr>
          <p:spPr>
            <a:xfrm>
              <a:off x="260301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3" name="Freeform: Shape 7512">
              <a:extLst>
                <a:ext uri="{FF2B5EF4-FFF2-40B4-BE49-F238E27FC236}">
                  <a16:creationId xmlns:a16="http://schemas.microsoft.com/office/drawing/2014/main" id="{46F903BE-A8F2-4E68-A60D-7FD4B5D2D40A}"/>
                </a:ext>
              </a:extLst>
            </p:cNvPr>
            <p:cNvSpPr/>
            <p:nvPr/>
          </p:nvSpPr>
          <p:spPr>
            <a:xfrm>
              <a:off x="268789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4" name="Freeform: Shape 7513">
              <a:extLst>
                <a:ext uri="{FF2B5EF4-FFF2-40B4-BE49-F238E27FC236}">
                  <a16:creationId xmlns:a16="http://schemas.microsoft.com/office/drawing/2014/main" id="{2DFD825C-0ED5-4114-83C2-E2E702843D61}"/>
                </a:ext>
              </a:extLst>
            </p:cNvPr>
            <p:cNvSpPr/>
            <p:nvPr/>
          </p:nvSpPr>
          <p:spPr>
            <a:xfrm>
              <a:off x="260301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5" name="Freeform: Shape 7514">
              <a:extLst>
                <a:ext uri="{FF2B5EF4-FFF2-40B4-BE49-F238E27FC236}">
                  <a16:creationId xmlns:a16="http://schemas.microsoft.com/office/drawing/2014/main" id="{E01B6E56-71D2-4B9B-A7E7-69AA81EDC78E}"/>
                </a:ext>
              </a:extLst>
            </p:cNvPr>
            <p:cNvSpPr/>
            <p:nvPr/>
          </p:nvSpPr>
          <p:spPr>
            <a:xfrm>
              <a:off x="268789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6" name="Freeform: Shape 7515">
              <a:extLst>
                <a:ext uri="{FF2B5EF4-FFF2-40B4-BE49-F238E27FC236}">
                  <a16:creationId xmlns:a16="http://schemas.microsoft.com/office/drawing/2014/main" id="{A6C9A9B0-C292-49B2-9E4A-790C6AA5BDA6}"/>
                </a:ext>
              </a:extLst>
            </p:cNvPr>
            <p:cNvSpPr/>
            <p:nvPr/>
          </p:nvSpPr>
          <p:spPr>
            <a:xfrm>
              <a:off x="268789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7" name="Freeform: Shape 7516">
              <a:extLst>
                <a:ext uri="{FF2B5EF4-FFF2-40B4-BE49-F238E27FC236}">
                  <a16:creationId xmlns:a16="http://schemas.microsoft.com/office/drawing/2014/main" id="{4C38FD03-0A44-4F02-BD91-0FC81115E7B3}"/>
                </a:ext>
              </a:extLst>
            </p:cNvPr>
            <p:cNvSpPr/>
            <p:nvPr/>
          </p:nvSpPr>
          <p:spPr>
            <a:xfrm>
              <a:off x="2772768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8" name="Freeform: Shape 7517">
              <a:extLst>
                <a:ext uri="{FF2B5EF4-FFF2-40B4-BE49-F238E27FC236}">
                  <a16:creationId xmlns:a16="http://schemas.microsoft.com/office/drawing/2014/main" id="{533D2B26-E4E5-43C7-8220-08036FF9AAC6}"/>
                </a:ext>
              </a:extLst>
            </p:cNvPr>
            <p:cNvSpPr/>
            <p:nvPr/>
          </p:nvSpPr>
          <p:spPr>
            <a:xfrm>
              <a:off x="2772768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9" name="Freeform: Shape 7518">
              <a:extLst>
                <a:ext uri="{FF2B5EF4-FFF2-40B4-BE49-F238E27FC236}">
                  <a16:creationId xmlns:a16="http://schemas.microsoft.com/office/drawing/2014/main" id="{1C2AB43E-81D8-4BFC-B53C-6E1DDFF55075}"/>
                </a:ext>
              </a:extLst>
            </p:cNvPr>
            <p:cNvSpPr/>
            <p:nvPr/>
          </p:nvSpPr>
          <p:spPr>
            <a:xfrm>
              <a:off x="285764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0" name="Freeform: Shape 7519">
              <a:extLst>
                <a:ext uri="{FF2B5EF4-FFF2-40B4-BE49-F238E27FC236}">
                  <a16:creationId xmlns:a16="http://schemas.microsoft.com/office/drawing/2014/main" id="{1D913948-AA95-40AB-B72E-4AA8A1E82C2D}"/>
                </a:ext>
              </a:extLst>
            </p:cNvPr>
            <p:cNvSpPr/>
            <p:nvPr/>
          </p:nvSpPr>
          <p:spPr>
            <a:xfrm>
              <a:off x="302739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1" name="Freeform: Shape 7520">
              <a:extLst>
                <a:ext uri="{FF2B5EF4-FFF2-40B4-BE49-F238E27FC236}">
                  <a16:creationId xmlns:a16="http://schemas.microsoft.com/office/drawing/2014/main" id="{A2CDF2F4-943B-45D2-8F1D-33E2DBE749DC}"/>
                </a:ext>
              </a:extLst>
            </p:cNvPr>
            <p:cNvSpPr/>
            <p:nvPr/>
          </p:nvSpPr>
          <p:spPr>
            <a:xfrm>
              <a:off x="302739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2" name="Freeform: Shape 7521">
              <a:extLst>
                <a:ext uri="{FF2B5EF4-FFF2-40B4-BE49-F238E27FC236}">
                  <a16:creationId xmlns:a16="http://schemas.microsoft.com/office/drawing/2014/main" id="{0FED068D-AC1B-4437-909D-73BCF694834A}"/>
                </a:ext>
              </a:extLst>
            </p:cNvPr>
            <p:cNvSpPr/>
            <p:nvPr/>
          </p:nvSpPr>
          <p:spPr>
            <a:xfrm>
              <a:off x="294252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3" name="Freeform: Shape 7522">
              <a:extLst>
                <a:ext uri="{FF2B5EF4-FFF2-40B4-BE49-F238E27FC236}">
                  <a16:creationId xmlns:a16="http://schemas.microsoft.com/office/drawing/2014/main" id="{A4E0034A-A238-4C5E-A9A0-D34E7054309E}"/>
                </a:ext>
              </a:extLst>
            </p:cNvPr>
            <p:cNvSpPr/>
            <p:nvPr/>
          </p:nvSpPr>
          <p:spPr>
            <a:xfrm>
              <a:off x="311227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4" name="Freeform: Shape 7523">
              <a:extLst>
                <a:ext uri="{FF2B5EF4-FFF2-40B4-BE49-F238E27FC236}">
                  <a16:creationId xmlns:a16="http://schemas.microsoft.com/office/drawing/2014/main" id="{1CC7F18D-2951-4A8B-8A9E-0716B5CA16C5}"/>
                </a:ext>
              </a:extLst>
            </p:cNvPr>
            <p:cNvSpPr/>
            <p:nvPr/>
          </p:nvSpPr>
          <p:spPr>
            <a:xfrm>
              <a:off x="311227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5" name="Freeform: Shape 7524">
              <a:extLst>
                <a:ext uri="{FF2B5EF4-FFF2-40B4-BE49-F238E27FC236}">
                  <a16:creationId xmlns:a16="http://schemas.microsoft.com/office/drawing/2014/main" id="{F606FC71-91AD-4510-823C-ACB300786AA9}"/>
                </a:ext>
              </a:extLst>
            </p:cNvPr>
            <p:cNvSpPr/>
            <p:nvPr/>
          </p:nvSpPr>
          <p:spPr>
            <a:xfrm>
              <a:off x="319715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6" name="Freeform: Shape 7525">
              <a:extLst>
                <a:ext uri="{FF2B5EF4-FFF2-40B4-BE49-F238E27FC236}">
                  <a16:creationId xmlns:a16="http://schemas.microsoft.com/office/drawing/2014/main" id="{2EFD545B-42F5-4C19-8D60-67D93B6A9FEE}"/>
                </a:ext>
              </a:extLst>
            </p:cNvPr>
            <p:cNvSpPr/>
            <p:nvPr/>
          </p:nvSpPr>
          <p:spPr>
            <a:xfrm>
              <a:off x="328202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7" name="Freeform: Shape 7526">
              <a:extLst>
                <a:ext uri="{FF2B5EF4-FFF2-40B4-BE49-F238E27FC236}">
                  <a16:creationId xmlns:a16="http://schemas.microsoft.com/office/drawing/2014/main" id="{FC23A9A6-094D-45A0-B71E-5E1A9C652E21}"/>
                </a:ext>
              </a:extLst>
            </p:cNvPr>
            <p:cNvSpPr/>
            <p:nvPr/>
          </p:nvSpPr>
          <p:spPr>
            <a:xfrm>
              <a:off x="328202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8" name="Freeform: Shape 7527">
              <a:extLst>
                <a:ext uri="{FF2B5EF4-FFF2-40B4-BE49-F238E27FC236}">
                  <a16:creationId xmlns:a16="http://schemas.microsoft.com/office/drawing/2014/main" id="{697D0F50-96B2-4FD5-ACDC-6A9F5E0169C9}"/>
                </a:ext>
              </a:extLst>
            </p:cNvPr>
            <p:cNvSpPr/>
            <p:nvPr/>
          </p:nvSpPr>
          <p:spPr>
            <a:xfrm>
              <a:off x="336690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9" name="Freeform: Shape 7528">
              <a:extLst>
                <a:ext uri="{FF2B5EF4-FFF2-40B4-BE49-F238E27FC236}">
                  <a16:creationId xmlns:a16="http://schemas.microsoft.com/office/drawing/2014/main" id="{78D4F8D7-EF94-40C1-9C6D-79BA628F3E73}"/>
                </a:ext>
              </a:extLst>
            </p:cNvPr>
            <p:cNvSpPr/>
            <p:nvPr/>
          </p:nvSpPr>
          <p:spPr>
            <a:xfrm>
              <a:off x="3282026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0" name="Freeform: Shape 7529">
              <a:extLst>
                <a:ext uri="{FF2B5EF4-FFF2-40B4-BE49-F238E27FC236}">
                  <a16:creationId xmlns:a16="http://schemas.microsoft.com/office/drawing/2014/main" id="{046D8970-73D6-48EF-B69D-88F83D714A63}"/>
                </a:ext>
              </a:extLst>
            </p:cNvPr>
            <p:cNvSpPr/>
            <p:nvPr/>
          </p:nvSpPr>
          <p:spPr>
            <a:xfrm>
              <a:off x="3282026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1" name="Freeform: Shape 7530">
              <a:extLst>
                <a:ext uri="{FF2B5EF4-FFF2-40B4-BE49-F238E27FC236}">
                  <a16:creationId xmlns:a16="http://schemas.microsoft.com/office/drawing/2014/main" id="{C71B7616-00CB-4679-BEA5-4366C982B67F}"/>
                </a:ext>
              </a:extLst>
            </p:cNvPr>
            <p:cNvSpPr/>
            <p:nvPr/>
          </p:nvSpPr>
          <p:spPr>
            <a:xfrm>
              <a:off x="3282026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2" name="Freeform: Shape 7531">
              <a:extLst>
                <a:ext uri="{FF2B5EF4-FFF2-40B4-BE49-F238E27FC236}">
                  <a16:creationId xmlns:a16="http://schemas.microsoft.com/office/drawing/2014/main" id="{DA44D724-AA58-4100-8DD4-23889C3AB4AD}"/>
                </a:ext>
              </a:extLst>
            </p:cNvPr>
            <p:cNvSpPr/>
            <p:nvPr/>
          </p:nvSpPr>
          <p:spPr>
            <a:xfrm>
              <a:off x="3451778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3" name="Freeform: Shape 7532">
              <a:extLst>
                <a:ext uri="{FF2B5EF4-FFF2-40B4-BE49-F238E27FC236}">
                  <a16:creationId xmlns:a16="http://schemas.microsoft.com/office/drawing/2014/main" id="{343299E6-56E9-459E-A2F0-EDC1B1C53F92}"/>
                </a:ext>
              </a:extLst>
            </p:cNvPr>
            <p:cNvSpPr/>
            <p:nvPr/>
          </p:nvSpPr>
          <p:spPr>
            <a:xfrm>
              <a:off x="3536655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4" name="Freeform: Shape 7533">
              <a:extLst>
                <a:ext uri="{FF2B5EF4-FFF2-40B4-BE49-F238E27FC236}">
                  <a16:creationId xmlns:a16="http://schemas.microsoft.com/office/drawing/2014/main" id="{71232BD7-97BF-47BA-AF07-21F60184CEDA}"/>
                </a:ext>
              </a:extLst>
            </p:cNvPr>
            <p:cNvSpPr/>
            <p:nvPr/>
          </p:nvSpPr>
          <p:spPr>
            <a:xfrm>
              <a:off x="3706407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5" name="Freeform: Shape 7534">
              <a:extLst>
                <a:ext uri="{FF2B5EF4-FFF2-40B4-BE49-F238E27FC236}">
                  <a16:creationId xmlns:a16="http://schemas.microsoft.com/office/drawing/2014/main" id="{FF660400-ACC2-4912-8CF6-AEA875E5F7C6}"/>
                </a:ext>
              </a:extLst>
            </p:cNvPr>
            <p:cNvSpPr/>
            <p:nvPr/>
          </p:nvSpPr>
          <p:spPr>
            <a:xfrm>
              <a:off x="3706407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6" name="Freeform: Shape 7535">
              <a:extLst>
                <a:ext uri="{FF2B5EF4-FFF2-40B4-BE49-F238E27FC236}">
                  <a16:creationId xmlns:a16="http://schemas.microsoft.com/office/drawing/2014/main" id="{7CBCA0D9-91BE-4614-AA9F-6041EABE2DE9}"/>
                </a:ext>
              </a:extLst>
            </p:cNvPr>
            <p:cNvSpPr/>
            <p:nvPr/>
          </p:nvSpPr>
          <p:spPr>
            <a:xfrm>
              <a:off x="3791283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7" name="Freeform: Shape 7536">
              <a:extLst>
                <a:ext uri="{FF2B5EF4-FFF2-40B4-BE49-F238E27FC236}">
                  <a16:creationId xmlns:a16="http://schemas.microsoft.com/office/drawing/2014/main" id="{92BB7C37-C88F-4AF6-814A-0EBC4BCBFEC0}"/>
                </a:ext>
              </a:extLst>
            </p:cNvPr>
            <p:cNvSpPr/>
            <p:nvPr/>
          </p:nvSpPr>
          <p:spPr>
            <a:xfrm>
              <a:off x="3961042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8" name="Freeform: Shape 7537">
              <a:extLst>
                <a:ext uri="{FF2B5EF4-FFF2-40B4-BE49-F238E27FC236}">
                  <a16:creationId xmlns:a16="http://schemas.microsoft.com/office/drawing/2014/main" id="{A76A62CC-8267-4075-9C1C-9B7FFA352103}"/>
                </a:ext>
              </a:extLst>
            </p:cNvPr>
            <p:cNvSpPr/>
            <p:nvPr/>
          </p:nvSpPr>
          <p:spPr>
            <a:xfrm>
              <a:off x="3961042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9" name="Freeform: Shape 7538">
              <a:extLst>
                <a:ext uri="{FF2B5EF4-FFF2-40B4-BE49-F238E27FC236}">
                  <a16:creationId xmlns:a16="http://schemas.microsoft.com/office/drawing/2014/main" id="{03D624D8-479B-48CE-991B-A1E4EC820E8A}"/>
                </a:ext>
              </a:extLst>
            </p:cNvPr>
            <p:cNvSpPr/>
            <p:nvPr/>
          </p:nvSpPr>
          <p:spPr>
            <a:xfrm>
              <a:off x="4045919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0" name="Freeform: Shape 7539">
              <a:extLst>
                <a:ext uri="{FF2B5EF4-FFF2-40B4-BE49-F238E27FC236}">
                  <a16:creationId xmlns:a16="http://schemas.microsoft.com/office/drawing/2014/main" id="{C73D4686-AE0A-45C0-8881-37BBAC098F90}"/>
                </a:ext>
              </a:extLst>
            </p:cNvPr>
            <p:cNvSpPr/>
            <p:nvPr/>
          </p:nvSpPr>
          <p:spPr>
            <a:xfrm>
              <a:off x="4045919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1" name="Freeform: Shape 7540">
              <a:extLst>
                <a:ext uri="{FF2B5EF4-FFF2-40B4-BE49-F238E27FC236}">
                  <a16:creationId xmlns:a16="http://schemas.microsoft.com/office/drawing/2014/main" id="{415AC309-EAFB-4579-AD41-A4023C0A9CA5}"/>
                </a:ext>
              </a:extLst>
            </p:cNvPr>
            <p:cNvSpPr/>
            <p:nvPr/>
          </p:nvSpPr>
          <p:spPr>
            <a:xfrm>
              <a:off x="4130795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2" name="Freeform: Shape 7541">
              <a:extLst>
                <a:ext uri="{FF2B5EF4-FFF2-40B4-BE49-F238E27FC236}">
                  <a16:creationId xmlns:a16="http://schemas.microsoft.com/office/drawing/2014/main" id="{1A110C01-95D8-42FC-9042-FBACEAEF2534}"/>
                </a:ext>
              </a:extLst>
            </p:cNvPr>
            <p:cNvSpPr/>
            <p:nvPr/>
          </p:nvSpPr>
          <p:spPr>
            <a:xfrm>
              <a:off x="4215671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3" name="Freeform: Shape 7542">
              <a:extLst>
                <a:ext uri="{FF2B5EF4-FFF2-40B4-BE49-F238E27FC236}">
                  <a16:creationId xmlns:a16="http://schemas.microsoft.com/office/drawing/2014/main" id="{A535A494-5FB1-4930-A7F3-16EA09E63284}"/>
                </a:ext>
              </a:extLst>
            </p:cNvPr>
            <p:cNvSpPr/>
            <p:nvPr/>
          </p:nvSpPr>
          <p:spPr>
            <a:xfrm>
              <a:off x="4215671" y="35693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4" name="Freeform: Shape 7543">
              <a:extLst>
                <a:ext uri="{FF2B5EF4-FFF2-40B4-BE49-F238E27FC236}">
                  <a16:creationId xmlns:a16="http://schemas.microsoft.com/office/drawing/2014/main" id="{6A18BE4F-6FD8-4411-89B4-1F4C574E0B05}"/>
                </a:ext>
              </a:extLst>
            </p:cNvPr>
            <p:cNvSpPr/>
            <p:nvPr/>
          </p:nvSpPr>
          <p:spPr>
            <a:xfrm>
              <a:off x="4300547" y="35693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5" name="Freeform: Shape 7544">
              <a:extLst>
                <a:ext uri="{FF2B5EF4-FFF2-40B4-BE49-F238E27FC236}">
                  <a16:creationId xmlns:a16="http://schemas.microsoft.com/office/drawing/2014/main" id="{0BF16BF6-03E3-495D-8F3C-432C47040201}"/>
                </a:ext>
              </a:extLst>
            </p:cNvPr>
            <p:cNvSpPr/>
            <p:nvPr/>
          </p:nvSpPr>
          <p:spPr>
            <a:xfrm>
              <a:off x="4300547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6" name="Freeform: Shape 7545">
              <a:extLst>
                <a:ext uri="{FF2B5EF4-FFF2-40B4-BE49-F238E27FC236}">
                  <a16:creationId xmlns:a16="http://schemas.microsoft.com/office/drawing/2014/main" id="{D5D3848B-6F4F-4787-9BDF-6CD0368D3609}"/>
                </a:ext>
              </a:extLst>
            </p:cNvPr>
            <p:cNvSpPr/>
            <p:nvPr/>
          </p:nvSpPr>
          <p:spPr>
            <a:xfrm>
              <a:off x="4385423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7" name="Freeform: Shape 7546">
              <a:extLst>
                <a:ext uri="{FF2B5EF4-FFF2-40B4-BE49-F238E27FC236}">
                  <a16:creationId xmlns:a16="http://schemas.microsoft.com/office/drawing/2014/main" id="{1FB2787B-A8E0-4920-9381-CAB8D62242EA}"/>
                </a:ext>
              </a:extLst>
            </p:cNvPr>
            <p:cNvSpPr/>
            <p:nvPr/>
          </p:nvSpPr>
          <p:spPr>
            <a:xfrm>
              <a:off x="4385423" y="35693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8" name="Freeform: Shape 7547">
              <a:extLst>
                <a:ext uri="{FF2B5EF4-FFF2-40B4-BE49-F238E27FC236}">
                  <a16:creationId xmlns:a16="http://schemas.microsoft.com/office/drawing/2014/main" id="{2E3B6AED-CBB6-43A6-A85E-635C6E8DCAC9}"/>
                </a:ext>
              </a:extLst>
            </p:cNvPr>
            <p:cNvSpPr/>
            <p:nvPr/>
          </p:nvSpPr>
          <p:spPr>
            <a:xfrm>
              <a:off x="4470300" y="35693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9" name="Freeform: Shape 7548">
              <a:extLst>
                <a:ext uri="{FF2B5EF4-FFF2-40B4-BE49-F238E27FC236}">
                  <a16:creationId xmlns:a16="http://schemas.microsoft.com/office/drawing/2014/main" id="{5D959A59-50D4-4233-B2C6-D8E0F009CAEE}"/>
                </a:ext>
              </a:extLst>
            </p:cNvPr>
            <p:cNvSpPr/>
            <p:nvPr/>
          </p:nvSpPr>
          <p:spPr>
            <a:xfrm>
              <a:off x="4555176" y="35693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0" name="Freeform: Shape 7549">
              <a:extLst>
                <a:ext uri="{FF2B5EF4-FFF2-40B4-BE49-F238E27FC236}">
                  <a16:creationId xmlns:a16="http://schemas.microsoft.com/office/drawing/2014/main" id="{9D97C74B-F6BE-4B90-87F3-FEC0F3A7747F}"/>
                </a:ext>
              </a:extLst>
            </p:cNvPr>
            <p:cNvSpPr/>
            <p:nvPr/>
          </p:nvSpPr>
          <p:spPr>
            <a:xfrm>
              <a:off x="4555176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1" name="Freeform: Shape 7550">
              <a:extLst>
                <a:ext uri="{FF2B5EF4-FFF2-40B4-BE49-F238E27FC236}">
                  <a16:creationId xmlns:a16="http://schemas.microsoft.com/office/drawing/2014/main" id="{249D3743-B5EA-4790-9F9E-52843D01E8A0}"/>
                </a:ext>
              </a:extLst>
            </p:cNvPr>
            <p:cNvSpPr/>
            <p:nvPr/>
          </p:nvSpPr>
          <p:spPr>
            <a:xfrm>
              <a:off x="4640052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2" name="Freeform: Shape 7551">
              <a:extLst>
                <a:ext uri="{FF2B5EF4-FFF2-40B4-BE49-F238E27FC236}">
                  <a16:creationId xmlns:a16="http://schemas.microsoft.com/office/drawing/2014/main" id="{9CBBF557-7D74-4C9E-A2C2-08210F79608C}"/>
                </a:ext>
              </a:extLst>
            </p:cNvPr>
            <p:cNvSpPr/>
            <p:nvPr/>
          </p:nvSpPr>
          <p:spPr>
            <a:xfrm>
              <a:off x="4640052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3" name="Freeform: Shape 7552">
              <a:extLst>
                <a:ext uri="{FF2B5EF4-FFF2-40B4-BE49-F238E27FC236}">
                  <a16:creationId xmlns:a16="http://schemas.microsoft.com/office/drawing/2014/main" id="{D6F8D348-4626-4EF3-AEFF-013C3D263071}"/>
                </a:ext>
              </a:extLst>
            </p:cNvPr>
            <p:cNvSpPr/>
            <p:nvPr/>
          </p:nvSpPr>
          <p:spPr>
            <a:xfrm>
              <a:off x="4555176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4" name="Freeform: Shape 7553">
              <a:extLst>
                <a:ext uri="{FF2B5EF4-FFF2-40B4-BE49-F238E27FC236}">
                  <a16:creationId xmlns:a16="http://schemas.microsoft.com/office/drawing/2014/main" id="{99A10503-F5EB-42DD-A1A3-031C8104C04A}"/>
                </a:ext>
              </a:extLst>
            </p:cNvPr>
            <p:cNvSpPr/>
            <p:nvPr/>
          </p:nvSpPr>
          <p:spPr>
            <a:xfrm>
              <a:off x="4555176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5" name="Freeform: Shape 7554">
              <a:extLst>
                <a:ext uri="{FF2B5EF4-FFF2-40B4-BE49-F238E27FC236}">
                  <a16:creationId xmlns:a16="http://schemas.microsoft.com/office/drawing/2014/main" id="{19727F25-C021-475B-9598-065A2568622D}"/>
                </a:ext>
              </a:extLst>
            </p:cNvPr>
            <p:cNvSpPr/>
            <p:nvPr/>
          </p:nvSpPr>
          <p:spPr>
            <a:xfrm>
              <a:off x="4555176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6" name="Freeform: Shape 7555">
              <a:extLst>
                <a:ext uri="{FF2B5EF4-FFF2-40B4-BE49-F238E27FC236}">
                  <a16:creationId xmlns:a16="http://schemas.microsoft.com/office/drawing/2014/main" id="{A0B2D595-91AB-4EC1-A92D-C8F3BB19FE1F}"/>
                </a:ext>
              </a:extLst>
            </p:cNvPr>
            <p:cNvSpPr/>
            <p:nvPr/>
          </p:nvSpPr>
          <p:spPr>
            <a:xfrm>
              <a:off x="4470300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7" name="Freeform: Shape 7556">
              <a:extLst>
                <a:ext uri="{FF2B5EF4-FFF2-40B4-BE49-F238E27FC236}">
                  <a16:creationId xmlns:a16="http://schemas.microsoft.com/office/drawing/2014/main" id="{04D0077F-5FCE-4E36-93EF-34C98C16FBE2}"/>
                </a:ext>
              </a:extLst>
            </p:cNvPr>
            <p:cNvSpPr/>
            <p:nvPr/>
          </p:nvSpPr>
          <p:spPr>
            <a:xfrm>
              <a:off x="4385423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8" name="Freeform: Shape 7557">
              <a:extLst>
                <a:ext uri="{FF2B5EF4-FFF2-40B4-BE49-F238E27FC236}">
                  <a16:creationId xmlns:a16="http://schemas.microsoft.com/office/drawing/2014/main" id="{B6B98ACC-F214-462C-B39D-7904F9194D95}"/>
                </a:ext>
              </a:extLst>
            </p:cNvPr>
            <p:cNvSpPr/>
            <p:nvPr/>
          </p:nvSpPr>
          <p:spPr>
            <a:xfrm>
              <a:off x="4385423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9" name="Freeform: Shape 7558">
              <a:extLst>
                <a:ext uri="{FF2B5EF4-FFF2-40B4-BE49-F238E27FC236}">
                  <a16:creationId xmlns:a16="http://schemas.microsoft.com/office/drawing/2014/main" id="{81C85093-9A23-4A2D-94D0-1DB4B3865820}"/>
                </a:ext>
              </a:extLst>
            </p:cNvPr>
            <p:cNvSpPr/>
            <p:nvPr/>
          </p:nvSpPr>
          <p:spPr>
            <a:xfrm>
              <a:off x="4470300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0" name="Freeform: Shape 7559">
              <a:extLst>
                <a:ext uri="{FF2B5EF4-FFF2-40B4-BE49-F238E27FC236}">
                  <a16:creationId xmlns:a16="http://schemas.microsoft.com/office/drawing/2014/main" id="{685A782A-5720-4259-9563-FD1CC427F9D8}"/>
                </a:ext>
              </a:extLst>
            </p:cNvPr>
            <p:cNvSpPr/>
            <p:nvPr/>
          </p:nvSpPr>
          <p:spPr>
            <a:xfrm>
              <a:off x="4470300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1" name="Freeform: Shape 7560">
              <a:extLst>
                <a:ext uri="{FF2B5EF4-FFF2-40B4-BE49-F238E27FC236}">
                  <a16:creationId xmlns:a16="http://schemas.microsoft.com/office/drawing/2014/main" id="{72472B43-DEC3-43D5-AE10-E48AEC5761FE}"/>
                </a:ext>
              </a:extLst>
            </p:cNvPr>
            <p:cNvSpPr/>
            <p:nvPr/>
          </p:nvSpPr>
          <p:spPr>
            <a:xfrm>
              <a:off x="4555176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2" name="Freeform: Shape 7561">
              <a:extLst>
                <a:ext uri="{FF2B5EF4-FFF2-40B4-BE49-F238E27FC236}">
                  <a16:creationId xmlns:a16="http://schemas.microsoft.com/office/drawing/2014/main" id="{9C633C63-D26C-4F40-ACD8-323C1C31433B}"/>
                </a:ext>
              </a:extLst>
            </p:cNvPr>
            <p:cNvSpPr/>
            <p:nvPr/>
          </p:nvSpPr>
          <p:spPr>
            <a:xfrm>
              <a:off x="455517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3" name="Freeform: Shape 7562">
              <a:extLst>
                <a:ext uri="{FF2B5EF4-FFF2-40B4-BE49-F238E27FC236}">
                  <a16:creationId xmlns:a16="http://schemas.microsoft.com/office/drawing/2014/main" id="{6F3599D2-161F-4A96-A210-99250452BC6A}"/>
                </a:ext>
              </a:extLst>
            </p:cNvPr>
            <p:cNvSpPr/>
            <p:nvPr/>
          </p:nvSpPr>
          <p:spPr>
            <a:xfrm>
              <a:off x="455517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4" name="Freeform: Shape 7563">
              <a:extLst>
                <a:ext uri="{FF2B5EF4-FFF2-40B4-BE49-F238E27FC236}">
                  <a16:creationId xmlns:a16="http://schemas.microsoft.com/office/drawing/2014/main" id="{407F5F32-E54B-4780-B3FC-3E61B3498498}"/>
                </a:ext>
              </a:extLst>
            </p:cNvPr>
            <p:cNvSpPr/>
            <p:nvPr/>
          </p:nvSpPr>
          <p:spPr>
            <a:xfrm>
              <a:off x="455517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5" name="Freeform: Shape 7564">
              <a:extLst>
                <a:ext uri="{FF2B5EF4-FFF2-40B4-BE49-F238E27FC236}">
                  <a16:creationId xmlns:a16="http://schemas.microsoft.com/office/drawing/2014/main" id="{887894D3-035B-46D2-A6C3-2661CE82162D}"/>
                </a:ext>
              </a:extLst>
            </p:cNvPr>
            <p:cNvSpPr/>
            <p:nvPr/>
          </p:nvSpPr>
          <p:spPr>
            <a:xfrm>
              <a:off x="455517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6" name="Freeform: Shape 7565">
              <a:extLst>
                <a:ext uri="{FF2B5EF4-FFF2-40B4-BE49-F238E27FC236}">
                  <a16:creationId xmlns:a16="http://schemas.microsoft.com/office/drawing/2014/main" id="{22974234-08F0-4231-A6CE-A0FA19B97A6F}"/>
                </a:ext>
              </a:extLst>
            </p:cNvPr>
            <p:cNvSpPr/>
            <p:nvPr/>
          </p:nvSpPr>
          <p:spPr>
            <a:xfrm>
              <a:off x="455517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7" name="Freeform: Shape 7566">
              <a:extLst>
                <a:ext uri="{FF2B5EF4-FFF2-40B4-BE49-F238E27FC236}">
                  <a16:creationId xmlns:a16="http://schemas.microsoft.com/office/drawing/2014/main" id="{8CB89A07-BCA6-4084-BDA1-2EC3A0474DE0}"/>
                </a:ext>
              </a:extLst>
            </p:cNvPr>
            <p:cNvSpPr/>
            <p:nvPr/>
          </p:nvSpPr>
          <p:spPr>
            <a:xfrm>
              <a:off x="455517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8" name="Freeform: Shape 7567">
              <a:extLst>
                <a:ext uri="{FF2B5EF4-FFF2-40B4-BE49-F238E27FC236}">
                  <a16:creationId xmlns:a16="http://schemas.microsoft.com/office/drawing/2014/main" id="{C10710EF-5E2E-4ED3-A8BD-5610C54E69A4}"/>
                </a:ext>
              </a:extLst>
            </p:cNvPr>
            <p:cNvSpPr/>
            <p:nvPr/>
          </p:nvSpPr>
          <p:spPr>
            <a:xfrm>
              <a:off x="464005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9" name="Freeform: Shape 7568">
              <a:extLst>
                <a:ext uri="{FF2B5EF4-FFF2-40B4-BE49-F238E27FC236}">
                  <a16:creationId xmlns:a16="http://schemas.microsoft.com/office/drawing/2014/main" id="{917270AE-84C0-47EA-B26B-CDFBFFE844BC}"/>
                </a:ext>
              </a:extLst>
            </p:cNvPr>
            <p:cNvSpPr/>
            <p:nvPr/>
          </p:nvSpPr>
          <p:spPr>
            <a:xfrm>
              <a:off x="464005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0" name="Freeform: Shape 7569">
              <a:extLst>
                <a:ext uri="{FF2B5EF4-FFF2-40B4-BE49-F238E27FC236}">
                  <a16:creationId xmlns:a16="http://schemas.microsoft.com/office/drawing/2014/main" id="{D5D56C23-95F8-4CFD-93DF-60974687F73C}"/>
                </a:ext>
              </a:extLst>
            </p:cNvPr>
            <p:cNvSpPr/>
            <p:nvPr/>
          </p:nvSpPr>
          <p:spPr>
            <a:xfrm>
              <a:off x="464005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1" name="Freeform: Shape 7570">
              <a:extLst>
                <a:ext uri="{FF2B5EF4-FFF2-40B4-BE49-F238E27FC236}">
                  <a16:creationId xmlns:a16="http://schemas.microsoft.com/office/drawing/2014/main" id="{3EF5A55B-DF99-4815-B8BD-F7C35424C142}"/>
                </a:ext>
              </a:extLst>
            </p:cNvPr>
            <p:cNvSpPr/>
            <p:nvPr/>
          </p:nvSpPr>
          <p:spPr>
            <a:xfrm>
              <a:off x="4555176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2" name="Freeform: Shape 7571">
              <a:extLst>
                <a:ext uri="{FF2B5EF4-FFF2-40B4-BE49-F238E27FC236}">
                  <a16:creationId xmlns:a16="http://schemas.microsoft.com/office/drawing/2014/main" id="{B2631BE4-E634-4B23-8B9E-3EC93AC9603B}"/>
                </a:ext>
              </a:extLst>
            </p:cNvPr>
            <p:cNvSpPr/>
            <p:nvPr/>
          </p:nvSpPr>
          <p:spPr>
            <a:xfrm>
              <a:off x="455517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3" name="Freeform: Shape 7572">
              <a:extLst>
                <a:ext uri="{FF2B5EF4-FFF2-40B4-BE49-F238E27FC236}">
                  <a16:creationId xmlns:a16="http://schemas.microsoft.com/office/drawing/2014/main" id="{2735510A-C48A-43DB-BF51-920EE52B0217}"/>
                </a:ext>
              </a:extLst>
            </p:cNvPr>
            <p:cNvSpPr/>
            <p:nvPr/>
          </p:nvSpPr>
          <p:spPr>
            <a:xfrm>
              <a:off x="455517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4" name="Freeform: Shape 7573">
              <a:extLst>
                <a:ext uri="{FF2B5EF4-FFF2-40B4-BE49-F238E27FC236}">
                  <a16:creationId xmlns:a16="http://schemas.microsoft.com/office/drawing/2014/main" id="{6821CE32-CB04-4EC6-9686-D52A3CFE246A}"/>
                </a:ext>
              </a:extLst>
            </p:cNvPr>
            <p:cNvSpPr/>
            <p:nvPr/>
          </p:nvSpPr>
          <p:spPr>
            <a:xfrm>
              <a:off x="455517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5" name="Freeform: Shape 7574">
              <a:extLst>
                <a:ext uri="{FF2B5EF4-FFF2-40B4-BE49-F238E27FC236}">
                  <a16:creationId xmlns:a16="http://schemas.microsoft.com/office/drawing/2014/main" id="{C448A499-EFE8-4965-8145-3BDBA1613EBF}"/>
                </a:ext>
              </a:extLst>
            </p:cNvPr>
            <p:cNvSpPr/>
            <p:nvPr/>
          </p:nvSpPr>
          <p:spPr>
            <a:xfrm>
              <a:off x="4555176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6" name="Freeform: Shape 7575">
              <a:extLst>
                <a:ext uri="{FF2B5EF4-FFF2-40B4-BE49-F238E27FC236}">
                  <a16:creationId xmlns:a16="http://schemas.microsoft.com/office/drawing/2014/main" id="{7353D337-7173-48E1-8BFB-153403D638FA}"/>
                </a:ext>
              </a:extLst>
            </p:cNvPr>
            <p:cNvSpPr/>
            <p:nvPr/>
          </p:nvSpPr>
          <p:spPr>
            <a:xfrm>
              <a:off x="4640052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7" name="Freeform: Shape 7576">
              <a:extLst>
                <a:ext uri="{FF2B5EF4-FFF2-40B4-BE49-F238E27FC236}">
                  <a16:creationId xmlns:a16="http://schemas.microsoft.com/office/drawing/2014/main" id="{BBEE5F9A-4DB2-43E0-A2EB-396D245F3A56}"/>
                </a:ext>
              </a:extLst>
            </p:cNvPr>
            <p:cNvSpPr/>
            <p:nvPr/>
          </p:nvSpPr>
          <p:spPr>
            <a:xfrm>
              <a:off x="4640052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8" name="Freeform: Shape 7577">
              <a:extLst>
                <a:ext uri="{FF2B5EF4-FFF2-40B4-BE49-F238E27FC236}">
                  <a16:creationId xmlns:a16="http://schemas.microsoft.com/office/drawing/2014/main" id="{CCA50646-C91B-49B0-80DC-CF312C595ACC}"/>
                </a:ext>
              </a:extLst>
            </p:cNvPr>
            <p:cNvSpPr/>
            <p:nvPr/>
          </p:nvSpPr>
          <p:spPr>
            <a:xfrm>
              <a:off x="4640052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9" name="Freeform: Shape 7578">
              <a:extLst>
                <a:ext uri="{FF2B5EF4-FFF2-40B4-BE49-F238E27FC236}">
                  <a16:creationId xmlns:a16="http://schemas.microsoft.com/office/drawing/2014/main" id="{5CA041B8-077D-4408-B8CE-9A1FF36CE8AA}"/>
                </a:ext>
              </a:extLst>
            </p:cNvPr>
            <p:cNvSpPr/>
            <p:nvPr/>
          </p:nvSpPr>
          <p:spPr>
            <a:xfrm>
              <a:off x="4724928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0" name="Freeform: Shape 7579">
              <a:extLst>
                <a:ext uri="{FF2B5EF4-FFF2-40B4-BE49-F238E27FC236}">
                  <a16:creationId xmlns:a16="http://schemas.microsoft.com/office/drawing/2014/main" id="{A2B7C0AF-D486-4AE9-BE5C-2248AA958CF2}"/>
                </a:ext>
              </a:extLst>
            </p:cNvPr>
            <p:cNvSpPr/>
            <p:nvPr/>
          </p:nvSpPr>
          <p:spPr>
            <a:xfrm>
              <a:off x="4724928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1" name="Freeform: Shape 7580">
              <a:extLst>
                <a:ext uri="{FF2B5EF4-FFF2-40B4-BE49-F238E27FC236}">
                  <a16:creationId xmlns:a16="http://schemas.microsoft.com/office/drawing/2014/main" id="{7F73683C-EC00-4AD2-9653-6232F5A5A743}"/>
                </a:ext>
              </a:extLst>
            </p:cNvPr>
            <p:cNvSpPr/>
            <p:nvPr/>
          </p:nvSpPr>
          <p:spPr>
            <a:xfrm>
              <a:off x="480980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2" name="Freeform: Shape 7581">
              <a:extLst>
                <a:ext uri="{FF2B5EF4-FFF2-40B4-BE49-F238E27FC236}">
                  <a16:creationId xmlns:a16="http://schemas.microsoft.com/office/drawing/2014/main" id="{24150DAF-7601-4F4C-87FC-E4A43F78DD0F}"/>
                </a:ext>
              </a:extLst>
            </p:cNvPr>
            <p:cNvSpPr/>
            <p:nvPr/>
          </p:nvSpPr>
          <p:spPr>
            <a:xfrm>
              <a:off x="489468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3" name="Freeform: Shape 7582">
              <a:extLst>
                <a:ext uri="{FF2B5EF4-FFF2-40B4-BE49-F238E27FC236}">
                  <a16:creationId xmlns:a16="http://schemas.microsoft.com/office/drawing/2014/main" id="{DD80BA18-D930-4376-B9AE-AD514EB25597}"/>
                </a:ext>
              </a:extLst>
            </p:cNvPr>
            <p:cNvSpPr/>
            <p:nvPr/>
          </p:nvSpPr>
          <p:spPr>
            <a:xfrm>
              <a:off x="489468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4" name="Freeform: Shape 7583">
              <a:extLst>
                <a:ext uri="{FF2B5EF4-FFF2-40B4-BE49-F238E27FC236}">
                  <a16:creationId xmlns:a16="http://schemas.microsoft.com/office/drawing/2014/main" id="{8AFD8050-F794-4618-875E-6C13DCB8D30F}"/>
                </a:ext>
              </a:extLst>
            </p:cNvPr>
            <p:cNvSpPr/>
            <p:nvPr/>
          </p:nvSpPr>
          <p:spPr>
            <a:xfrm>
              <a:off x="497955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5" name="Freeform: Shape 7584">
              <a:extLst>
                <a:ext uri="{FF2B5EF4-FFF2-40B4-BE49-F238E27FC236}">
                  <a16:creationId xmlns:a16="http://schemas.microsoft.com/office/drawing/2014/main" id="{3051E991-B375-4D7A-A3AF-E05DBE36E8ED}"/>
                </a:ext>
              </a:extLst>
            </p:cNvPr>
            <p:cNvSpPr/>
            <p:nvPr/>
          </p:nvSpPr>
          <p:spPr>
            <a:xfrm>
              <a:off x="497955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6" name="Freeform: Shape 7585">
              <a:extLst>
                <a:ext uri="{FF2B5EF4-FFF2-40B4-BE49-F238E27FC236}">
                  <a16:creationId xmlns:a16="http://schemas.microsoft.com/office/drawing/2014/main" id="{50FE6D9C-D8C8-4581-ACE2-DDE592EA93F1}"/>
                </a:ext>
              </a:extLst>
            </p:cNvPr>
            <p:cNvSpPr/>
            <p:nvPr/>
          </p:nvSpPr>
          <p:spPr>
            <a:xfrm>
              <a:off x="506443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7" name="Freeform: Shape 7586">
              <a:extLst>
                <a:ext uri="{FF2B5EF4-FFF2-40B4-BE49-F238E27FC236}">
                  <a16:creationId xmlns:a16="http://schemas.microsoft.com/office/drawing/2014/main" id="{E32266BE-45FE-4B18-9E2E-95DE52394434}"/>
                </a:ext>
              </a:extLst>
            </p:cNvPr>
            <p:cNvSpPr/>
            <p:nvPr/>
          </p:nvSpPr>
          <p:spPr>
            <a:xfrm>
              <a:off x="5064433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8" name="Freeform: Shape 7587">
              <a:extLst>
                <a:ext uri="{FF2B5EF4-FFF2-40B4-BE49-F238E27FC236}">
                  <a16:creationId xmlns:a16="http://schemas.microsoft.com/office/drawing/2014/main" id="{0CB843AE-471C-462A-8FDB-18BE7F16DC3D}"/>
                </a:ext>
              </a:extLst>
            </p:cNvPr>
            <p:cNvSpPr/>
            <p:nvPr/>
          </p:nvSpPr>
          <p:spPr>
            <a:xfrm>
              <a:off x="506443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9" name="Freeform: Shape 7588">
              <a:extLst>
                <a:ext uri="{FF2B5EF4-FFF2-40B4-BE49-F238E27FC236}">
                  <a16:creationId xmlns:a16="http://schemas.microsoft.com/office/drawing/2014/main" id="{60933BDF-76F6-4BD4-AF50-1D5276E7AF7F}"/>
                </a:ext>
              </a:extLst>
            </p:cNvPr>
            <p:cNvSpPr/>
            <p:nvPr/>
          </p:nvSpPr>
          <p:spPr>
            <a:xfrm>
              <a:off x="5149310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0" name="Freeform: Shape 7589">
              <a:extLst>
                <a:ext uri="{FF2B5EF4-FFF2-40B4-BE49-F238E27FC236}">
                  <a16:creationId xmlns:a16="http://schemas.microsoft.com/office/drawing/2014/main" id="{18D37455-F9B7-436A-A572-EC4ABF60EBEF}"/>
                </a:ext>
              </a:extLst>
            </p:cNvPr>
            <p:cNvSpPr/>
            <p:nvPr/>
          </p:nvSpPr>
          <p:spPr>
            <a:xfrm>
              <a:off x="523418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1" name="Freeform: Shape 7590">
              <a:extLst>
                <a:ext uri="{FF2B5EF4-FFF2-40B4-BE49-F238E27FC236}">
                  <a16:creationId xmlns:a16="http://schemas.microsoft.com/office/drawing/2014/main" id="{09322448-BB51-4EC4-923B-25F8E15EA0DB}"/>
                </a:ext>
              </a:extLst>
            </p:cNvPr>
            <p:cNvSpPr/>
            <p:nvPr/>
          </p:nvSpPr>
          <p:spPr>
            <a:xfrm>
              <a:off x="514931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2" name="Freeform: Shape 7591">
              <a:extLst>
                <a:ext uri="{FF2B5EF4-FFF2-40B4-BE49-F238E27FC236}">
                  <a16:creationId xmlns:a16="http://schemas.microsoft.com/office/drawing/2014/main" id="{5D4D7022-0BE1-4157-9D93-853481C3DB79}"/>
                </a:ext>
              </a:extLst>
            </p:cNvPr>
            <p:cNvSpPr/>
            <p:nvPr/>
          </p:nvSpPr>
          <p:spPr>
            <a:xfrm>
              <a:off x="514931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3" name="Freeform: Shape 7592">
              <a:extLst>
                <a:ext uri="{FF2B5EF4-FFF2-40B4-BE49-F238E27FC236}">
                  <a16:creationId xmlns:a16="http://schemas.microsoft.com/office/drawing/2014/main" id="{FC9F5F99-9727-4531-BEBA-3DB9CB97566D}"/>
                </a:ext>
              </a:extLst>
            </p:cNvPr>
            <p:cNvSpPr/>
            <p:nvPr/>
          </p:nvSpPr>
          <p:spPr>
            <a:xfrm>
              <a:off x="523418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4" name="Freeform: Shape 7593">
              <a:extLst>
                <a:ext uri="{FF2B5EF4-FFF2-40B4-BE49-F238E27FC236}">
                  <a16:creationId xmlns:a16="http://schemas.microsoft.com/office/drawing/2014/main" id="{A0EDABD1-BBAE-4460-A908-7FF229206FBC}"/>
                </a:ext>
              </a:extLst>
            </p:cNvPr>
            <p:cNvSpPr/>
            <p:nvPr/>
          </p:nvSpPr>
          <p:spPr>
            <a:xfrm>
              <a:off x="523418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5" name="Freeform: Shape 7594">
              <a:extLst>
                <a:ext uri="{FF2B5EF4-FFF2-40B4-BE49-F238E27FC236}">
                  <a16:creationId xmlns:a16="http://schemas.microsoft.com/office/drawing/2014/main" id="{EE0DED7C-6596-4E65-BAFB-6536B2FF4AFD}"/>
                </a:ext>
              </a:extLst>
            </p:cNvPr>
            <p:cNvSpPr/>
            <p:nvPr/>
          </p:nvSpPr>
          <p:spPr>
            <a:xfrm>
              <a:off x="523418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6" name="Freeform: Shape 7595">
              <a:extLst>
                <a:ext uri="{FF2B5EF4-FFF2-40B4-BE49-F238E27FC236}">
                  <a16:creationId xmlns:a16="http://schemas.microsoft.com/office/drawing/2014/main" id="{B90E9F8E-2E42-42AF-A82B-71484AACC6CE}"/>
                </a:ext>
              </a:extLst>
            </p:cNvPr>
            <p:cNvSpPr/>
            <p:nvPr/>
          </p:nvSpPr>
          <p:spPr>
            <a:xfrm>
              <a:off x="531906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7" name="Freeform: Shape 7596">
              <a:extLst>
                <a:ext uri="{FF2B5EF4-FFF2-40B4-BE49-F238E27FC236}">
                  <a16:creationId xmlns:a16="http://schemas.microsoft.com/office/drawing/2014/main" id="{07001A76-5C6F-4BCF-B9E9-CD9DA93A8B8B}"/>
                </a:ext>
              </a:extLst>
            </p:cNvPr>
            <p:cNvSpPr/>
            <p:nvPr/>
          </p:nvSpPr>
          <p:spPr>
            <a:xfrm>
              <a:off x="5319062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8" name="Freeform: Shape 7597">
              <a:extLst>
                <a:ext uri="{FF2B5EF4-FFF2-40B4-BE49-F238E27FC236}">
                  <a16:creationId xmlns:a16="http://schemas.microsoft.com/office/drawing/2014/main" id="{E834C6D2-AE5C-4277-9B23-77A08483C7BC}"/>
                </a:ext>
              </a:extLst>
            </p:cNvPr>
            <p:cNvSpPr/>
            <p:nvPr/>
          </p:nvSpPr>
          <p:spPr>
            <a:xfrm>
              <a:off x="5319062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9" name="Freeform: Shape 7598">
              <a:extLst>
                <a:ext uri="{FF2B5EF4-FFF2-40B4-BE49-F238E27FC236}">
                  <a16:creationId xmlns:a16="http://schemas.microsoft.com/office/drawing/2014/main" id="{6E8FBF99-D43C-4DA1-9B44-057BEF830A67}"/>
                </a:ext>
              </a:extLst>
            </p:cNvPr>
            <p:cNvSpPr/>
            <p:nvPr/>
          </p:nvSpPr>
          <p:spPr>
            <a:xfrm>
              <a:off x="540393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0" name="Freeform: Shape 7599">
              <a:extLst>
                <a:ext uri="{FF2B5EF4-FFF2-40B4-BE49-F238E27FC236}">
                  <a16:creationId xmlns:a16="http://schemas.microsoft.com/office/drawing/2014/main" id="{4BA50CD7-FD2D-466B-88EB-D0BDDE301ACE}"/>
                </a:ext>
              </a:extLst>
            </p:cNvPr>
            <p:cNvSpPr/>
            <p:nvPr/>
          </p:nvSpPr>
          <p:spPr>
            <a:xfrm>
              <a:off x="5234186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1" name="Freeform: Shape 7600">
              <a:extLst>
                <a:ext uri="{FF2B5EF4-FFF2-40B4-BE49-F238E27FC236}">
                  <a16:creationId xmlns:a16="http://schemas.microsoft.com/office/drawing/2014/main" id="{A850959E-DB48-49BF-AFF1-0B955C2E4469}"/>
                </a:ext>
              </a:extLst>
            </p:cNvPr>
            <p:cNvSpPr/>
            <p:nvPr/>
          </p:nvSpPr>
          <p:spPr>
            <a:xfrm>
              <a:off x="5234186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2" name="Freeform: Shape 7601">
              <a:extLst>
                <a:ext uri="{FF2B5EF4-FFF2-40B4-BE49-F238E27FC236}">
                  <a16:creationId xmlns:a16="http://schemas.microsoft.com/office/drawing/2014/main" id="{8CBE58F3-F18E-4E51-986F-90BD77B9BC86}"/>
                </a:ext>
              </a:extLst>
            </p:cNvPr>
            <p:cNvSpPr/>
            <p:nvPr/>
          </p:nvSpPr>
          <p:spPr>
            <a:xfrm>
              <a:off x="5149310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3" name="Freeform: Shape 7602">
              <a:extLst>
                <a:ext uri="{FF2B5EF4-FFF2-40B4-BE49-F238E27FC236}">
                  <a16:creationId xmlns:a16="http://schemas.microsoft.com/office/drawing/2014/main" id="{73143004-CE47-4145-9D81-93EE85602578}"/>
                </a:ext>
              </a:extLst>
            </p:cNvPr>
            <p:cNvSpPr/>
            <p:nvPr/>
          </p:nvSpPr>
          <p:spPr>
            <a:xfrm>
              <a:off x="5064433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4" name="Freeform: Shape 7603">
              <a:extLst>
                <a:ext uri="{FF2B5EF4-FFF2-40B4-BE49-F238E27FC236}">
                  <a16:creationId xmlns:a16="http://schemas.microsoft.com/office/drawing/2014/main" id="{8FC85190-244D-4BCB-AF51-16B2FB4D0C6D}"/>
                </a:ext>
              </a:extLst>
            </p:cNvPr>
            <p:cNvSpPr/>
            <p:nvPr/>
          </p:nvSpPr>
          <p:spPr>
            <a:xfrm>
              <a:off x="5064433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5" name="Freeform: Shape 7604">
              <a:extLst>
                <a:ext uri="{FF2B5EF4-FFF2-40B4-BE49-F238E27FC236}">
                  <a16:creationId xmlns:a16="http://schemas.microsoft.com/office/drawing/2014/main" id="{93132C32-16C8-4DCE-B2C6-85BEE89441FE}"/>
                </a:ext>
              </a:extLst>
            </p:cNvPr>
            <p:cNvSpPr/>
            <p:nvPr/>
          </p:nvSpPr>
          <p:spPr>
            <a:xfrm>
              <a:off x="4979557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6" name="Freeform: Shape 7605">
              <a:extLst>
                <a:ext uri="{FF2B5EF4-FFF2-40B4-BE49-F238E27FC236}">
                  <a16:creationId xmlns:a16="http://schemas.microsoft.com/office/drawing/2014/main" id="{47BBE83C-8C8E-42AD-A811-BCF73AD36FCC}"/>
                </a:ext>
              </a:extLst>
            </p:cNvPr>
            <p:cNvSpPr/>
            <p:nvPr/>
          </p:nvSpPr>
          <p:spPr>
            <a:xfrm>
              <a:off x="4894681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7" name="Freeform: Shape 7606">
              <a:extLst>
                <a:ext uri="{FF2B5EF4-FFF2-40B4-BE49-F238E27FC236}">
                  <a16:creationId xmlns:a16="http://schemas.microsoft.com/office/drawing/2014/main" id="{7D095FAB-74B4-4642-9D6E-749117DD4E0E}"/>
                </a:ext>
              </a:extLst>
            </p:cNvPr>
            <p:cNvSpPr/>
            <p:nvPr/>
          </p:nvSpPr>
          <p:spPr>
            <a:xfrm>
              <a:off x="4809805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8" name="Freeform: Shape 7607">
              <a:extLst>
                <a:ext uri="{FF2B5EF4-FFF2-40B4-BE49-F238E27FC236}">
                  <a16:creationId xmlns:a16="http://schemas.microsoft.com/office/drawing/2014/main" id="{93A50477-31EC-4D00-9C82-3422D85C4FC9}"/>
                </a:ext>
              </a:extLst>
            </p:cNvPr>
            <p:cNvSpPr/>
            <p:nvPr/>
          </p:nvSpPr>
          <p:spPr>
            <a:xfrm>
              <a:off x="4809805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9" name="Freeform: Shape 7608">
              <a:extLst>
                <a:ext uri="{FF2B5EF4-FFF2-40B4-BE49-F238E27FC236}">
                  <a16:creationId xmlns:a16="http://schemas.microsoft.com/office/drawing/2014/main" id="{E0CDC5AF-D857-45C5-9ACE-6FCB0620E7A3}"/>
                </a:ext>
              </a:extLst>
            </p:cNvPr>
            <p:cNvSpPr/>
            <p:nvPr/>
          </p:nvSpPr>
          <p:spPr>
            <a:xfrm>
              <a:off x="4724928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0" name="Freeform: Shape 7609">
              <a:extLst>
                <a:ext uri="{FF2B5EF4-FFF2-40B4-BE49-F238E27FC236}">
                  <a16:creationId xmlns:a16="http://schemas.microsoft.com/office/drawing/2014/main" id="{F30768C6-6C35-42AF-95CC-09FFEEDBD555}"/>
                </a:ext>
              </a:extLst>
            </p:cNvPr>
            <p:cNvSpPr/>
            <p:nvPr/>
          </p:nvSpPr>
          <p:spPr>
            <a:xfrm>
              <a:off x="472492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1" name="Freeform: Shape 7610">
              <a:extLst>
                <a:ext uri="{FF2B5EF4-FFF2-40B4-BE49-F238E27FC236}">
                  <a16:creationId xmlns:a16="http://schemas.microsoft.com/office/drawing/2014/main" id="{9F1826DE-D55C-408A-B086-D2FCB226C758}"/>
                </a:ext>
              </a:extLst>
            </p:cNvPr>
            <p:cNvSpPr/>
            <p:nvPr/>
          </p:nvSpPr>
          <p:spPr>
            <a:xfrm>
              <a:off x="4724928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2" name="Freeform: Shape 7611">
              <a:extLst>
                <a:ext uri="{FF2B5EF4-FFF2-40B4-BE49-F238E27FC236}">
                  <a16:creationId xmlns:a16="http://schemas.microsoft.com/office/drawing/2014/main" id="{DB8099A6-F949-4239-9886-407B58B3AB61}"/>
                </a:ext>
              </a:extLst>
            </p:cNvPr>
            <p:cNvSpPr/>
            <p:nvPr/>
          </p:nvSpPr>
          <p:spPr>
            <a:xfrm>
              <a:off x="4640052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3" name="Freeform: Shape 7612">
              <a:extLst>
                <a:ext uri="{FF2B5EF4-FFF2-40B4-BE49-F238E27FC236}">
                  <a16:creationId xmlns:a16="http://schemas.microsoft.com/office/drawing/2014/main" id="{1D5C438C-0C7F-4610-A279-9D8947BAF0FE}"/>
                </a:ext>
              </a:extLst>
            </p:cNvPr>
            <p:cNvSpPr/>
            <p:nvPr/>
          </p:nvSpPr>
          <p:spPr>
            <a:xfrm>
              <a:off x="464005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4" name="Freeform: Shape 7613">
              <a:extLst>
                <a:ext uri="{FF2B5EF4-FFF2-40B4-BE49-F238E27FC236}">
                  <a16:creationId xmlns:a16="http://schemas.microsoft.com/office/drawing/2014/main" id="{CABCEA40-7286-49DE-AB03-9AC339462D57}"/>
                </a:ext>
              </a:extLst>
            </p:cNvPr>
            <p:cNvSpPr/>
            <p:nvPr/>
          </p:nvSpPr>
          <p:spPr>
            <a:xfrm>
              <a:off x="4640052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5" name="Freeform: Shape 7614">
              <a:extLst>
                <a:ext uri="{FF2B5EF4-FFF2-40B4-BE49-F238E27FC236}">
                  <a16:creationId xmlns:a16="http://schemas.microsoft.com/office/drawing/2014/main" id="{3B2A9F14-BD62-4055-8DA4-24059798A0ED}"/>
                </a:ext>
              </a:extLst>
            </p:cNvPr>
            <p:cNvSpPr/>
            <p:nvPr/>
          </p:nvSpPr>
          <p:spPr>
            <a:xfrm>
              <a:off x="464005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6" name="Freeform: Shape 7615">
              <a:extLst>
                <a:ext uri="{FF2B5EF4-FFF2-40B4-BE49-F238E27FC236}">
                  <a16:creationId xmlns:a16="http://schemas.microsoft.com/office/drawing/2014/main" id="{D5332A2C-071B-45A7-B59F-E5091C2E03AE}"/>
                </a:ext>
              </a:extLst>
            </p:cNvPr>
            <p:cNvSpPr/>
            <p:nvPr/>
          </p:nvSpPr>
          <p:spPr>
            <a:xfrm>
              <a:off x="464005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7" name="Freeform: Shape 7616">
              <a:extLst>
                <a:ext uri="{FF2B5EF4-FFF2-40B4-BE49-F238E27FC236}">
                  <a16:creationId xmlns:a16="http://schemas.microsoft.com/office/drawing/2014/main" id="{F5D5A123-7074-4C66-A5F9-97FFDBBFBB28}"/>
                </a:ext>
              </a:extLst>
            </p:cNvPr>
            <p:cNvSpPr/>
            <p:nvPr/>
          </p:nvSpPr>
          <p:spPr>
            <a:xfrm>
              <a:off x="464005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8" name="Freeform: Shape 7617">
              <a:extLst>
                <a:ext uri="{FF2B5EF4-FFF2-40B4-BE49-F238E27FC236}">
                  <a16:creationId xmlns:a16="http://schemas.microsoft.com/office/drawing/2014/main" id="{4371A185-F005-4538-AEF0-DC3C9DE5B7F5}"/>
                </a:ext>
              </a:extLst>
            </p:cNvPr>
            <p:cNvSpPr/>
            <p:nvPr/>
          </p:nvSpPr>
          <p:spPr>
            <a:xfrm>
              <a:off x="4724928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9" name="Freeform: Shape 7618">
              <a:extLst>
                <a:ext uri="{FF2B5EF4-FFF2-40B4-BE49-F238E27FC236}">
                  <a16:creationId xmlns:a16="http://schemas.microsoft.com/office/drawing/2014/main" id="{065E31DA-F6D4-4213-9214-5E43654C2D55}"/>
                </a:ext>
              </a:extLst>
            </p:cNvPr>
            <p:cNvSpPr/>
            <p:nvPr/>
          </p:nvSpPr>
          <p:spPr>
            <a:xfrm>
              <a:off x="4724928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0" name="Freeform: Shape 7619">
              <a:extLst>
                <a:ext uri="{FF2B5EF4-FFF2-40B4-BE49-F238E27FC236}">
                  <a16:creationId xmlns:a16="http://schemas.microsoft.com/office/drawing/2014/main" id="{FF95D5D2-50B2-43F7-AA52-0435ED34E707}"/>
                </a:ext>
              </a:extLst>
            </p:cNvPr>
            <p:cNvSpPr/>
            <p:nvPr/>
          </p:nvSpPr>
          <p:spPr>
            <a:xfrm>
              <a:off x="4724928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1" name="Freeform: Shape 7620">
              <a:extLst>
                <a:ext uri="{FF2B5EF4-FFF2-40B4-BE49-F238E27FC236}">
                  <a16:creationId xmlns:a16="http://schemas.microsoft.com/office/drawing/2014/main" id="{0E6A362B-AB7C-44F2-88C3-8E33926AD329}"/>
                </a:ext>
              </a:extLst>
            </p:cNvPr>
            <p:cNvSpPr/>
            <p:nvPr/>
          </p:nvSpPr>
          <p:spPr>
            <a:xfrm>
              <a:off x="4724928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2" name="Freeform: Shape 7621">
              <a:extLst>
                <a:ext uri="{FF2B5EF4-FFF2-40B4-BE49-F238E27FC236}">
                  <a16:creationId xmlns:a16="http://schemas.microsoft.com/office/drawing/2014/main" id="{857E9F72-967D-49D7-91B7-FCAC1D4B6309}"/>
                </a:ext>
              </a:extLst>
            </p:cNvPr>
            <p:cNvSpPr/>
            <p:nvPr/>
          </p:nvSpPr>
          <p:spPr>
            <a:xfrm>
              <a:off x="480980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3" name="Freeform: Shape 7622">
              <a:extLst>
                <a:ext uri="{FF2B5EF4-FFF2-40B4-BE49-F238E27FC236}">
                  <a16:creationId xmlns:a16="http://schemas.microsoft.com/office/drawing/2014/main" id="{B1CCE167-5D87-42A2-9333-7EF31C257C7F}"/>
                </a:ext>
              </a:extLst>
            </p:cNvPr>
            <p:cNvSpPr/>
            <p:nvPr/>
          </p:nvSpPr>
          <p:spPr>
            <a:xfrm>
              <a:off x="480980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4" name="Freeform: Shape 7623">
              <a:extLst>
                <a:ext uri="{FF2B5EF4-FFF2-40B4-BE49-F238E27FC236}">
                  <a16:creationId xmlns:a16="http://schemas.microsoft.com/office/drawing/2014/main" id="{CBDDAA4C-26C9-4B59-BBF5-C168E7B132C9}"/>
                </a:ext>
              </a:extLst>
            </p:cNvPr>
            <p:cNvSpPr/>
            <p:nvPr/>
          </p:nvSpPr>
          <p:spPr>
            <a:xfrm>
              <a:off x="489468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5" name="Freeform: Shape 7624">
              <a:extLst>
                <a:ext uri="{FF2B5EF4-FFF2-40B4-BE49-F238E27FC236}">
                  <a16:creationId xmlns:a16="http://schemas.microsoft.com/office/drawing/2014/main" id="{7ABEECC8-B866-4604-9540-37B39A871C49}"/>
                </a:ext>
              </a:extLst>
            </p:cNvPr>
            <p:cNvSpPr/>
            <p:nvPr/>
          </p:nvSpPr>
          <p:spPr>
            <a:xfrm>
              <a:off x="489468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6" name="Freeform: Shape 7625">
              <a:extLst>
                <a:ext uri="{FF2B5EF4-FFF2-40B4-BE49-F238E27FC236}">
                  <a16:creationId xmlns:a16="http://schemas.microsoft.com/office/drawing/2014/main" id="{A397C281-6E75-4E8A-9372-5B8D79A527F1}"/>
                </a:ext>
              </a:extLst>
            </p:cNvPr>
            <p:cNvSpPr/>
            <p:nvPr/>
          </p:nvSpPr>
          <p:spPr>
            <a:xfrm>
              <a:off x="497955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7" name="Freeform: Shape 7626">
              <a:extLst>
                <a:ext uri="{FF2B5EF4-FFF2-40B4-BE49-F238E27FC236}">
                  <a16:creationId xmlns:a16="http://schemas.microsoft.com/office/drawing/2014/main" id="{005E62A7-5C76-426E-A880-B462DB0DAF0C}"/>
                </a:ext>
              </a:extLst>
            </p:cNvPr>
            <p:cNvSpPr/>
            <p:nvPr/>
          </p:nvSpPr>
          <p:spPr>
            <a:xfrm>
              <a:off x="497955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8" name="Freeform: Shape 7627">
              <a:extLst>
                <a:ext uri="{FF2B5EF4-FFF2-40B4-BE49-F238E27FC236}">
                  <a16:creationId xmlns:a16="http://schemas.microsoft.com/office/drawing/2014/main" id="{1BCBB992-7DFD-4858-A149-8F4452E7EDE7}"/>
                </a:ext>
              </a:extLst>
            </p:cNvPr>
            <p:cNvSpPr/>
            <p:nvPr/>
          </p:nvSpPr>
          <p:spPr>
            <a:xfrm>
              <a:off x="497955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9" name="Freeform: Shape 7628">
              <a:extLst>
                <a:ext uri="{FF2B5EF4-FFF2-40B4-BE49-F238E27FC236}">
                  <a16:creationId xmlns:a16="http://schemas.microsoft.com/office/drawing/2014/main" id="{90DB646D-D5A8-4C56-B975-822775040E49}"/>
                </a:ext>
              </a:extLst>
            </p:cNvPr>
            <p:cNvSpPr/>
            <p:nvPr/>
          </p:nvSpPr>
          <p:spPr>
            <a:xfrm>
              <a:off x="497955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0" name="Freeform: Shape 7629">
              <a:extLst>
                <a:ext uri="{FF2B5EF4-FFF2-40B4-BE49-F238E27FC236}">
                  <a16:creationId xmlns:a16="http://schemas.microsoft.com/office/drawing/2014/main" id="{43280CFC-F087-4796-8189-5FAC37FD9879}"/>
                </a:ext>
              </a:extLst>
            </p:cNvPr>
            <p:cNvSpPr/>
            <p:nvPr/>
          </p:nvSpPr>
          <p:spPr>
            <a:xfrm>
              <a:off x="506443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1" name="Freeform: Shape 7630">
              <a:extLst>
                <a:ext uri="{FF2B5EF4-FFF2-40B4-BE49-F238E27FC236}">
                  <a16:creationId xmlns:a16="http://schemas.microsoft.com/office/drawing/2014/main" id="{20DABC89-ED8D-40BD-8E39-8A7497EB8C42}"/>
                </a:ext>
              </a:extLst>
            </p:cNvPr>
            <p:cNvSpPr/>
            <p:nvPr/>
          </p:nvSpPr>
          <p:spPr>
            <a:xfrm>
              <a:off x="506443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2" name="Freeform: Shape 7631">
              <a:extLst>
                <a:ext uri="{FF2B5EF4-FFF2-40B4-BE49-F238E27FC236}">
                  <a16:creationId xmlns:a16="http://schemas.microsoft.com/office/drawing/2014/main" id="{3E9D0581-E8A5-424A-A64E-BA6F7ACF080B}"/>
                </a:ext>
              </a:extLst>
            </p:cNvPr>
            <p:cNvSpPr/>
            <p:nvPr/>
          </p:nvSpPr>
          <p:spPr>
            <a:xfrm>
              <a:off x="5149310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3" name="Freeform: Shape 7632">
              <a:extLst>
                <a:ext uri="{FF2B5EF4-FFF2-40B4-BE49-F238E27FC236}">
                  <a16:creationId xmlns:a16="http://schemas.microsoft.com/office/drawing/2014/main" id="{0F08480A-734E-43F9-B75B-53C327B3615B}"/>
                </a:ext>
              </a:extLst>
            </p:cNvPr>
            <p:cNvSpPr/>
            <p:nvPr/>
          </p:nvSpPr>
          <p:spPr>
            <a:xfrm>
              <a:off x="5149310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4" name="Freeform: Shape 7633">
              <a:extLst>
                <a:ext uri="{FF2B5EF4-FFF2-40B4-BE49-F238E27FC236}">
                  <a16:creationId xmlns:a16="http://schemas.microsoft.com/office/drawing/2014/main" id="{410A930A-19A3-40D0-A97C-AD90B6DDD4D5}"/>
                </a:ext>
              </a:extLst>
            </p:cNvPr>
            <p:cNvSpPr/>
            <p:nvPr/>
          </p:nvSpPr>
          <p:spPr>
            <a:xfrm>
              <a:off x="5149310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5" name="Freeform: Shape 7634">
              <a:extLst>
                <a:ext uri="{FF2B5EF4-FFF2-40B4-BE49-F238E27FC236}">
                  <a16:creationId xmlns:a16="http://schemas.microsoft.com/office/drawing/2014/main" id="{635BECC4-6413-4DC8-9946-C6EDE59FDCB7}"/>
                </a:ext>
              </a:extLst>
            </p:cNvPr>
            <p:cNvSpPr/>
            <p:nvPr/>
          </p:nvSpPr>
          <p:spPr>
            <a:xfrm>
              <a:off x="5149310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6" name="Freeform: Shape 7635">
              <a:extLst>
                <a:ext uri="{FF2B5EF4-FFF2-40B4-BE49-F238E27FC236}">
                  <a16:creationId xmlns:a16="http://schemas.microsoft.com/office/drawing/2014/main" id="{A770C109-737E-4979-9EA6-F6ED045D81E7}"/>
                </a:ext>
              </a:extLst>
            </p:cNvPr>
            <p:cNvSpPr/>
            <p:nvPr/>
          </p:nvSpPr>
          <p:spPr>
            <a:xfrm>
              <a:off x="5064433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7" name="Freeform: Shape 7636">
              <a:extLst>
                <a:ext uri="{FF2B5EF4-FFF2-40B4-BE49-F238E27FC236}">
                  <a16:creationId xmlns:a16="http://schemas.microsoft.com/office/drawing/2014/main" id="{06C16032-AFE5-459B-B845-70869B0AF0B7}"/>
                </a:ext>
              </a:extLst>
            </p:cNvPr>
            <p:cNvSpPr/>
            <p:nvPr/>
          </p:nvSpPr>
          <p:spPr>
            <a:xfrm>
              <a:off x="4979557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8" name="Freeform: Shape 7637">
              <a:extLst>
                <a:ext uri="{FF2B5EF4-FFF2-40B4-BE49-F238E27FC236}">
                  <a16:creationId xmlns:a16="http://schemas.microsoft.com/office/drawing/2014/main" id="{6CF3B605-140C-4F90-BAA7-5F3F8490D573}"/>
                </a:ext>
              </a:extLst>
            </p:cNvPr>
            <p:cNvSpPr/>
            <p:nvPr/>
          </p:nvSpPr>
          <p:spPr>
            <a:xfrm>
              <a:off x="4979557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9" name="Freeform: Shape 7638">
              <a:extLst>
                <a:ext uri="{FF2B5EF4-FFF2-40B4-BE49-F238E27FC236}">
                  <a16:creationId xmlns:a16="http://schemas.microsoft.com/office/drawing/2014/main" id="{7F5F5E1E-CBE7-450C-A10F-A01741CDF0B9}"/>
                </a:ext>
              </a:extLst>
            </p:cNvPr>
            <p:cNvSpPr/>
            <p:nvPr/>
          </p:nvSpPr>
          <p:spPr>
            <a:xfrm>
              <a:off x="4894681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0" name="Freeform: Shape 7639">
              <a:extLst>
                <a:ext uri="{FF2B5EF4-FFF2-40B4-BE49-F238E27FC236}">
                  <a16:creationId xmlns:a16="http://schemas.microsoft.com/office/drawing/2014/main" id="{A2438B37-2004-4BD7-954E-232AADDD9FDF}"/>
                </a:ext>
              </a:extLst>
            </p:cNvPr>
            <p:cNvSpPr/>
            <p:nvPr/>
          </p:nvSpPr>
          <p:spPr>
            <a:xfrm>
              <a:off x="4894681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1" name="Freeform: Shape 7640">
              <a:extLst>
                <a:ext uri="{FF2B5EF4-FFF2-40B4-BE49-F238E27FC236}">
                  <a16:creationId xmlns:a16="http://schemas.microsoft.com/office/drawing/2014/main" id="{4B488FA3-AF4B-4450-B664-C70915EC1014}"/>
                </a:ext>
              </a:extLst>
            </p:cNvPr>
            <p:cNvSpPr/>
            <p:nvPr/>
          </p:nvSpPr>
          <p:spPr>
            <a:xfrm>
              <a:off x="4809805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2" name="Freeform: Shape 7641">
              <a:extLst>
                <a:ext uri="{FF2B5EF4-FFF2-40B4-BE49-F238E27FC236}">
                  <a16:creationId xmlns:a16="http://schemas.microsoft.com/office/drawing/2014/main" id="{0E4BE643-CD4C-4CD5-8656-6381E065B3B6}"/>
                </a:ext>
              </a:extLst>
            </p:cNvPr>
            <p:cNvSpPr/>
            <p:nvPr/>
          </p:nvSpPr>
          <p:spPr>
            <a:xfrm>
              <a:off x="4809805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3" name="Freeform: Shape 7642">
              <a:extLst>
                <a:ext uri="{FF2B5EF4-FFF2-40B4-BE49-F238E27FC236}">
                  <a16:creationId xmlns:a16="http://schemas.microsoft.com/office/drawing/2014/main" id="{352FC5B7-19E9-45D2-89D6-3B9BE6D98019}"/>
                </a:ext>
              </a:extLst>
            </p:cNvPr>
            <p:cNvSpPr/>
            <p:nvPr/>
          </p:nvSpPr>
          <p:spPr>
            <a:xfrm>
              <a:off x="480980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4" name="Freeform: Shape 7643">
              <a:extLst>
                <a:ext uri="{FF2B5EF4-FFF2-40B4-BE49-F238E27FC236}">
                  <a16:creationId xmlns:a16="http://schemas.microsoft.com/office/drawing/2014/main" id="{50ABCA79-2B43-4BAF-8D52-53ED58791724}"/>
                </a:ext>
              </a:extLst>
            </p:cNvPr>
            <p:cNvSpPr/>
            <p:nvPr/>
          </p:nvSpPr>
          <p:spPr>
            <a:xfrm>
              <a:off x="4724928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5" name="Freeform: Shape 7644">
              <a:extLst>
                <a:ext uri="{FF2B5EF4-FFF2-40B4-BE49-F238E27FC236}">
                  <a16:creationId xmlns:a16="http://schemas.microsoft.com/office/drawing/2014/main" id="{CFD3E133-CD50-4348-B5BE-77E1C4409DEE}"/>
                </a:ext>
              </a:extLst>
            </p:cNvPr>
            <p:cNvSpPr/>
            <p:nvPr/>
          </p:nvSpPr>
          <p:spPr>
            <a:xfrm>
              <a:off x="4724928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6" name="Freeform: Shape 7645">
              <a:extLst>
                <a:ext uri="{FF2B5EF4-FFF2-40B4-BE49-F238E27FC236}">
                  <a16:creationId xmlns:a16="http://schemas.microsoft.com/office/drawing/2014/main" id="{76FAA6B9-5A12-44BF-A882-51D3A9EDA7AF}"/>
                </a:ext>
              </a:extLst>
            </p:cNvPr>
            <p:cNvSpPr/>
            <p:nvPr/>
          </p:nvSpPr>
          <p:spPr>
            <a:xfrm>
              <a:off x="4724928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7" name="Freeform: Shape 7646">
              <a:extLst>
                <a:ext uri="{FF2B5EF4-FFF2-40B4-BE49-F238E27FC236}">
                  <a16:creationId xmlns:a16="http://schemas.microsoft.com/office/drawing/2014/main" id="{91ABC384-04BB-4368-A0DB-3391FC82DA52}"/>
                </a:ext>
              </a:extLst>
            </p:cNvPr>
            <p:cNvSpPr/>
            <p:nvPr/>
          </p:nvSpPr>
          <p:spPr>
            <a:xfrm>
              <a:off x="4724928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8" name="Freeform: Shape 7647">
              <a:extLst>
                <a:ext uri="{FF2B5EF4-FFF2-40B4-BE49-F238E27FC236}">
                  <a16:creationId xmlns:a16="http://schemas.microsoft.com/office/drawing/2014/main" id="{BEBFB5D7-C134-4360-9DAB-FE3C28909020}"/>
                </a:ext>
              </a:extLst>
            </p:cNvPr>
            <p:cNvSpPr/>
            <p:nvPr/>
          </p:nvSpPr>
          <p:spPr>
            <a:xfrm>
              <a:off x="480980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9" name="Freeform: Shape 7648">
              <a:extLst>
                <a:ext uri="{FF2B5EF4-FFF2-40B4-BE49-F238E27FC236}">
                  <a16:creationId xmlns:a16="http://schemas.microsoft.com/office/drawing/2014/main" id="{F5D4F8B1-7F18-4172-8E0B-0D375B353C0E}"/>
                </a:ext>
              </a:extLst>
            </p:cNvPr>
            <p:cNvSpPr/>
            <p:nvPr/>
          </p:nvSpPr>
          <p:spPr>
            <a:xfrm>
              <a:off x="4809805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0" name="Freeform: Shape 7649">
              <a:extLst>
                <a:ext uri="{FF2B5EF4-FFF2-40B4-BE49-F238E27FC236}">
                  <a16:creationId xmlns:a16="http://schemas.microsoft.com/office/drawing/2014/main" id="{D18598E2-0E7C-48C4-97C4-32AD9D36C989}"/>
                </a:ext>
              </a:extLst>
            </p:cNvPr>
            <p:cNvSpPr/>
            <p:nvPr/>
          </p:nvSpPr>
          <p:spPr>
            <a:xfrm>
              <a:off x="489468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1" name="Freeform: Shape 7650">
              <a:extLst>
                <a:ext uri="{FF2B5EF4-FFF2-40B4-BE49-F238E27FC236}">
                  <a16:creationId xmlns:a16="http://schemas.microsoft.com/office/drawing/2014/main" id="{B870E713-4351-44AC-8D34-AB34D45D6B29}"/>
                </a:ext>
              </a:extLst>
            </p:cNvPr>
            <p:cNvSpPr/>
            <p:nvPr/>
          </p:nvSpPr>
          <p:spPr>
            <a:xfrm>
              <a:off x="489468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2" name="Freeform: Shape 7651">
              <a:extLst>
                <a:ext uri="{FF2B5EF4-FFF2-40B4-BE49-F238E27FC236}">
                  <a16:creationId xmlns:a16="http://schemas.microsoft.com/office/drawing/2014/main" id="{19674AA0-47FE-4AC5-A7DA-DFE9BD7290E0}"/>
                </a:ext>
              </a:extLst>
            </p:cNvPr>
            <p:cNvSpPr/>
            <p:nvPr/>
          </p:nvSpPr>
          <p:spPr>
            <a:xfrm>
              <a:off x="489468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3" name="Freeform: Shape 7652">
              <a:extLst>
                <a:ext uri="{FF2B5EF4-FFF2-40B4-BE49-F238E27FC236}">
                  <a16:creationId xmlns:a16="http://schemas.microsoft.com/office/drawing/2014/main" id="{A83C3486-A6BD-4847-A05B-5F41BAE238F5}"/>
                </a:ext>
              </a:extLst>
            </p:cNvPr>
            <p:cNvSpPr/>
            <p:nvPr/>
          </p:nvSpPr>
          <p:spPr>
            <a:xfrm>
              <a:off x="489468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4" name="Freeform: Shape 7653">
              <a:extLst>
                <a:ext uri="{FF2B5EF4-FFF2-40B4-BE49-F238E27FC236}">
                  <a16:creationId xmlns:a16="http://schemas.microsoft.com/office/drawing/2014/main" id="{043B6E9F-39CF-456B-9336-52AAEB7625FE}"/>
                </a:ext>
              </a:extLst>
            </p:cNvPr>
            <p:cNvSpPr/>
            <p:nvPr/>
          </p:nvSpPr>
          <p:spPr>
            <a:xfrm>
              <a:off x="497955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5" name="Freeform: Shape 7654">
              <a:extLst>
                <a:ext uri="{FF2B5EF4-FFF2-40B4-BE49-F238E27FC236}">
                  <a16:creationId xmlns:a16="http://schemas.microsoft.com/office/drawing/2014/main" id="{FD381ADE-C225-41B2-A365-545F34ACD19A}"/>
                </a:ext>
              </a:extLst>
            </p:cNvPr>
            <p:cNvSpPr/>
            <p:nvPr/>
          </p:nvSpPr>
          <p:spPr>
            <a:xfrm>
              <a:off x="497955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6" name="Freeform: Shape 7655">
              <a:extLst>
                <a:ext uri="{FF2B5EF4-FFF2-40B4-BE49-F238E27FC236}">
                  <a16:creationId xmlns:a16="http://schemas.microsoft.com/office/drawing/2014/main" id="{C2856B2A-A452-426D-9271-031C51F4439B}"/>
                </a:ext>
              </a:extLst>
            </p:cNvPr>
            <p:cNvSpPr/>
            <p:nvPr/>
          </p:nvSpPr>
          <p:spPr>
            <a:xfrm>
              <a:off x="5064433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7" name="Freeform: Shape 7656">
              <a:extLst>
                <a:ext uri="{FF2B5EF4-FFF2-40B4-BE49-F238E27FC236}">
                  <a16:creationId xmlns:a16="http://schemas.microsoft.com/office/drawing/2014/main" id="{17D8DE78-AF2F-4E24-BF08-7631089CC0B5}"/>
                </a:ext>
              </a:extLst>
            </p:cNvPr>
            <p:cNvSpPr/>
            <p:nvPr/>
          </p:nvSpPr>
          <p:spPr>
            <a:xfrm>
              <a:off x="506443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8" name="Freeform: Shape 7657">
              <a:extLst>
                <a:ext uri="{FF2B5EF4-FFF2-40B4-BE49-F238E27FC236}">
                  <a16:creationId xmlns:a16="http://schemas.microsoft.com/office/drawing/2014/main" id="{45583513-0E07-4332-87F6-1CAD87B1101D}"/>
                </a:ext>
              </a:extLst>
            </p:cNvPr>
            <p:cNvSpPr/>
            <p:nvPr/>
          </p:nvSpPr>
          <p:spPr>
            <a:xfrm>
              <a:off x="4979557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9" name="Freeform: Shape 7658">
              <a:extLst>
                <a:ext uri="{FF2B5EF4-FFF2-40B4-BE49-F238E27FC236}">
                  <a16:creationId xmlns:a16="http://schemas.microsoft.com/office/drawing/2014/main" id="{F0E6219F-027D-4469-925C-1E8D2EAC7994}"/>
                </a:ext>
              </a:extLst>
            </p:cNvPr>
            <p:cNvSpPr/>
            <p:nvPr/>
          </p:nvSpPr>
          <p:spPr>
            <a:xfrm>
              <a:off x="4894681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0" name="Freeform: Shape 7659">
              <a:extLst>
                <a:ext uri="{FF2B5EF4-FFF2-40B4-BE49-F238E27FC236}">
                  <a16:creationId xmlns:a16="http://schemas.microsoft.com/office/drawing/2014/main" id="{827CE5DE-1169-4C2B-BF10-506C9623FAFB}"/>
                </a:ext>
              </a:extLst>
            </p:cNvPr>
            <p:cNvSpPr/>
            <p:nvPr/>
          </p:nvSpPr>
          <p:spPr>
            <a:xfrm>
              <a:off x="489468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1" name="Freeform: Shape 7660">
              <a:extLst>
                <a:ext uri="{FF2B5EF4-FFF2-40B4-BE49-F238E27FC236}">
                  <a16:creationId xmlns:a16="http://schemas.microsoft.com/office/drawing/2014/main" id="{2DF6D086-1031-4B2A-BBBF-EEE059FB960A}"/>
                </a:ext>
              </a:extLst>
            </p:cNvPr>
            <p:cNvSpPr/>
            <p:nvPr/>
          </p:nvSpPr>
          <p:spPr>
            <a:xfrm>
              <a:off x="4809805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2" name="Freeform: Shape 7661">
              <a:extLst>
                <a:ext uri="{FF2B5EF4-FFF2-40B4-BE49-F238E27FC236}">
                  <a16:creationId xmlns:a16="http://schemas.microsoft.com/office/drawing/2014/main" id="{2DB8A2A8-11C9-421F-9D28-F6F02D5BF68C}"/>
                </a:ext>
              </a:extLst>
            </p:cNvPr>
            <p:cNvSpPr/>
            <p:nvPr/>
          </p:nvSpPr>
          <p:spPr>
            <a:xfrm>
              <a:off x="4809805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3" name="Freeform: Shape 7662">
              <a:extLst>
                <a:ext uri="{FF2B5EF4-FFF2-40B4-BE49-F238E27FC236}">
                  <a16:creationId xmlns:a16="http://schemas.microsoft.com/office/drawing/2014/main" id="{73C118D4-9051-4BE1-8315-F70C09AB7053}"/>
                </a:ext>
              </a:extLst>
            </p:cNvPr>
            <p:cNvSpPr/>
            <p:nvPr/>
          </p:nvSpPr>
          <p:spPr>
            <a:xfrm>
              <a:off x="480980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4" name="Freeform: Shape 7663">
              <a:extLst>
                <a:ext uri="{FF2B5EF4-FFF2-40B4-BE49-F238E27FC236}">
                  <a16:creationId xmlns:a16="http://schemas.microsoft.com/office/drawing/2014/main" id="{E15845FA-8808-4C66-840D-EEE3F8A408CE}"/>
                </a:ext>
              </a:extLst>
            </p:cNvPr>
            <p:cNvSpPr/>
            <p:nvPr/>
          </p:nvSpPr>
          <p:spPr>
            <a:xfrm>
              <a:off x="5234186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5" name="Freeform: Shape 7664">
              <a:extLst>
                <a:ext uri="{FF2B5EF4-FFF2-40B4-BE49-F238E27FC236}">
                  <a16:creationId xmlns:a16="http://schemas.microsoft.com/office/drawing/2014/main" id="{C985E10F-32FC-48E7-BFBB-9DB80361BC79}"/>
                </a:ext>
              </a:extLst>
            </p:cNvPr>
            <p:cNvSpPr/>
            <p:nvPr/>
          </p:nvSpPr>
          <p:spPr>
            <a:xfrm>
              <a:off x="506443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6" name="Freeform: Shape 7665">
              <a:extLst>
                <a:ext uri="{FF2B5EF4-FFF2-40B4-BE49-F238E27FC236}">
                  <a16:creationId xmlns:a16="http://schemas.microsoft.com/office/drawing/2014/main" id="{440378CE-1F9F-4633-ABFD-912F4CFAD577}"/>
                </a:ext>
              </a:extLst>
            </p:cNvPr>
            <p:cNvSpPr/>
            <p:nvPr/>
          </p:nvSpPr>
          <p:spPr>
            <a:xfrm>
              <a:off x="5319062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7" name="Freeform: Shape 7666">
              <a:extLst>
                <a:ext uri="{FF2B5EF4-FFF2-40B4-BE49-F238E27FC236}">
                  <a16:creationId xmlns:a16="http://schemas.microsoft.com/office/drawing/2014/main" id="{903D3148-3AC4-4BE1-BEE0-F3F140860327}"/>
                </a:ext>
              </a:extLst>
            </p:cNvPr>
            <p:cNvSpPr/>
            <p:nvPr/>
          </p:nvSpPr>
          <p:spPr>
            <a:xfrm>
              <a:off x="5403938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8" name="Freeform: Shape 7667">
              <a:extLst>
                <a:ext uri="{FF2B5EF4-FFF2-40B4-BE49-F238E27FC236}">
                  <a16:creationId xmlns:a16="http://schemas.microsoft.com/office/drawing/2014/main" id="{7D6913CC-769E-471C-9093-88B8E0E09545}"/>
                </a:ext>
              </a:extLst>
            </p:cNvPr>
            <p:cNvSpPr/>
            <p:nvPr/>
          </p:nvSpPr>
          <p:spPr>
            <a:xfrm>
              <a:off x="531906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9" name="Freeform: Shape 7668">
              <a:extLst>
                <a:ext uri="{FF2B5EF4-FFF2-40B4-BE49-F238E27FC236}">
                  <a16:creationId xmlns:a16="http://schemas.microsoft.com/office/drawing/2014/main" id="{9CA573E5-06EF-4248-BB36-E8F1E1D06D09}"/>
                </a:ext>
              </a:extLst>
            </p:cNvPr>
            <p:cNvSpPr/>
            <p:nvPr/>
          </p:nvSpPr>
          <p:spPr>
            <a:xfrm>
              <a:off x="514931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0" name="Freeform: Shape 7669">
              <a:extLst>
                <a:ext uri="{FF2B5EF4-FFF2-40B4-BE49-F238E27FC236}">
                  <a16:creationId xmlns:a16="http://schemas.microsoft.com/office/drawing/2014/main" id="{7B342B87-BB93-4A20-80F5-5A01131E331E}"/>
                </a:ext>
              </a:extLst>
            </p:cNvPr>
            <p:cNvSpPr/>
            <p:nvPr/>
          </p:nvSpPr>
          <p:spPr>
            <a:xfrm>
              <a:off x="523418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1" name="Freeform: Shape 7670">
              <a:extLst>
                <a:ext uri="{FF2B5EF4-FFF2-40B4-BE49-F238E27FC236}">
                  <a16:creationId xmlns:a16="http://schemas.microsoft.com/office/drawing/2014/main" id="{4492D818-4462-4E22-A985-715941CE1EB3}"/>
                </a:ext>
              </a:extLst>
            </p:cNvPr>
            <p:cNvSpPr/>
            <p:nvPr/>
          </p:nvSpPr>
          <p:spPr>
            <a:xfrm>
              <a:off x="5319062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2" name="Freeform: Shape 7671">
              <a:extLst>
                <a:ext uri="{FF2B5EF4-FFF2-40B4-BE49-F238E27FC236}">
                  <a16:creationId xmlns:a16="http://schemas.microsoft.com/office/drawing/2014/main" id="{EBE2FA1B-6551-4AF8-8D7C-5D67B3AE7035}"/>
                </a:ext>
              </a:extLst>
            </p:cNvPr>
            <p:cNvSpPr/>
            <p:nvPr/>
          </p:nvSpPr>
          <p:spPr>
            <a:xfrm>
              <a:off x="5403938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3" name="Freeform: Shape 7672">
              <a:extLst>
                <a:ext uri="{FF2B5EF4-FFF2-40B4-BE49-F238E27FC236}">
                  <a16:creationId xmlns:a16="http://schemas.microsoft.com/office/drawing/2014/main" id="{C8634169-5CEE-46A2-880C-1809ED030E0E}"/>
                </a:ext>
              </a:extLst>
            </p:cNvPr>
            <p:cNvSpPr/>
            <p:nvPr/>
          </p:nvSpPr>
          <p:spPr>
            <a:xfrm>
              <a:off x="557369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4" name="Freeform: Shape 7673">
              <a:extLst>
                <a:ext uri="{FF2B5EF4-FFF2-40B4-BE49-F238E27FC236}">
                  <a16:creationId xmlns:a16="http://schemas.microsoft.com/office/drawing/2014/main" id="{7FFA9DB1-D066-4AAC-A338-755BCA38E476}"/>
                </a:ext>
              </a:extLst>
            </p:cNvPr>
            <p:cNvSpPr/>
            <p:nvPr/>
          </p:nvSpPr>
          <p:spPr>
            <a:xfrm>
              <a:off x="574344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5" name="Freeform: Shape 7674">
              <a:extLst>
                <a:ext uri="{FF2B5EF4-FFF2-40B4-BE49-F238E27FC236}">
                  <a16:creationId xmlns:a16="http://schemas.microsoft.com/office/drawing/2014/main" id="{960FA3C4-6818-46F9-BD50-90C3193A8FBC}"/>
                </a:ext>
              </a:extLst>
            </p:cNvPr>
            <p:cNvSpPr/>
            <p:nvPr/>
          </p:nvSpPr>
          <p:spPr>
            <a:xfrm>
              <a:off x="5743443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6" name="Freeform: Shape 7675">
              <a:extLst>
                <a:ext uri="{FF2B5EF4-FFF2-40B4-BE49-F238E27FC236}">
                  <a16:creationId xmlns:a16="http://schemas.microsoft.com/office/drawing/2014/main" id="{5EE5DB71-D12C-4DB3-B1A5-186D200659B8}"/>
                </a:ext>
              </a:extLst>
            </p:cNvPr>
            <p:cNvSpPr/>
            <p:nvPr/>
          </p:nvSpPr>
          <p:spPr>
            <a:xfrm>
              <a:off x="565856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7" name="Freeform: Shape 7676">
              <a:extLst>
                <a:ext uri="{FF2B5EF4-FFF2-40B4-BE49-F238E27FC236}">
                  <a16:creationId xmlns:a16="http://schemas.microsoft.com/office/drawing/2014/main" id="{93C2BAC3-D571-459C-8E87-C3E10717D5AD}"/>
                </a:ext>
              </a:extLst>
            </p:cNvPr>
            <p:cNvSpPr/>
            <p:nvPr/>
          </p:nvSpPr>
          <p:spPr>
            <a:xfrm>
              <a:off x="574344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8" name="Freeform: Shape 7677">
              <a:extLst>
                <a:ext uri="{FF2B5EF4-FFF2-40B4-BE49-F238E27FC236}">
                  <a16:creationId xmlns:a16="http://schemas.microsoft.com/office/drawing/2014/main" id="{C7F9B521-3A56-4F00-B1A5-DF06360154C3}"/>
                </a:ext>
              </a:extLst>
            </p:cNvPr>
            <p:cNvSpPr/>
            <p:nvPr/>
          </p:nvSpPr>
          <p:spPr>
            <a:xfrm>
              <a:off x="5828319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9" name="Freeform: Shape 7678">
              <a:extLst>
                <a:ext uri="{FF2B5EF4-FFF2-40B4-BE49-F238E27FC236}">
                  <a16:creationId xmlns:a16="http://schemas.microsoft.com/office/drawing/2014/main" id="{62E33B25-7A5D-4493-942B-A3CCEC6FE6C6}"/>
                </a:ext>
              </a:extLst>
            </p:cNvPr>
            <p:cNvSpPr/>
            <p:nvPr/>
          </p:nvSpPr>
          <p:spPr>
            <a:xfrm>
              <a:off x="5828319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0" name="Freeform: Shape 7679">
              <a:extLst>
                <a:ext uri="{FF2B5EF4-FFF2-40B4-BE49-F238E27FC236}">
                  <a16:creationId xmlns:a16="http://schemas.microsoft.com/office/drawing/2014/main" id="{D4509AA4-7CED-47ED-8AEC-8A1F073BFB95}"/>
                </a:ext>
              </a:extLst>
            </p:cNvPr>
            <p:cNvSpPr/>
            <p:nvPr/>
          </p:nvSpPr>
          <p:spPr>
            <a:xfrm>
              <a:off x="574344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1" name="Freeform: Shape 7680">
              <a:extLst>
                <a:ext uri="{FF2B5EF4-FFF2-40B4-BE49-F238E27FC236}">
                  <a16:creationId xmlns:a16="http://schemas.microsoft.com/office/drawing/2014/main" id="{DB8A7C4E-9DEA-426F-B186-A242223823B6}"/>
                </a:ext>
              </a:extLst>
            </p:cNvPr>
            <p:cNvSpPr/>
            <p:nvPr/>
          </p:nvSpPr>
          <p:spPr>
            <a:xfrm>
              <a:off x="5743443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2" name="Freeform: Shape 7681">
              <a:extLst>
                <a:ext uri="{FF2B5EF4-FFF2-40B4-BE49-F238E27FC236}">
                  <a16:creationId xmlns:a16="http://schemas.microsoft.com/office/drawing/2014/main" id="{8367C8D0-51DA-477A-9341-E386EEBEE20D}"/>
                </a:ext>
              </a:extLst>
            </p:cNvPr>
            <p:cNvSpPr/>
            <p:nvPr/>
          </p:nvSpPr>
          <p:spPr>
            <a:xfrm>
              <a:off x="565856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3" name="Freeform: Shape 7682">
              <a:extLst>
                <a:ext uri="{FF2B5EF4-FFF2-40B4-BE49-F238E27FC236}">
                  <a16:creationId xmlns:a16="http://schemas.microsoft.com/office/drawing/2014/main" id="{09577510-69F8-466A-A287-893B08020344}"/>
                </a:ext>
              </a:extLst>
            </p:cNvPr>
            <p:cNvSpPr/>
            <p:nvPr/>
          </p:nvSpPr>
          <p:spPr>
            <a:xfrm>
              <a:off x="565856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4" name="Freeform: Shape 7683">
              <a:extLst>
                <a:ext uri="{FF2B5EF4-FFF2-40B4-BE49-F238E27FC236}">
                  <a16:creationId xmlns:a16="http://schemas.microsoft.com/office/drawing/2014/main" id="{26B65C91-FA90-4072-B673-DE1BC75D302A}"/>
                </a:ext>
              </a:extLst>
            </p:cNvPr>
            <p:cNvSpPr/>
            <p:nvPr/>
          </p:nvSpPr>
          <p:spPr>
            <a:xfrm>
              <a:off x="557369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5" name="Freeform: Shape 7684">
              <a:extLst>
                <a:ext uri="{FF2B5EF4-FFF2-40B4-BE49-F238E27FC236}">
                  <a16:creationId xmlns:a16="http://schemas.microsoft.com/office/drawing/2014/main" id="{31168520-D1D7-4E13-9310-AB797623D958}"/>
                </a:ext>
              </a:extLst>
            </p:cNvPr>
            <p:cNvSpPr/>
            <p:nvPr/>
          </p:nvSpPr>
          <p:spPr>
            <a:xfrm>
              <a:off x="557369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6" name="Freeform: Shape 7685">
              <a:extLst>
                <a:ext uri="{FF2B5EF4-FFF2-40B4-BE49-F238E27FC236}">
                  <a16:creationId xmlns:a16="http://schemas.microsoft.com/office/drawing/2014/main" id="{8543D435-9F9C-46F5-B6B5-1FBACC38A72A}"/>
                </a:ext>
              </a:extLst>
            </p:cNvPr>
            <p:cNvSpPr/>
            <p:nvPr/>
          </p:nvSpPr>
          <p:spPr>
            <a:xfrm>
              <a:off x="565856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7" name="Freeform: Shape 7686">
              <a:extLst>
                <a:ext uri="{FF2B5EF4-FFF2-40B4-BE49-F238E27FC236}">
                  <a16:creationId xmlns:a16="http://schemas.microsoft.com/office/drawing/2014/main" id="{39D11289-BA08-403B-802B-44D2D75CACA5}"/>
                </a:ext>
              </a:extLst>
            </p:cNvPr>
            <p:cNvSpPr/>
            <p:nvPr/>
          </p:nvSpPr>
          <p:spPr>
            <a:xfrm>
              <a:off x="565856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8" name="Freeform: Shape 7687">
              <a:extLst>
                <a:ext uri="{FF2B5EF4-FFF2-40B4-BE49-F238E27FC236}">
                  <a16:creationId xmlns:a16="http://schemas.microsoft.com/office/drawing/2014/main" id="{080BDBFE-9220-4C4C-9406-FFC89D1D4A0C}"/>
                </a:ext>
              </a:extLst>
            </p:cNvPr>
            <p:cNvSpPr/>
            <p:nvPr/>
          </p:nvSpPr>
          <p:spPr>
            <a:xfrm>
              <a:off x="5743443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9" name="Freeform: Shape 7688">
              <a:extLst>
                <a:ext uri="{FF2B5EF4-FFF2-40B4-BE49-F238E27FC236}">
                  <a16:creationId xmlns:a16="http://schemas.microsoft.com/office/drawing/2014/main" id="{83803EC6-7DBD-4074-BAE1-F411D5719CDD}"/>
                </a:ext>
              </a:extLst>
            </p:cNvPr>
            <p:cNvSpPr/>
            <p:nvPr/>
          </p:nvSpPr>
          <p:spPr>
            <a:xfrm>
              <a:off x="5743443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0" name="Freeform: Shape 7689">
              <a:extLst>
                <a:ext uri="{FF2B5EF4-FFF2-40B4-BE49-F238E27FC236}">
                  <a16:creationId xmlns:a16="http://schemas.microsoft.com/office/drawing/2014/main" id="{C4D442B1-721C-42E5-B780-3D5175F26A9F}"/>
                </a:ext>
              </a:extLst>
            </p:cNvPr>
            <p:cNvSpPr/>
            <p:nvPr/>
          </p:nvSpPr>
          <p:spPr>
            <a:xfrm>
              <a:off x="5828319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1" name="Freeform: Shape 7690">
              <a:extLst>
                <a:ext uri="{FF2B5EF4-FFF2-40B4-BE49-F238E27FC236}">
                  <a16:creationId xmlns:a16="http://schemas.microsoft.com/office/drawing/2014/main" id="{C730C0B6-4F3F-4BA1-997D-EF14B49A9FDC}"/>
                </a:ext>
              </a:extLst>
            </p:cNvPr>
            <p:cNvSpPr/>
            <p:nvPr/>
          </p:nvSpPr>
          <p:spPr>
            <a:xfrm>
              <a:off x="5828319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2" name="Freeform: Shape 7691">
              <a:extLst>
                <a:ext uri="{FF2B5EF4-FFF2-40B4-BE49-F238E27FC236}">
                  <a16:creationId xmlns:a16="http://schemas.microsoft.com/office/drawing/2014/main" id="{CF888A38-9A2D-4AB8-8D10-38DEE2FD882A}"/>
                </a:ext>
              </a:extLst>
            </p:cNvPr>
            <p:cNvSpPr/>
            <p:nvPr/>
          </p:nvSpPr>
          <p:spPr>
            <a:xfrm>
              <a:off x="5913196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3" name="Freeform: Shape 7692">
              <a:extLst>
                <a:ext uri="{FF2B5EF4-FFF2-40B4-BE49-F238E27FC236}">
                  <a16:creationId xmlns:a16="http://schemas.microsoft.com/office/drawing/2014/main" id="{2C6EEBA1-EE15-4A32-8559-A61B0B5F1EB7}"/>
                </a:ext>
              </a:extLst>
            </p:cNvPr>
            <p:cNvSpPr/>
            <p:nvPr/>
          </p:nvSpPr>
          <p:spPr>
            <a:xfrm>
              <a:off x="599807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4" name="Freeform: Shape 7693">
              <a:extLst>
                <a:ext uri="{FF2B5EF4-FFF2-40B4-BE49-F238E27FC236}">
                  <a16:creationId xmlns:a16="http://schemas.microsoft.com/office/drawing/2014/main" id="{AAC014FD-EFE0-41A1-982B-FC25FA2C9168}"/>
                </a:ext>
              </a:extLst>
            </p:cNvPr>
            <p:cNvSpPr/>
            <p:nvPr/>
          </p:nvSpPr>
          <p:spPr>
            <a:xfrm>
              <a:off x="599807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5" name="Freeform: Shape 7694">
              <a:extLst>
                <a:ext uri="{FF2B5EF4-FFF2-40B4-BE49-F238E27FC236}">
                  <a16:creationId xmlns:a16="http://schemas.microsoft.com/office/drawing/2014/main" id="{17FDB223-7C12-49A9-A38D-838FCC2E6710}"/>
                </a:ext>
              </a:extLst>
            </p:cNvPr>
            <p:cNvSpPr/>
            <p:nvPr/>
          </p:nvSpPr>
          <p:spPr>
            <a:xfrm>
              <a:off x="5913196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6" name="Freeform: Shape 7695">
              <a:extLst>
                <a:ext uri="{FF2B5EF4-FFF2-40B4-BE49-F238E27FC236}">
                  <a16:creationId xmlns:a16="http://schemas.microsoft.com/office/drawing/2014/main" id="{0534CA15-90C6-473F-B472-83BFA958E568}"/>
                </a:ext>
              </a:extLst>
            </p:cNvPr>
            <p:cNvSpPr/>
            <p:nvPr/>
          </p:nvSpPr>
          <p:spPr>
            <a:xfrm>
              <a:off x="5913196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7" name="Freeform: Shape 7696">
              <a:extLst>
                <a:ext uri="{FF2B5EF4-FFF2-40B4-BE49-F238E27FC236}">
                  <a16:creationId xmlns:a16="http://schemas.microsoft.com/office/drawing/2014/main" id="{BB287AA1-FA65-4828-8901-CACB19E39543}"/>
                </a:ext>
              </a:extLst>
            </p:cNvPr>
            <p:cNvSpPr/>
            <p:nvPr/>
          </p:nvSpPr>
          <p:spPr>
            <a:xfrm>
              <a:off x="599807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8" name="Freeform: Shape 7697">
              <a:extLst>
                <a:ext uri="{FF2B5EF4-FFF2-40B4-BE49-F238E27FC236}">
                  <a16:creationId xmlns:a16="http://schemas.microsoft.com/office/drawing/2014/main" id="{5485F678-F8A5-441A-B941-1B44A759DE0D}"/>
                </a:ext>
              </a:extLst>
            </p:cNvPr>
            <p:cNvSpPr/>
            <p:nvPr/>
          </p:nvSpPr>
          <p:spPr>
            <a:xfrm>
              <a:off x="599807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9" name="Freeform: Shape 7698">
              <a:extLst>
                <a:ext uri="{FF2B5EF4-FFF2-40B4-BE49-F238E27FC236}">
                  <a16:creationId xmlns:a16="http://schemas.microsoft.com/office/drawing/2014/main" id="{7020908B-5064-44F3-8570-FA4FD384BA67}"/>
                </a:ext>
              </a:extLst>
            </p:cNvPr>
            <p:cNvSpPr/>
            <p:nvPr/>
          </p:nvSpPr>
          <p:spPr>
            <a:xfrm>
              <a:off x="608294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0" name="Freeform: Shape 7699">
              <a:extLst>
                <a:ext uri="{FF2B5EF4-FFF2-40B4-BE49-F238E27FC236}">
                  <a16:creationId xmlns:a16="http://schemas.microsoft.com/office/drawing/2014/main" id="{E4BA2985-A1E4-4CF3-AFAC-0F508E41DBE2}"/>
                </a:ext>
              </a:extLst>
            </p:cNvPr>
            <p:cNvSpPr/>
            <p:nvPr/>
          </p:nvSpPr>
          <p:spPr>
            <a:xfrm>
              <a:off x="6167818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1" name="Freeform: Shape 7700">
              <a:extLst>
                <a:ext uri="{FF2B5EF4-FFF2-40B4-BE49-F238E27FC236}">
                  <a16:creationId xmlns:a16="http://schemas.microsoft.com/office/drawing/2014/main" id="{9CD3D8F1-A014-48B1-8892-8D9AAB5EE09A}"/>
                </a:ext>
              </a:extLst>
            </p:cNvPr>
            <p:cNvSpPr/>
            <p:nvPr/>
          </p:nvSpPr>
          <p:spPr>
            <a:xfrm>
              <a:off x="6167818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2" name="Freeform: Shape 7701">
              <a:extLst>
                <a:ext uri="{FF2B5EF4-FFF2-40B4-BE49-F238E27FC236}">
                  <a16:creationId xmlns:a16="http://schemas.microsoft.com/office/drawing/2014/main" id="{EDBB0BEF-F5E9-4EA7-A0CE-A5F1D4A086F5}"/>
                </a:ext>
              </a:extLst>
            </p:cNvPr>
            <p:cNvSpPr/>
            <p:nvPr/>
          </p:nvSpPr>
          <p:spPr>
            <a:xfrm>
              <a:off x="6252694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3" name="Freeform: Shape 7702">
              <a:extLst>
                <a:ext uri="{FF2B5EF4-FFF2-40B4-BE49-F238E27FC236}">
                  <a16:creationId xmlns:a16="http://schemas.microsoft.com/office/drawing/2014/main" id="{44092C3B-CEF0-4D15-8676-7EC287A89683}"/>
                </a:ext>
              </a:extLst>
            </p:cNvPr>
            <p:cNvSpPr/>
            <p:nvPr/>
          </p:nvSpPr>
          <p:spPr>
            <a:xfrm>
              <a:off x="6252694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4" name="Freeform: Shape 7703">
              <a:extLst>
                <a:ext uri="{FF2B5EF4-FFF2-40B4-BE49-F238E27FC236}">
                  <a16:creationId xmlns:a16="http://schemas.microsoft.com/office/drawing/2014/main" id="{19EF47BF-8F81-4FC2-86D6-0B806032F70C}"/>
                </a:ext>
              </a:extLst>
            </p:cNvPr>
            <p:cNvSpPr/>
            <p:nvPr/>
          </p:nvSpPr>
          <p:spPr>
            <a:xfrm>
              <a:off x="6252694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5" name="Freeform: Shape 7704">
              <a:extLst>
                <a:ext uri="{FF2B5EF4-FFF2-40B4-BE49-F238E27FC236}">
                  <a16:creationId xmlns:a16="http://schemas.microsoft.com/office/drawing/2014/main" id="{C21E498F-E18E-46CA-9071-13464DFE633C}"/>
                </a:ext>
              </a:extLst>
            </p:cNvPr>
            <p:cNvSpPr/>
            <p:nvPr/>
          </p:nvSpPr>
          <p:spPr>
            <a:xfrm>
              <a:off x="6167818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6" name="Freeform: Shape 7705">
              <a:extLst>
                <a:ext uri="{FF2B5EF4-FFF2-40B4-BE49-F238E27FC236}">
                  <a16:creationId xmlns:a16="http://schemas.microsoft.com/office/drawing/2014/main" id="{47FD41F6-7032-45B0-90B1-9975950BA65C}"/>
                </a:ext>
              </a:extLst>
            </p:cNvPr>
            <p:cNvSpPr/>
            <p:nvPr/>
          </p:nvSpPr>
          <p:spPr>
            <a:xfrm>
              <a:off x="6252694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7" name="Freeform: Shape 7706">
              <a:extLst>
                <a:ext uri="{FF2B5EF4-FFF2-40B4-BE49-F238E27FC236}">
                  <a16:creationId xmlns:a16="http://schemas.microsoft.com/office/drawing/2014/main" id="{EDCBC441-17A6-4F02-A3D7-55CEDA6B9932}"/>
                </a:ext>
              </a:extLst>
            </p:cNvPr>
            <p:cNvSpPr/>
            <p:nvPr/>
          </p:nvSpPr>
          <p:spPr>
            <a:xfrm>
              <a:off x="633757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8" name="Freeform: Shape 7707">
              <a:extLst>
                <a:ext uri="{FF2B5EF4-FFF2-40B4-BE49-F238E27FC236}">
                  <a16:creationId xmlns:a16="http://schemas.microsoft.com/office/drawing/2014/main" id="{A634D94B-420F-4234-A7B5-946BE261D96C}"/>
                </a:ext>
              </a:extLst>
            </p:cNvPr>
            <p:cNvSpPr/>
            <p:nvPr/>
          </p:nvSpPr>
          <p:spPr>
            <a:xfrm>
              <a:off x="633757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9" name="Freeform: Shape 7708">
              <a:extLst>
                <a:ext uri="{FF2B5EF4-FFF2-40B4-BE49-F238E27FC236}">
                  <a16:creationId xmlns:a16="http://schemas.microsoft.com/office/drawing/2014/main" id="{07EFB387-5D65-4B63-9042-7E66E6D6AE65}"/>
                </a:ext>
              </a:extLst>
            </p:cNvPr>
            <p:cNvSpPr/>
            <p:nvPr/>
          </p:nvSpPr>
          <p:spPr>
            <a:xfrm>
              <a:off x="633757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0" name="Freeform: Shape 7709">
              <a:extLst>
                <a:ext uri="{FF2B5EF4-FFF2-40B4-BE49-F238E27FC236}">
                  <a16:creationId xmlns:a16="http://schemas.microsoft.com/office/drawing/2014/main" id="{8111E0A1-CB0C-4F71-BA39-94618C044F2C}"/>
                </a:ext>
              </a:extLst>
            </p:cNvPr>
            <p:cNvSpPr/>
            <p:nvPr/>
          </p:nvSpPr>
          <p:spPr>
            <a:xfrm>
              <a:off x="633757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1" name="Freeform: Shape 7710">
              <a:extLst>
                <a:ext uri="{FF2B5EF4-FFF2-40B4-BE49-F238E27FC236}">
                  <a16:creationId xmlns:a16="http://schemas.microsoft.com/office/drawing/2014/main" id="{A286C29A-EAA3-4437-980A-6F1112575C32}"/>
                </a:ext>
              </a:extLst>
            </p:cNvPr>
            <p:cNvSpPr/>
            <p:nvPr/>
          </p:nvSpPr>
          <p:spPr>
            <a:xfrm>
              <a:off x="642244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2" name="Freeform: Shape 7711">
              <a:extLst>
                <a:ext uri="{FF2B5EF4-FFF2-40B4-BE49-F238E27FC236}">
                  <a16:creationId xmlns:a16="http://schemas.microsoft.com/office/drawing/2014/main" id="{2A129CA5-611E-491F-BB90-394B91EE0E9F}"/>
                </a:ext>
              </a:extLst>
            </p:cNvPr>
            <p:cNvSpPr/>
            <p:nvPr/>
          </p:nvSpPr>
          <p:spPr>
            <a:xfrm>
              <a:off x="642244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3" name="Freeform: Shape 7712">
              <a:extLst>
                <a:ext uri="{FF2B5EF4-FFF2-40B4-BE49-F238E27FC236}">
                  <a16:creationId xmlns:a16="http://schemas.microsoft.com/office/drawing/2014/main" id="{0C829745-EDE7-4732-A0D6-9C5CAE0803AA}"/>
                </a:ext>
              </a:extLst>
            </p:cNvPr>
            <p:cNvSpPr/>
            <p:nvPr/>
          </p:nvSpPr>
          <p:spPr>
            <a:xfrm>
              <a:off x="6422447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4" name="Freeform: Shape 7713">
              <a:extLst>
                <a:ext uri="{FF2B5EF4-FFF2-40B4-BE49-F238E27FC236}">
                  <a16:creationId xmlns:a16="http://schemas.microsoft.com/office/drawing/2014/main" id="{E4B51AA3-8F9A-4F53-AAC1-0B81DA2235C1}"/>
                </a:ext>
              </a:extLst>
            </p:cNvPr>
            <p:cNvSpPr/>
            <p:nvPr/>
          </p:nvSpPr>
          <p:spPr>
            <a:xfrm>
              <a:off x="642244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5" name="Freeform: Shape 7714">
              <a:extLst>
                <a:ext uri="{FF2B5EF4-FFF2-40B4-BE49-F238E27FC236}">
                  <a16:creationId xmlns:a16="http://schemas.microsoft.com/office/drawing/2014/main" id="{9961244E-AD69-4EFA-B5A7-C0BE6DDD893C}"/>
                </a:ext>
              </a:extLst>
            </p:cNvPr>
            <p:cNvSpPr/>
            <p:nvPr/>
          </p:nvSpPr>
          <p:spPr>
            <a:xfrm>
              <a:off x="6507323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6" name="Freeform: Shape 7715">
              <a:extLst>
                <a:ext uri="{FF2B5EF4-FFF2-40B4-BE49-F238E27FC236}">
                  <a16:creationId xmlns:a16="http://schemas.microsoft.com/office/drawing/2014/main" id="{5C45E7F6-B6DD-40AD-8D3F-1E4698A9782A}"/>
                </a:ext>
              </a:extLst>
            </p:cNvPr>
            <p:cNvSpPr/>
            <p:nvPr/>
          </p:nvSpPr>
          <p:spPr>
            <a:xfrm>
              <a:off x="6507323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7" name="Freeform: Shape 7716">
              <a:extLst>
                <a:ext uri="{FF2B5EF4-FFF2-40B4-BE49-F238E27FC236}">
                  <a16:creationId xmlns:a16="http://schemas.microsoft.com/office/drawing/2014/main" id="{BBAD77CD-81C1-475C-AB24-FE6F1A3CC29F}"/>
                </a:ext>
              </a:extLst>
            </p:cNvPr>
            <p:cNvSpPr/>
            <p:nvPr/>
          </p:nvSpPr>
          <p:spPr>
            <a:xfrm>
              <a:off x="650732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8" name="Freeform: Shape 7717">
              <a:extLst>
                <a:ext uri="{FF2B5EF4-FFF2-40B4-BE49-F238E27FC236}">
                  <a16:creationId xmlns:a16="http://schemas.microsoft.com/office/drawing/2014/main" id="{EDFF7EC9-44C6-4CEA-8E93-AE8FBF74AD9B}"/>
                </a:ext>
              </a:extLst>
            </p:cNvPr>
            <p:cNvSpPr/>
            <p:nvPr/>
          </p:nvSpPr>
          <p:spPr>
            <a:xfrm>
              <a:off x="650732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9" name="Freeform: Shape 7718">
              <a:extLst>
                <a:ext uri="{FF2B5EF4-FFF2-40B4-BE49-F238E27FC236}">
                  <a16:creationId xmlns:a16="http://schemas.microsoft.com/office/drawing/2014/main" id="{B4BA3196-9C4D-44BF-8690-BB38CB404040}"/>
                </a:ext>
              </a:extLst>
            </p:cNvPr>
            <p:cNvSpPr/>
            <p:nvPr/>
          </p:nvSpPr>
          <p:spPr>
            <a:xfrm>
              <a:off x="6507323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0" name="Freeform: Shape 7719">
              <a:extLst>
                <a:ext uri="{FF2B5EF4-FFF2-40B4-BE49-F238E27FC236}">
                  <a16:creationId xmlns:a16="http://schemas.microsoft.com/office/drawing/2014/main" id="{237C20E3-62B1-41E9-860F-1E7539865F16}"/>
                </a:ext>
              </a:extLst>
            </p:cNvPr>
            <p:cNvSpPr/>
            <p:nvPr/>
          </p:nvSpPr>
          <p:spPr>
            <a:xfrm>
              <a:off x="642244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1" name="Freeform: Shape 7720">
              <a:extLst>
                <a:ext uri="{FF2B5EF4-FFF2-40B4-BE49-F238E27FC236}">
                  <a16:creationId xmlns:a16="http://schemas.microsoft.com/office/drawing/2014/main" id="{57DE1695-679E-4B9C-90F5-656E00586445}"/>
                </a:ext>
              </a:extLst>
            </p:cNvPr>
            <p:cNvSpPr/>
            <p:nvPr/>
          </p:nvSpPr>
          <p:spPr>
            <a:xfrm>
              <a:off x="642244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2" name="Freeform: Shape 7721">
              <a:extLst>
                <a:ext uri="{FF2B5EF4-FFF2-40B4-BE49-F238E27FC236}">
                  <a16:creationId xmlns:a16="http://schemas.microsoft.com/office/drawing/2014/main" id="{820BBFD6-6FF3-4902-974C-91D2BF6183BF}"/>
                </a:ext>
              </a:extLst>
            </p:cNvPr>
            <p:cNvSpPr/>
            <p:nvPr/>
          </p:nvSpPr>
          <p:spPr>
            <a:xfrm>
              <a:off x="642244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3" name="Freeform: Shape 7722">
              <a:extLst>
                <a:ext uri="{FF2B5EF4-FFF2-40B4-BE49-F238E27FC236}">
                  <a16:creationId xmlns:a16="http://schemas.microsoft.com/office/drawing/2014/main" id="{76E86717-551D-4869-A186-36940CA4F607}"/>
                </a:ext>
              </a:extLst>
            </p:cNvPr>
            <p:cNvSpPr/>
            <p:nvPr/>
          </p:nvSpPr>
          <p:spPr>
            <a:xfrm>
              <a:off x="6507323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4" name="Freeform: Shape 7723">
              <a:extLst>
                <a:ext uri="{FF2B5EF4-FFF2-40B4-BE49-F238E27FC236}">
                  <a16:creationId xmlns:a16="http://schemas.microsoft.com/office/drawing/2014/main" id="{1E298174-E249-4DD8-89C9-AE3E357868CE}"/>
                </a:ext>
              </a:extLst>
            </p:cNvPr>
            <p:cNvSpPr/>
            <p:nvPr/>
          </p:nvSpPr>
          <p:spPr>
            <a:xfrm>
              <a:off x="650732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5" name="Freeform: Shape 7724">
              <a:extLst>
                <a:ext uri="{FF2B5EF4-FFF2-40B4-BE49-F238E27FC236}">
                  <a16:creationId xmlns:a16="http://schemas.microsoft.com/office/drawing/2014/main" id="{BB73A8AD-EA13-454C-B112-604FE41B39C4}"/>
                </a:ext>
              </a:extLst>
            </p:cNvPr>
            <p:cNvSpPr/>
            <p:nvPr/>
          </p:nvSpPr>
          <p:spPr>
            <a:xfrm>
              <a:off x="6592199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6" name="Freeform: Shape 7725">
              <a:extLst>
                <a:ext uri="{FF2B5EF4-FFF2-40B4-BE49-F238E27FC236}">
                  <a16:creationId xmlns:a16="http://schemas.microsoft.com/office/drawing/2014/main" id="{7406A9B1-743A-4A8E-A808-AE8104446074}"/>
                </a:ext>
              </a:extLst>
            </p:cNvPr>
            <p:cNvSpPr/>
            <p:nvPr/>
          </p:nvSpPr>
          <p:spPr>
            <a:xfrm>
              <a:off x="6592199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7" name="Freeform: Shape 7726">
              <a:extLst>
                <a:ext uri="{FF2B5EF4-FFF2-40B4-BE49-F238E27FC236}">
                  <a16:creationId xmlns:a16="http://schemas.microsoft.com/office/drawing/2014/main" id="{4DFD1D40-8EAD-43D0-AEEE-C33272DDEBE3}"/>
                </a:ext>
              </a:extLst>
            </p:cNvPr>
            <p:cNvSpPr/>
            <p:nvPr/>
          </p:nvSpPr>
          <p:spPr>
            <a:xfrm>
              <a:off x="6677075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8" name="Freeform: Shape 7727">
              <a:extLst>
                <a:ext uri="{FF2B5EF4-FFF2-40B4-BE49-F238E27FC236}">
                  <a16:creationId xmlns:a16="http://schemas.microsoft.com/office/drawing/2014/main" id="{DF72864F-8256-4338-833B-31385AA2E6F2}"/>
                </a:ext>
              </a:extLst>
            </p:cNvPr>
            <p:cNvSpPr/>
            <p:nvPr/>
          </p:nvSpPr>
          <p:spPr>
            <a:xfrm>
              <a:off x="667707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9" name="Freeform: Shape 7728">
              <a:extLst>
                <a:ext uri="{FF2B5EF4-FFF2-40B4-BE49-F238E27FC236}">
                  <a16:creationId xmlns:a16="http://schemas.microsoft.com/office/drawing/2014/main" id="{227463CF-AAC3-4323-BEEE-E9BC7D74BF25}"/>
                </a:ext>
              </a:extLst>
            </p:cNvPr>
            <p:cNvSpPr/>
            <p:nvPr/>
          </p:nvSpPr>
          <p:spPr>
            <a:xfrm>
              <a:off x="6592199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0" name="Freeform: Shape 7729">
              <a:extLst>
                <a:ext uri="{FF2B5EF4-FFF2-40B4-BE49-F238E27FC236}">
                  <a16:creationId xmlns:a16="http://schemas.microsoft.com/office/drawing/2014/main" id="{DE36AB4C-32F6-4462-99A9-30AECCBB4CA7}"/>
                </a:ext>
              </a:extLst>
            </p:cNvPr>
            <p:cNvSpPr/>
            <p:nvPr/>
          </p:nvSpPr>
          <p:spPr>
            <a:xfrm>
              <a:off x="6592199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1" name="Freeform: Shape 7730">
              <a:extLst>
                <a:ext uri="{FF2B5EF4-FFF2-40B4-BE49-F238E27FC236}">
                  <a16:creationId xmlns:a16="http://schemas.microsoft.com/office/drawing/2014/main" id="{59516E54-316E-465A-A780-72B01B299696}"/>
                </a:ext>
              </a:extLst>
            </p:cNvPr>
            <p:cNvSpPr/>
            <p:nvPr/>
          </p:nvSpPr>
          <p:spPr>
            <a:xfrm>
              <a:off x="6592199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2" name="Freeform: Shape 7731">
              <a:extLst>
                <a:ext uri="{FF2B5EF4-FFF2-40B4-BE49-F238E27FC236}">
                  <a16:creationId xmlns:a16="http://schemas.microsoft.com/office/drawing/2014/main" id="{715839F0-E45D-4462-BC51-0B4F966D1299}"/>
                </a:ext>
              </a:extLst>
            </p:cNvPr>
            <p:cNvSpPr/>
            <p:nvPr/>
          </p:nvSpPr>
          <p:spPr>
            <a:xfrm>
              <a:off x="6592199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3" name="Freeform: Shape 7732">
              <a:extLst>
                <a:ext uri="{FF2B5EF4-FFF2-40B4-BE49-F238E27FC236}">
                  <a16:creationId xmlns:a16="http://schemas.microsoft.com/office/drawing/2014/main" id="{A5DE5BB9-824F-4DD8-B8B2-BF1934D08C53}"/>
                </a:ext>
              </a:extLst>
            </p:cNvPr>
            <p:cNvSpPr/>
            <p:nvPr/>
          </p:nvSpPr>
          <p:spPr>
            <a:xfrm>
              <a:off x="6592199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4" name="Freeform: Shape 7733">
              <a:extLst>
                <a:ext uri="{FF2B5EF4-FFF2-40B4-BE49-F238E27FC236}">
                  <a16:creationId xmlns:a16="http://schemas.microsoft.com/office/drawing/2014/main" id="{0CC5B8F6-1390-4DC5-BD51-C33A48A5BF98}"/>
                </a:ext>
              </a:extLst>
            </p:cNvPr>
            <p:cNvSpPr/>
            <p:nvPr/>
          </p:nvSpPr>
          <p:spPr>
            <a:xfrm>
              <a:off x="6677075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5" name="Freeform: Shape 7734">
              <a:extLst>
                <a:ext uri="{FF2B5EF4-FFF2-40B4-BE49-F238E27FC236}">
                  <a16:creationId xmlns:a16="http://schemas.microsoft.com/office/drawing/2014/main" id="{406CCEB2-6EBE-4587-AFD5-A4C130DC06A2}"/>
                </a:ext>
              </a:extLst>
            </p:cNvPr>
            <p:cNvSpPr/>
            <p:nvPr/>
          </p:nvSpPr>
          <p:spPr>
            <a:xfrm>
              <a:off x="676195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6" name="Freeform: Shape 7735">
              <a:extLst>
                <a:ext uri="{FF2B5EF4-FFF2-40B4-BE49-F238E27FC236}">
                  <a16:creationId xmlns:a16="http://schemas.microsoft.com/office/drawing/2014/main" id="{CA7FB912-F390-47FE-A7B6-1DA496DB5B4E}"/>
                </a:ext>
              </a:extLst>
            </p:cNvPr>
            <p:cNvSpPr/>
            <p:nvPr/>
          </p:nvSpPr>
          <p:spPr>
            <a:xfrm>
              <a:off x="6846828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7" name="Freeform: Shape 7736">
              <a:extLst>
                <a:ext uri="{FF2B5EF4-FFF2-40B4-BE49-F238E27FC236}">
                  <a16:creationId xmlns:a16="http://schemas.microsoft.com/office/drawing/2014/main" id="{C167E391-94E6-43A0-A421-0360610F5C45}"/>
                </a:ext>
              </a:extLst>
            </p:cNvPr>
            <p:cNvSpPr/>
            <p:nvPr/>
          </p:nvSpPr>
          <p:spPr>
            <a:xfrm>
              <a:off x="6846828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8" name="Freeform: Shape 7737">
              <a:extLst>
                <a:ext uri="{FF2B5EF4-FFF2-40B4-BE49-F238E27FC236}">
                  <a16:creationId xmlns:a16="http://schemas.microsoft.com/office/drawing/2014/main" id="{C5132E3B-2341-43DE-B8A7-BE8EC848581B}"/>
                </a:ext>
              </a:extLst>
            </p:cNvPr>
            <p:cNvSpPr/>
            <p:nvPr/>
          </p:nvSpPr>
          <p:spPr>
            <a:xfrm>
              <a:off x="676195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9" name="Freeform: Shape 7738">
              <a:extLst>
                <a:ext uri="{FF2B5EF4-FFF2-40B4-BE49-F238E27FC236}">
                  <a16:creationId xmlns:a16="http://schemas.microsoft.com/office/drawing/2014/main" id="{8890227D-5A67-4306-A8A2-B38CEC48F329}"/>
                </a:ext>
              </a:extLst>
            </p:cNvPr>
            <p:cNvSpPr/>
            <p:nvPr/>
          </p:nvSpPr>
          <p:spPr>
            <a:xfrm>
              <a:off x="667707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0" name="Freeform: Shape 7739">
              <a:extLst>
                <a:ext uri="{FF2B5EF4-FFF2-40B4-BE49-F238E27FC236}">
                  <a16:creationId xmlns:a16="http://schemas.microsoft.com/office/drawing/2014/main" id="{8FF609E2-FE73-434C-ABCC-28C35EC7BD62}"/>
                </a:ext>
              </a:extLst>
            </p:cNvPr>
            <p:cNvSpPr/>
            <p:nvPr/>
          </p:nvSpPr>
          <p:spPr>
            <a:xfrm>
              <a:off x="667707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1" name="Freeform: Shape 7740">
              <a:extLst>
                <a:ext uri="{FF2B5EF4-FFF2-40B4-BE49-F238E27FC236}">
                  <a16:creationId xmlns:a16="http://schemas.microsoft.com/office/drawing/2014/main" id="{F70ECD99-08C4-4A17-BF99-706D1B518123}"/>
                </a:ext>
              </a:extLst>
            </p:cNvPr>
            <p:cNvSpPr/>
            <p:nvPr/>
          </p:nvSpPr>
          <p:spPr>
            <a:xfrm>
              <a:off x="676195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2" name="Freeform: Shape 7741">
              <a:extLst>
                <a:ext uri="{FF2B5EF4-FFF2-40B4-BE49-F238E27FC236}">
                  <a16:creationId xmlns:a16="http://schemas.microsoft.com/office/drawing/2014/main" id="{2FB33734-DCDC-4B2F-8E8D-59DA2C655C7E}"/>
                </a:ext>
              </a:extLst>
            </p:cNvPr>
            <p:cNvSpPr/>
            <p:nvPr/>
          </p:nvSpPr>
          <p:spPr>
            <a:xfrm>
              <a:off x="676195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3" name="Freeform: Shape 7742">
              <a:extLst>
                <a:ext uri="{FF2B5EF4-FFF2-40B4-BE49-F238E27FC236}">
                  <a16:creationId xmlns:a16="http://schemas.microsoft.com/office/drawing/2014/main" id="{8ECFE612-5C57-49B1-8777-DC7BC3DB4087}"/>
                </a:ext>
              </a:extLst>
            </p:cNvPr>
            <p:cNvSpPr/>
            <p:nvPr/>
          </p:nvSpPr>
          <p:spPr>
            <a:xfrm>
              <a:off x="667707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4" name="Freeform: Shape 7743">
              <a:extLst>
                <a:ext uri="{FF2B5EF4-FFF2-40B4-BE49-F238E27FC236}">
                  <a16:creationId xmlns:a16="http://schemas.microsoft.com/office/drawing/2014/main" id="{1CB874EB-B7DE-48F2-881E-CE374DD2ADFB}"/>
                </a:ext>
              </a:extLst>
            </p:cNvPr>
            <p:cNvSpPr/>
            <p:nvPr/>
          </p:nvSpPr>
          <p:spPr>
            <a:xfrm>
              <a:off x="676195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5" name="Freeform: Shape 7744">
              <a:extLst>
                <a:ext uri="{FF2B5EF4-FFF2-40B4-BE49-F238E27FC236}">
                  <a16:creationId xmlns:a16="http://schemas.microsoft.com/office/drawing/2014/main" id="{99DE7657-9F03-4ED4-AD31-2BA7DB58450E}"/>
                </a:ext>
              </a:extLst>
            </p:cNvPr>
            <p:cNvSpPr/>
            <p:nvPr/>
          </p:nvSpPr>
          <p:spPr>
            <a:xfrm>
              <a:off x="6846828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6" name="Freeform: Shape 7745">
              <a:extLst>
                <a:ext uri="{FF2B5EF4-FFF2-40B4-BE49-F238E27FC236}">
                  <a16:creationId xmlns:a16="http://schemas.microsoft.com/office/drawing/2014/main" id="{FF936810-33CF-4703-98F4-E768E448F92A}"/>
                </a:ext>
              </a:extLst>
            </p:cNvPr>
            <p:cNvSpPr/>
            <p:nvPr/>
          </p:nvSpPr>
          <p:spPr>
            <a:xfrm>
              <a:off x="6846828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7" name="Freeform: Shape 7746">
              <a:extLst>
                <a:ext uri="{FF2B5EF4-FFF2-40B4-BE49-F238E27FC236}">
                  <a16:creationId xmlns:a16="http://schemas.microsoft.com/office/drawing/2014/main" id="{9D4C6FA6-3E8A-4EB5-A535-DD354261F30C}"/>
                </a:ext>
              </a:extLst>
            </p:cNvPr>
            <p:cNvSpPr/>
            <p:nvPr/>
          </p:nvSpPr>
          <p:spPr>
            <a:xfrm>
              <a:off x="6846828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8" name="Freeform: Shape 7747">
              <a:extLst>
                <a:ext uri="{FF2B5EF4-FFF2-40B4-BE49-F238E27FC236}">
                  <a16:creationId xmlns:a16="http://schemas.microsoft.com/office/drawing/2014/main" id="{475467A8-5056-4F19-8034-FC10705750C6}"/>
                </a:ext>
              </a:extLst>
            </p:cNvPr>
            <p:cNvSpPr/>
            <p:nvPr/>
          </p:nvSpPr>
          <p:spPr>
            <a:xfrm>
              <a:off x="6846828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9" name="Freeform: Shape 7748">
              <a:extLst>
                <a:ext uri="{FF2B5EF4-FFF2-40B4-BE49-F238E27FC236}">
                  <a16:creationId xmlns:a16="http://schemas.microsoft.com/office/drawing/2014/main" id="{43B3A876-CDED-466F-9C3F-5F85D06800CE}"/>
                </a:ext>
              </a:extLst>
            </p:cNvPr>
            <p:cNvSpPr/>
            <p:nvPr/>
          </p:nvSpPr>
          <p:spPr>
            <a:xfrm>
              <a:off x="6931704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0" name="Freeform: Shape 7749">
              <a:extLst>
                <a:ext uri="{FF2B5EF4-FFF2-40B4-BE49-F238E27FC236}">
                  <a16:creationId xmlns:a16="http://schemas.microsoft.com/office/drawing/2014/main" id="{45935224-95DE-444F-8569-7AD82B80C503}"/>
                </a:ext>
              </a:extLst>
            </p:cNvPr>
            <p:cNvSpPr/>
            <p:nvPr/>
          </p:nvSpPr>
          <p:spPr>
            <a:xfrm>
              <a:off x="6931704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1" name="Freeform: Shape 7750">
              <a:extLst>
                <a:ext uri="{FF2B5EF4-FFF2-40B4-BE49-F238E27FC236}">
                  <a16:creationId xmlns:a16="http://schemas.microsoft.com/office/drawing/2014/main" id="{7078A840-6A00-43A8-B651-E4D8328864C4}"/>
                </a:ext>
              </a:extLst>
            </p:cNvPr>
            <p:cNvSpPr/>
            <p:nvPr/>
          </p:nvSpPr>
          <p:spPr>
            <a:xfrm>
              <a:off x="6931704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2" name="Freeform: Shape 7751">
              <a:extLst>
                <a:ext uri="{FF2B5EF4-FFF2-40B4-BE49-F238E27FC236}">
                  <a16:creationId xmlns:a16="http://schemas.microsoft.com/office/drawing/2014/main" id="{F8E8FA48-F03B-426D-B5BD-326262D42397}"/>
                </a:ext>
              </a:extLst>
            </p:cNvPr>
            <p:cNvSpPr/>
            <p:nvPr/>
          </p:nvSpPr>
          <p:spPr>
            <a:xfrm>
              <a:off x="6931704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3" name="Freeform: Shape 7752">
              <a:extLst>
                <a:ext uri="{FF2B5EF4-FFF2-40B4-BE49-F238E27FC236}">
                  <a16:creationId xmlns:a16="http://schemas.microsoft.com/office/drawing/2014/main" id="{E720112D-FA21-4363-80D0-ADF8A2660A00}"/>
                </a:ext>
              </a:extLst>
            </p:cNvPr>
            <p:cNvSpPr/>
            <p:nvPr/>
          </p:nvSpPr>
          <p:spPr>
            <a:xfrm>
              <a:off x="6931704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4" name="Freeform: Shape 7753">
              <a:extLst>
                <a:ext uri="{FF2B5EF4-FFF2-40B4-BE49-F238E27FC236}">
                  <a16:creationId xmlns:a16="http://schemas.microsoft.com/office/drawing/2014/main" id="{392FB381-32B8-45CF-A116-A2FC0AB3152B}"/>
                </a:ext>
              </a:extLst>
            </p:cNvPr>
            <p:cNvSpPr/>
            <p:nvPr/>
          </p:nvSpPr>
          <p:spPr>
            <a:xfrm>
              <a:off x="6846828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5" name="Freeform: Shape 7754">
              <a:extLst>
                <a:ext uri="{FF2B5EF4-FFF2-40B4-BE49-F238E27FC236}">
                  <a16:creationId xmlns:a16="http://schemas.microsoft.com/office/drawing/2014/main" id="{D044E394-9BAE-4491-BC7B-D87BC0FEC2D9}"/>
                </a:ext>
              </a:extLst>
            </p:cNvPr>
            <p:cNvSpPr/>
            <p:nvPr/>
          </p:nvSpPr>
          <p:spPr>
            <a:xfrm>
              <a:off x="6846828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6" name="Freeform: Shape 7755">
              <a:extLst>
                <a:ext uri="{FF2B5EF4-FFF2-40B4-BE49-F238E27FC236}">
                  <a16:creationId xmlns:a16="http://schemas.microsoft.com/office/drawing/2014/main" id="{C5B1AA1B-F0E6-4958-A960-7306E38F4147}"/>
                </a:ext>
              </a:extLst>
            </p:cNvPr>
            <p:cNvSpPr/>
            <p:nvPr/>
          </p:nvSpPr>
          <p:spPr>
            <a:xfrm>
              <a:off x="6846828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7" name="Freeform: Shape 7756">
              <a:extLst>
                <a:ext uri="{FF2B5EF4-FFF2-40B4-BE49-F238E27FC236}">
                  <a16:creationId xmlns:a16="http://schemas.microsoft.com/office/drawing/2014/main" id="{103BC98E-6507-4839-BEFB-F8ABCB4E95B0}"/>
                </a:ext>
              </a:extLst>
            </p:cNvPr>
            <p:cNvSpPr/>
            <p:nvPr/>
          </p:nvSpPr>
          <p:spPr>
            <a:xfrm>
              <a:off x="6931704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8" name="Freeform: Shape 7757">
              <a:extLst>
                <a:ext uri="{FF2B5EF4-FFF2-40B4-BE49-F238E27FC236}">
                  <a16:creationId xmlns:a16="http://schemas.microsoft.com/office/drawing/2014/main" id="{D266DB7F-5BB1-4894-BB94-F345B340DD92}"/>
                </a:ext>
              </a:extLst>
            </p:cNvPr>
            <p:cNvSpPr/>
            <p:nvPr/>
          </p:nvSpPr>
          <p:spPr>
            <a:xfrm>
              <a:off x="6931704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9" name="Freeform: Shape 7758">
              <a:extLst>
                <a:ext uri="{FF2B5EF4-FFF2-40B4-BE49-F238E27FC236}">
                  <a16:creationId xmlns:a16="http://schemas.microsoft.com/office/drawing/2014/main" id="{A3A2FBA7-7635-4584-A45C-3045A49FAD75}"/>
                </a:ext>
              </a:extLst>
            </p:cNvPr>
            <p:cNvSpPr/>
            <p:nvPr/>
          </p:nvSpPr>
          <p:spPr>
            <a:xfrm>
              <a:off x="701658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0" name="Freeform: Shape 7759">
              <a:extLst>
                <a:ext uri="{FF2B5EF4-FFF2-40B4-BE49-F238E27FC236}">
                  <a16:creationId xmlns:a16="http://schemas.microsoft.com/office/drawing/2014/main" id="{9EA05346-C3CD-4B1E-A276-C6FD7C28D78C}"/>
                </a:ext>
              </a:extLst>
            </p:cNvPr>
            <p:cNvSpPr/>
            <p:nvPr/>
          </p:nvSpPr>
          <p:spPr>
            <a:xfrm>
              <a:off x="701658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1" name="Freeform: Shape 7760">
              <a:extLst>
                <a:ext uri="{FF2B5EF4-FFF2-40B4-BE49-F238E27FC236}">
                  <a16:creationId xmlns:a16="http://schemas.microsoft.com/office/drawing/2014/main" id="{7EB55EAA-49EA-419B-B831-7241AD09C84D}"/>
                </a:ext>
              </a:extLst>
            </p:cNvPr>
            <p:cNvSpPr/>
            <p:nvPr/>
          </p:nvSpPr>
          <p:spPr>
            <a:xfrm>
              <a:off x="701658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2" name="Freeform: Shape 7761">
              <a:extLst>
                <a:ext uri="{FF2B5EF4-FFF2-40B4-BE49-F238E27FC236}">
                  <a16:creationId xmlns:a16="http://schemas.microsoft.com/office/drawing/2014/main" id="{D25A7FB4-4C32-422C-9C21-FBEB08F05FE0}"/>
                </a:ext>
              </a:extLst>
            </p:cNvPr>
            <p:cNvSpPr/>
            <p:nvPr/>
          </p:nvSpPr>
          <p:spPr>
            <a:xfrm>
              <a:off x="701658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3" name="Freeform: Shape 7762">
              <a:extLst>
                <a:ext uri="{FF2B5EF4-FFF2-40B4-BE49-F238E27FC236}">
                  <a16:creationId xmlns:a16="http://schemas.microsoft.com/office/drawing/2014/main" id="{A5A22FE5-C5F1-4EC3-AE5C-F49335FB7211}"/>
                </a:ext>
              </a:extLst>
            </p:cNvPr>
            <p:cNvSpPr/>
            <p:nvPr/>
          </p:nvSpPr>
          <p:spPr>
            <a:xfrm>
              <a:off x="701658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4" name="Freeform: Shape 7763">
              <a:extLst>
                <a:ext uri="{FF2B5EF4-FFF2-40B4-BE49-F238E27FC236}">
                  <a16:creationId xmlns:a16="http://schemas.microsoft.com/office/drawing/2014/main" id="{CD7529DF-8B38-4F73-9508-6C9579C45190}"/>
                </a:ext>
              </a:extLst>
            </p:cNvPr>
            <p:cNvSpPr/>
            <p:nvPr/>
          </p:nvSpPr>
          <p:spPr>
            <a:xfrm>
              <a:off x="701658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5" name="Freeform: Shape 7764">
              <a:extLst>
                <a:ext uri="{FF2B5EF4-FFF2-40B4-BE49-F238E27FC236}">
                  <a16:creationId xmlns:a16="http://schemas.microsoft.com/office/drawing/2014/main" id="{FB720EC8-4724-4859-8955-7A59B86D795E}"/>
                </a:ext>
              </a:extLst>
            </p:cNvPr>
            <p:cNvSpPr/>
            <p:nvPr/>
          </p:nvSpPr>
          <p:spPr>
            <a:xfrm>
              <a:off x="701658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6" name="Freeform: Shape 7765">
              <a:extLst>
                <a:ext uri="{FF2B5EF4-FFF2-40B4-BE49-F238E27FC236}">
                  <a16:creationId xmlns:a16="http://schemas.microsoft.com/office/drawing/2014/main" id="{88AB7C1A-C761-4D00-82BD-A320346855CD}"/>
                </a:ext>
              </a:extLst>
            </p:cNvPr>
            <p:cNvSpPr/>
            <p:nvPr/>
          </p:nvSpPr>
          <p:spPr>
            <a:xfrm>
              <a:off x="6931704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7" name="Freeform: Shape 7766">
              <a:extLst>
                <a:ext uri="{FF2B5EF4-FFF2-40B4-BE49-F238E27FC236}">
                  <a16:creationId xmlns:a16="http://schemas.microsoft.com/office/drawing/2014/main" id="{AC5F96D4-406A-4A99-B51D-335CAFCBC1A5}"/>
                </a:ext>
              </a:extLst>
            </p:cNvPr>
            <p:cNvSpPr/>
            <p:nvPr/>
          </p:nvSpPr>
          <p:spPr>
            <a:xfrm>
              <a:off x="6931704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8" name="Freeform: Shape 7767">
              <a:extLst>
                <a:ext uri="{FF2B5EF4-FFF2-40B4-BE49-F238E27FC236}">
                  <a16:creationId xmlns:a16="http://schemas.microsoft.com/office/drawing/2014/main" id="{A1FC95E1-036C-4C6A-83A7-4E3E4A563354}"/>
                </a:ext>
              </a:extLst>
            </p:cNvPr>
            <p:cNvSpPr/>
            <p:nvPr/>
          </p:nvSpPr>
          <p:spPr>
            <a:xfrm>
              <a:off x="701658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9" name="Freeform: Shape 7768">
              <a:extLst>
                <a:ext uri="{FF2B5EF4-FFF2-40B4-BE49-F238E27FC236}">
                  <a16:creationId xmlns:a16="http://schemas.microsoft.com/office/drawing/2014/main" id="{F88068DF-19D4-4F4A-AEE8-C492DD7F58E3}"/>
                </a:ext>
              </a:extLst>
            </p:cNvPr>
            <p:cNvSpPr/>
            <p:nvPr/>
          </p:nvSpPr>
          <p:spPr>
            <a:xfrm>
              <a:off x="701658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0" name="Freeform: Shape 7769">
              <a:extLst>
                <a:ext uri="{FF2B5EF4-FFF2-40B4-BE49-F238E27FC236}">
                  <a16:creationId xmlns:a16="http://schemas.microsoft.com/office/drawing/2014/main" id="{E21FD106-B600-4158-A1AD-ACE992B0DDC8}"/>
                </a:ext>
              </a:extLst>
            </p:cNvPr>
            <p:cNvSpPr/>
            <p:nvPr/>
          </p:nvSpPr>
          <p:spPr>
            <a:xfrm>
              <a:off x="701658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1" name="Freeform: Shape 7770">
              <a:extLst>
                <a:ext uri="{FF2B5EF4-FFF2-40B4-BE49-F238E27FC236}">
                  <a16:creationId xmlns:a16="http://schemas.microsoft.com/office/drawing/2014/main" id="{00286F88-4672-4D4C-8AA9-4B07C9EBF591}"/>
                </a:ext>
              </a:extLst>
            </p:cNvPr>
            <p:cNvSpPr/>
            <p:nvPr/>
          </p:nvSpPr>
          <p:spPr>
            <a:xfrm>
              <a:off x="6931704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2" name="Freeform: Shape 7771">
              <a:extLst>
                <a:ext uri="{FF2B5EF4-FFF2-40B4-BE49-F238E27FC236}">
                  <a16:creationId xmlns:a16="http://schemas.microsoft.com/office/drawing/2014/main" id="{57ABBE45-AFE7-4383-96D1-A958FBCEB22D}"/>
                </a:ext>
              </a:extLst>
            </p:cNvPr>
            <p:cNvSpPr/>
            <p:nvPr/>
          </p:nvSpPr>
          <p:spPr>
            <a:xfrm>
              <a:off x="6846828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3" name="Freeform: Shape 7772">
              <a:extLst>
                <a:ext uri="{FF2B5EF4-FFF2-40B4-BE49-F238E27FC236}">
                  <a16:creationId xmlns:a16="http://schemas.microsoft.com/office/drawing/2014/main" id="{3EC06865-18F7-4261-8673-05A2463DC4C6}"/>
                </a:ext>
              </a:extLst>
            </p:cNvPr>
            <p:cNvSpPr/>
            <p:nvPr/>
          </p:nvSpPr>
          <p:spPr>
            <a:xfrm>
              <a:off x="7101483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4" name="Freeform: Shape 7773">
              <a:extLst>
                <a:ext uri="{FF2B5EF4-FFF2-40B4-BE49-F238E27FC236}">
                  <a16:creationId xmlns:a16="http://schemas.microsoft.com/office/drawing/2014/main" id="{6F442896-A586-4C2C-9A1A-8A8C2998AFDF}"/>
                </a:ext>
              </a:extLst>
            </p:cNvPr>
            <p:cNvSpPr/>
            <p:nvPr/>
          </p:nvSpPr>
          <p:spPr>
            <a:xfrm>
              <a:off x="7101483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5" name="Freeform: Shape 7774">
              <a:extLst>
                <a:ext uri="{FF2B5EF4-FFF2-40B4-BE49-F238E27FC236}">
                  <a16:creationId xmlns:a16="http://schemas.microsoft.com/office/drawing/2014/main" id="{BD4FF9D2-816F-42CB-BB2B-D2ACC4EF9E72}"/>
                </a:ext>
              </a:extLst>
            </p:cNvPr>
            <p:cNvSpPr/>
            <p:nvPr/>
          </p:nvSpPr>
          <p:spPr>
            <a:xfrm>
              <a:off x="7101483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6" name="Freeform: Shape 7775">
              <a:extLst>
                <a:ext uri="{FF2B5EF4-FFF2-40B4-BE49-F238E27FC236}">
                  <a16:creationId xmlns:a16="http://schemas.microsoft.com/office/drawing/2014/main" id="{1DDC327F-1FDC-4049-8155-8F7A9F28F2B0}"/>
                </a:ext>
              </a:extLst>
            </p:cNvPr>
            <p:cNvSpPr/>
            <p:nvPr/>
          </p:nvSpPr>
          <p:spPr>
            <a:xfrm>
              <a:off x="701658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7" name="Freeform: Shape 7776">
              <a:extLst>
                <a:ext uri="{FF2B5EF4-FFF2-40B4-BE49-F238E27FC236}">
                  <a16:creationId xmlns:a16="http://schemas.microsoft.com/office/drawing/2014/main" id="{6D512178-5CEB-435E-B965-B72847FF014B}"/>
                </a:ext>
              </a:extLst>
            </p:cNvPr>
            <p:cNvSpPr/>
            <p:nvPr/>
          </p:nvSpPr>
          <p:spPr>
            <a:xfrm>
              <a:off x="6931704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8" name="Freeform: Shape 7777">
              <a:extLst>
                <a:ext uri="{FF2B5EF4-FFF2-40B4-BE49-F238E27FC236}">
                  <a16:creationId xmlns:a16="http://schemas.microsoft.com/office/drawing/2014/main" id="{C069EF9A-2204-4D01-845C-A992BCC217A6}"/>
                </a:ext>
              </a:extLst>
            </p:cNvPr>
            <p:cNvSpPr/>
            <p:nvPr/>
          </p:nvSpPr>
          <p:spPr>
            <a:xfrm>
              <a:off x="6846828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9" name="Freeform: Shape 7778">
              <a:extLst>
                <a:ext uri="{FF2B5EF4-FFF2-40B4-BE49-F238E27FC236}">
                  <a16:creationId xmlns:a16="http://schemas.microsoft.com/office/drawing/2014/main" id="{ED92E682-5637-45EC-82B0-CC85564A2687}"/>
                </a:ext>
              </a:extLst>
            </p:cNvPr>
            <p:cNvSpPr/>
            <p:nvPr/>
          </p:nvSpPr>
          <p:spPr>
            <a:xfrm>
              <a:off x="676195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0" name="Freeform: Shape 7779">
              <a:extLst>
                <a:ext uri="{FF2B5EF4-FFF2-40B4-BE49-F238E27FC236}">
                  <a16:creationId xmlns:a16="http://schemas.microsoft.com/office/drawing/2014/main" id="{E4549571-9118-40DC-BC01-7A92FEB91468}"/>
                </a:ext>
              </a:extLst>
            </p:cNvPr>
            <p:cNvSpPr/>
            <p:nvPr/>
          </p:nvSpPr>
          <p:spPr>
            <a:xfrm>
              <a:off x="676195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1" name="Freeform: Shape 7780">
              <a:extLst>
                <a:ext uri="{FF2B5EF4-FFF2-40B4-BE49-F238E27FC236}">
                  <a16:creationId xmlns:a16="http://schemas.microsoft.com/office/drawing/2014/main" id="{70CD873B-8122-4585-BCDB-A48A7924B063}"/>
                </a:ext>
              </a:extLst>
            </p:cNvPr>
            <p:cNvSpPr/>
            <p:nvPr/>
          </p:nvSpPr>
          <p:spPr>
            <a:xfrm>
              <a:off x="6846828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2" name="Freeform: Shape 7781">
              <a:extLst>
                <a:ext uri="{FF2B5EF4-FFF2-40B4-BE49-F238E27FC236}">
                  <a16:creationId xmlns:a16="http://schemas.microsoft.com/office/drawing/2014/main" id="{2B4F5495-ECCB-4327-AC7A-A0B311DAE540}"/>
                </a:ext>
              </a:extLst>
            </p:cNvPr>
            <p:cNvSpPr/>
            <p:nvPr/>
          </p:nvSpPr>
          <p:spPr>
            <a:xfrm>
              <a:off x="6931704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3" name="Freeform: Shape 7782">
              <a:extLst>
                <a:ext uri="{FF2B5EF4-FFF2-40B4-BE49-F238E27FC236}">
                  <a16:creationId xmlns:a16="http://schemas.microsoft.com/office/drawing/2014/main" id="{BB1109EF-6044-4F59-8163-769E2D4D6604}"/>
                </a:ext>
              </a:extLst>
            </p:cNvPr>
            <p:cNvSpPr/>
            <p:nvPr/>
          </p:nvSpPr>
          <p:spPr>
            <a:xfrm>
              <a:off x="6931704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4" name="Freeform: Shape 7783">
              <a:extLst>
                <a:ext uri="{FF2B5EF4-FFF2-40B4-BE49-F238E27FC236}">
                  <a16:creationId xmlns:a16="http://schemas.microsoft.com/office/drawing/2014/main" id="{C606D78C-AB25-44B4-A20D-8259FD1EA865}"/>
                </a:ext>
              </a:extLst>
            </p:cNvPr>
            <p:cNvSpPr/>
            <p:nvPr/>
          </p:nvSpPr>
          <p:spPr>
            <a:xfrm>
              <a:off x="6846828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5" name="Freeform: Shape 7784">
              <a:extLst>
                <a:ext uri="{FF2B5EF4-FFF2-40B4-BE49-F238E27FC236}">
                  <a16:creationId xmlns:a16="http://schemas.microsoft.com/office/drawing/2014/main" id="{FB4CB29D-10EA-4814-B7C5-D2012B1234AC}"/>
                </a:ext>
              </a:extLst>
            </p:cNvPr>
            <p:cNvSpPr/>
            <p:nvPr/>
          </p:nvSpPr>
          <p:spPr>
            <a:xfrm>
              <a:off x="6931704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6" name="Freeform: Shape 7785">
              <a:extLst>
                <a:ext uri="{FF2B5EF4-FFF2-40B4-BE49-F238E27FC236}">
                  <a16:creationId xmlns:a16="http://schemas.microsoft.com/office/drawing/2014/main" id="{93B75FBF-DD5F-40F9-8ADC-E086D9F7695C}"/>
                </a:ext>
              </a:extLst>
            </p:cNvPr>
            <p:cNvSpPr/>
            <p:nvPr/>
          </p:nvSpPr>
          <p:spPr>
            <a:xfrm>
              <a:off x="6931704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7" name="Freeform: Shape 7786">
              <a:extLst>
                <a:ext uri="{FF2B5EF4-FFF2-40B4-BE49-F238E27FC236}">
                  <a16:creationId xmlns:a16="http://schemas.microsoft.com/office/drawing/2014/main" id="{BF6F2087-0E7D-453A-8625-CB00840D65A1}"/>
                </a:ext>
              </a:extLst>
            </p:cNvPr>
            <p:cNvSpPr/>
            <p:nvPr/>
          </p:nvSpPr>
          <p:spPr>
            <a:xfrm>
              <a:off x="6846828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8" name="Freeform: Shape 7787">
              <a:extLst>
                <a:ext uri="{FF2B5EF4-FFF2-40B4-BE49-F238E27FC236}">
                  <a16:creationId xmlns:a16="http://schemas.microsoft.com/office/drawing/2014/main" id="{1F4153D8-0463-478A-AC45-9E34B236CE7E}"/>
                </a:ext>
              </a:extLst>
            </p:cNvPr>
            <p:cNvSpPr/>
            <p:nvPr/>
          </p:nvSpPr>
          <p:spPr>
            <a:xfrm>
              <a:off x="6761951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9" name="Freeform: Shape 7788">
              <a:extLst>
                <a:ext uri="{FF2B5EF4-FFF2-40B4-BE49-F238E27FC236}">
                  <a16:creationId xmlns:a16="http://schemas.microsoft.com/office/drawing/2014/main" id="{F8A99AFD-6224-4CCD-A025-0D7C61241BB5}"/>
                </a:ext>
              </a:extLst>
            </p:cNvPr>
            <p:cNvSpPr/>
            <p:nvPr/>
          </p:nvSpPr>
          <p:spPr>
            <a:xfrm>
              <a:off x="667707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0" name="Freeform: Shape 7789">
              <a:extLst>
                <a:ext uri="{FF2B5EF4-FFF2-40B4-BE49-F238E27FC236}">
                  <a16:creationId xmlns:a16="http://schemas.microsoft.com/office/drawing/2014/main" id="{B9730994-5EE4-460E-BAD8-745103A04786}"/>
                </a:ext>
              </a:extLst>
            </p:cNvPr>
            <p:cNvSpPr/>
            <p:nvPr/>
          </p:nvSpPr>
          <p:spPr>
            <a:xfrm>
              <a:off x="6592199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1" name="Freeform: Shape 7790">
              <a:extLst>
                <a:ext uri="{FF2B5EF4-FFF2-40B4-BE49-F238E27FC236}">
                  <a16:creationId xmlns:a16="http://schemas.microsoft.com/office/drawing/2014/main" id="{21C9E4D5-8E36-4417-98D8-1D983CA7590F}"/>
                </a:ext>
              </a:extLst>
            </p:cNvPr>
            <p:cNvSpPr/>
            <p:nvPr/>
          </p:nvSpPr>
          <p:spPr>
            <a:xfrm>
              <a:off x="6507323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2" name="Freeform: Shape 7791">
              <a:extLst>
                <a:ext uri="{FF2B5EF4-FFF2-40B4-BE49-F238E27FC236}">
                  <a16:creationId xmlns:a16="http://schemas.microsoft.com/office/drawing/2014/main" id="{EC4345CF-92A7-4B6C-94F4-8F4C78AD0643}"/>
                </a:ext>
              </a:extLst>
            </p:cNvPr>
            <p:cNvSpPr/>
            <p:nvPr/>
          </p:nvSpPr>
          <p:spPr>
            <a:xfrm>
              <a:off x="6507323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3" name="Freeform: Shape 7792">
              <a:extLst>
                <a:ext uri="{FF2B5EF4-FFF2-40B4-BE49-F238E27FC236}">
                  <a16:creationId xmlns:a16="http://schemas.microsoft.com/office/drawing/2014/main" id="{4A279988-9B37-45A4-A76B-0AF692E0C902}"/>
                </a:ext>
              </a:extLst>
            </p:cNvPr>
            <p:cNvSpPr/>
            <p:nvPr/>
          </p:nvSpPr>
          <p:spPr>
            <a:xfrm>
              <a:off x="642244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4" name="Freeform: Shape 7793">
              <a:extLst>
                <a:ext uri="{FF2B5EF4-FFF2-40B4-BE49-F238E27FC236}">
                  <a16:creationId xmlns:a16="http://schemas.microsoft.com/office/drawing/2014/main" id="{E5999525-C3D6-4315-A85D-BE240F5C8E7E}"/>
                </a:ext>
              </a:extLst>
            </p:cNvPr>
            <p:cNvSpPr/>
            <p:nvPr/>
          </p:nvSpPr>
          <p:spPr>
            <a:xfrm>
              <a:off x="633757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5" name="Freeform: Shape 7794">
              <a:extLst>
                <a:ext uri="{FF2B5EF4-FFF2-40B4-BE49-F238E27FC236}">
                  <a16:creationId xmlns:a16="http://schemas.microsoft.com/office/drawing/2014/main" id="{A1C6F8B7-4491-4B4A-B002-8C05AD8B17F7}"/>
                </a:ext>
              </a:extLst>
            </p:cNvPr>
            <p:cNvSpPr/>
            <p:nvPr/>
          </p:nvSpPr>
          <p:spPr>
            <a:xfrm>
              <a:off x="6252694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6" name="Freeform: Shape 7795">
              <a:extLst>
                <a:ext uri="{FF2B5EF4-FFF2-40B4-BE49-F238E27FC236}">
                  <a16:creationId xmlns:a16="http://schemas.microsoft.com/office/drawing/2014/main" id="{4B52BDEF-0FF3-4630-914B-07A701CD2EE5}"/>
                </a:ext>
              </a:extLst>
            </p:cNvPr>
            <p:cNvSpPr/>
            <p:nvPr/>
          </p:nvSpPr>
          <p:spPr>
            <a:xfrm>
              <a:off x="6252694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7" name="Freeform: Shape 7796">
              <a:extLst>
                <a:ext uri="{FF2B5EF4-FFF2-40B4-BE49-F238E27FC236}">
                  <a16:creationId xmlns:a16="http://schemas.microsoft.com/office/drawing/2014/main" id="{C7E32FD4-D1E7-487B-8448-CB30096369D2}"/>
                </a:ext>
              </a:extLst>
            </p:cNvPr>
            <p:cNvSpPr/>
            <p:nvPr/>
          </p:nvSpPr>
          <p:spPr>
            <a:xfrm>
              <a:off x="6167818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8" name="Freeform: Shape 7797">
              <a:extLst>
                <a:ext uri="{FF2B5EF4-FFF2-40B4-BE49-F238E27FC236}">
                  <a16:creationId xmlns:a16="http://schemas.microsoft.com/office/drawing/2014/main" id="{BACB865F-09A1-45DF-A3DD-2ED0DE088EF1}"/>
                </a:ext>
              </a:extLst>
            </p:cNvPr>
            <p:cNvSpPr/>
            <p:nvPr/>
          </p:nvSpPr>
          <p:spPr>
            <a:xfrm>
              <a:off x="6082942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9" name="Freeform: Shape 7798">
              <a:extLst>
                <a:ext uri="{FF2B5EF4-FFF2-40B4-BE49-F238E27FC236}">
                  <a16:creationId xmlns:a16="http://schemas.microsoft.com/office/drawing/2014/main" id="{7BD72054-FE65-468F-97F9-D523C67CB5D4}"/>
                </a:ext>
              </a:extLst>
            </p:cNvPr>
            <p:cNvSpPr/>
            <p:nvPr/>
          </p:nvSpPr>
          <p:spPr>
            <a:xfrm>
              <a:off x="608294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0" name="Freeform: Shape 7799">
              <a:extLst>
                <a:ext uri="{FF2B5EF4-FFF2-40B4-BE49-F238E27FC236}">
                  <a16:creationId xmlns:a16="http://schemas.microsoft.com/office/drawing/2014/main" id="{5A428DD4-F656-4BA1-9E06-C7A359A8A09E}"/>
                </a:ext>
              </a:extLst>
            </p:cNvPr>
            <p:cNvSpPr/>
            <p:nvPr/>
          </p:nvSpPr>
          <p:spPr>
            <a:xfrm>
              <a:off x="5998065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1" name="Freeform: Shape 7800">
              <a:extLst>
                <a:ext uri="{FF2B5EF4-FFF2-40B4-BE49-F238E27FC236}">
                  <a16:creationId xmlns:a16="http://schemas.microsoft.com/office/drawing/2014/main" id="{C2B0284E-DBD6-4165-BEA0-1F5A09260B4D}"/>
                </a:ext>
              </a:extLst>
            </p:cNvPr>
            <p:cNvSpPr/>
            <p:nvPr/>
          </p:nvSpPr>
          <p:spPr>
            <a:xfrm>
              <a:off x="5998065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2" name="Freeform: Shape 7801">
              <a:extLst>
                <a:ext uri="{FF2B5EF4-FFF2-40B4-BE49-F238E27FC236}">
                  <a16:creationId xmlns:a16="http://schemas.microsoft.com/office/drawing/2014/main" id="{8E7A7F99-4CBD-4023-B33A-C52F2DAF050C}"/>
                </a:ext>
              </a:extLst>
            </p:cNvPr>
            <p:cNvSpPr/>
            <p:nvPr/>
          </p:nvSpPr>
          <p:spPr>
            <a:xfrm>
              <a:off x="5913189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3" name="Freeform: Shape 7802">
              <a:extLst>
                <a:ext uri="{FF2B5EF4-FFF2-40B4-BE49-F238E27FC236}">
                  <a16:creationId xmlns:a16="http://schemas.microsoft.com/office/drawing/2014/main" id="{E7F4B296-4DB8-4659-B1C3-03EA3B4F0E31}"/>
                </a:ext>
              </a:extLst>
            </p:cNvPr>
            <p:cNvSpPr/>
            <p:nvPr/>
          </p:nvSpPr>
          <p:spPr>
            <a:xfrm>
              <a:off x="5828313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4" name="Freeform: Shape 7803">
              <a:extLst>
                <a:ext uri="{FF2B5EF4-FFF2-40B4-BE49-F238E27FC236}">
                  <a16:creationId xmlns:a16="http://schemas.microsoft.com/office/drawing/2014/main" id="{37974FE9-43C4-4556-9548-E548D2643319}"/>
                </a:ext>
              </a:extLst>
            </p:cNvPr>
            <p:cNvSpPr/>
            <p:nvPr/>
          </p:nvSpPr>
          <p:spPr>
            <a:xfrm>
              <a:off x="574343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5" name="Freeform: Shape 7804">
              <a:extLst>
                <a:ext uri="{FF2B5EF4-FFF2-40B4-BE49-F238E27FC236}">
                  <a16:creationId xmlns:a16="http://schemas.microsoft.com/office/drawing/2014/main" id="{54C8DF7C-6105-48E7-988E-BBF0BFF1C180}"/>
                </a:ext>
              </a:extLst>
            </p:cNvPr>
            <p:cNvSpPr/>
            <p:nvPr/>
          </p:nvSpPr>
          <p:spPr>
            <a:xfrm>
              <a:off x="565856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6" name="Freeform: Shape 7805">
              <a:extLst>
                <a:ext uri="{FF2B5EF4-FFF2-40B4-BE49-F238E27FC236}">
                  <a16:creationId xmlns:a16="http://schemas.microsoft.com/office/drawing/2014/main" id="{4DCEEFA4-13D9-48F4-856F-8E2D0D04375F}"/>
                </a:ext>
              </a:extLst>
            </p:cNvPr>
            <p:cNvSpPr/>
            <p:nvPr/>
          </p:nvSpPr>
          <p:spPr>
            <a:xfrm>
              <a:off x="565856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7" name="Freeform: Shape 7806">
              <a:extLst>
                <a:ext uri="{FF2B5EF4-FFF2-40B4-BE49-F238E27FC236}">
                  <a16:creationId xmlns:a16="http://schemas.microsoft.com/office/drawing/2014/main" id="{58410F47-7DDC-4D21-97B2-BA6F6355AA66}"/>
                </a:ext>
              </a:extLst>
            </p:cNvPr>
            <p:cNvSpPr/>
            <p:nvPr/>
          </p:nvSpPr>
          <p:spPr>
            <a:xfrm>
              <a:off x="5573684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8" name="Freeform: Shape 7807">
              <a:extLst>
                <a:ext uri="{FF2B5EF4-FFF2-40B4-BE49-F238E27FC236}">
                  <a16:creationId xmlns:a16="http://schemas.microsoft.com/office/drawing/2014/main" id="{905DE3CD-19BB-431A-868E-0B63957CBABF}"/>
                </a:ext>
              </a:extLst>
            </p:cNvPr>
            <p:cNvSpPr/>
            <p:nvPr/>
          </p:nvSpPr>
          <p:spPr>
            <a:xfrm>
              <a:off x="5573684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9" name="Freeform: Shape 7808">
              <a:extLst>
                <a:ext uri="{FF2B5EF4-FFF2-40B4-BE49-F238E27FC236}">
                  <a16:creationId xmlns:a16="http://schemas.microsoft.com/office/drawing/2014/main" id="{F8788CC3-6111-4E7A-A71E-3653F3B0C528}"/>
                </a:ext>
              </a:extLst>
            </p:cNvPr>
            <p:cNvSpPr/>
            <p:nvPr/>
          </p:nvSpPr>
          <p:spPr>
            <a:xfrm>
              <a:off x="5573684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0" name="Freeform: Shape 7809">
              <a:extLst>
                <a:ext uri="{FF2B5EF4-FFF2-40B4-BE49-F238E27FC236}">
                  <a16:creationId xmlns:a16="http://schemas.microsoft.com/office/drawing/2014/main" id="{E4E6A964-5830-4DF9-AB39-84AD8A49E752}"/>
                </a:ext>
              </a:extLst>
            </p:cNvPr>
            <p:cNvSpPr/>
            <p:nvPr/>
          </p:nvSpPr>
          <p:spPr>
            <a:xfrm>
              <a:off x="5488808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1" name="Freeform: Shape 7810">
              <a:extLst>
                <a:ext uri="{FF2B5EF4-FFF2-40B4-BE49-F238E27FC236}">
                  <a16:creationId xmlns:a16="http://schemas.microsoft.com/office/drawing/2014/main" id="{86A287B8-AE34-4F00-BF68-90DF4B1974F5}"/>
                </a:ext>
              </a:extLst>
            </p:cNvPr>
            <p:cNvSpPr/>
            <p:nvPr/>
          </p:nvSpPr>
          <p:spPr>
            <a:xfrm>
              <a:off x="5488808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2" name="Freeform: Shape 7811">
              <a:extLst>
                <a:ext uri="{FF2B5EF4-FFF2-40B4-BE49-F238E27FC236}">
                  <a16:creationId xmlns:a16="http://schemas.microsoft.com/office/drawing/2014/main" id="{99D8755F-0FCD-470C-86CE-8281719009EF}"/>
                </a:ext>
              </a:extLst>
            </p:cNvPr>
            <p:cNvSpPr/>
            <p:nvPr/>
          </p:nvSpPr>
          <p:spPr>
            <a:xfrm>
              <a:off x="5403932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3" name="Freeform: Shape 7812">
              <a:extLst>
                <a:ext uri="{FF2B5EF4-FFF2-40B4-BE49-F238E27FC236}">
                  <a16:creationId xmlns:a16="http://schemas.microsoft.com/office/drawing/2014/main" id="{42704DB3-89A6-43D1-9F85-0426B6FE7AF1}"/>
                </a:ext>
              </a:extLst>
            </p:cNvPr>
            <p:cNvSpPr/>
            <p:nvPr/>
          </p:nvSpPr>
          <p:spPr>
            <a:xfrm>
              <a:off x="5403932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4" name="Freeform: Shape 7813">
              <a:extLst>
                <a:ext uri="{FF2B5EF4-FFF2-40B4-BE49-F238E27FC236}">
                  <a16:creationId xmlns:a16="http://schemas.microsoft.com/office/drawing/2014/main" id="{F372D1DE-E725-4FAC-9545-1E8B385C7117}"/>
                </a:ext>
              </a:extLst>
            </p:cNvPr>
            <p:cNvSpPr/>
            <p:nvPr/>
          </p:nvSpPr>
          <p:spPr>
            <a:xfrm>
              <a:off x="5319056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5" name="Freeform: Shape 7814">
              <a:extLst>
                <a:ext uri="{FF2B5EF4-FFF2-40B4-BE49-F238E27FC236}">
                  <a16:creationId xmlns:a16="http://schemas.microsoft.com/office/drawing/2014/main" id="{8142EBCC-4864-4555-A256-FDBA58B45C37}"/>
                </a:ext>
              </a:extLst>
            </p:cNvPr>
            <p:cNvSpPr/>
            <p:nvPr/>
          </p:nvSpPr>
          <p:spPr>
            <a:xfrm>
              <a:off x="5403932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6" name="Freeform: Shape 7815">
              <a:extLst>
                <a:ext uri="{FF2B5EF4-FFF2-40B4-BE49-F238E27FC236}">
                  <a16:creationId xmlns:a16="http://schemas.microsoft.com/office/drawing/2014/main" id="{DC8A761C-8507-4FAE-A7F0-70C5DFEB117A}"/>
                </a:ext>
              </a:extLst>
            </p:cNvPr>
            <p:cNvSpPr/>
            <p:nvPr/>
          </p:nvSpPr>
          <p:spPr>
            <a:xfrm>
              <a:off x="5319056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7" name="Freeform: Shape 7816">
              <a:extLst>
                <a:ext uri="{FF2B5EF4-FFF2-40B4-BE49-F238E27FC236}">
                  <a16:creationId xmlns:a16="http://schemas.microsoft.com/office/drawing/2014/main" id="{FF92C100-A911-43B8-BBA6-FEC54FE7C2CA}"/>
                </a:ext>
              </a:extLst>
            </p:cNvPr>
            <p:cNvSpPr/>
            <p:nvPr/>
          </p:nvSpPr>
          <p:spPr>
            <a:xfrm>
              <a:off x="5403932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8" name="Freeform: Shape 7817">
              <a:extLst>
                <a:ext uri="{FF2B5EF4-FFF2-40B4-BE49-F238E27FC236}">
                  <a16:creationId xmlns:a16="http://schemas.microsoft.com/office/drawing/2014/main" id="{FD47F9D2-033F-4A57-A39C-91A15F7D0C34}"/>
                </a:ext>
              </a:extLst>
            </p:cNvPr>
            <p:cNvSpPr/>
            <p:nvPr/>
          </p:nvSpPr>
          <p:spPr>
            <a:xfrm>
              <a:off x="5319056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9" name="Freeform: Shape 7818">
              <a:extLst>
                <a:ext uri="{FF2B5EF4-FFF2-40B4-BE49-F238E27FC236}">
                  <a16:creationId xmlns:a16="http://schemas.microsoft.com/office/drawing/2014/main" id="{0BB02851-939C-4AFB-A59A-E4F9230B9EE7}"/>
                </a:ext>
              </a:extLst>
            </p:cNvPr>
            <p:cNvSpPr/>
            <p:nvPr/>
          </p:nvSpPr>
          <p:spPr>
            <a:xfrm>
              <a:off x="5403932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0" name="Freeform: Shape 7819">
              <a:extLst>
                <a:ext uri="{FF2B5EF4-FFF2-40B4-BE49-F238E27FC236}">
                  <a16:creationId xmlns:a16="http://schemas.microsoft.com/office/drawing/2014/main" id="{6DA60EBF-B6D7-4E1A-9A91-234F082FEC80}"/>
                </a:ext>
              </a:extLst>
            </p:cNvPr>
            <p:cNvSpPr/>
            <p:nvPr/>
          </p:nvSpPr>
          <p:spPr>
            <a:xfrm>
              <a:off x="5403932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1" name="Freeform: Shape 7820">
              <a:extLst>
                <a:ext uri="{FF2B5EF4-FFF2-40B4-BE49-F238E27FC236}">
                  <a16:creationId xmlns:a16="http://schemas.microsoft.com/office/drawing/2014/main" id="{6716435E-DE19-4C25-8EA2-E5C0F7569B7F}"/>
                </a:ext>
              </a:extLst>
            </p:cNvPr>
            <p:cNvSpPr/>
            <p:nvPr/>
          </p:nvSpPr>
          <p:spPr>
            <a:xfrm>
              <a:off x="5488808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2" name="Freeform: Shape 7821">
              <a:extLst>
                <a:ext uri="{FF2B5EF4-FFF2-40B4-BE49-F238E27FC236}">
                  <a16:creationId xmlns:a16="http://schemas.microsoft.com/office/drawing/2014/main" id="{923188D3-68F7-49DD-9B7A-F108581FBDA8}"/>
                </a:ext>
              </a:extLst>
            </p:cNvPr>
            <p:cNvSpPr/>
            <p:nvPr/>
          </p:nvSpPr>
          <p:spPr>
            <a:xfrm>
              <a:off x="5488808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3" name="Freeform: Shape 7822">
              <a:extLst>
                <a:ext uri="{FF2B5EF4-FFF2-40B4-BE49-F238E27FC236}">
                  <a16:creationId xmlns:a16="http://schemas.microsoft.com/office/drawing/2014/main" id="{D32DD7C0-D44A-43C1-9E47-DC1E4629D1BB}"/>
                </a:ext>
              </a:extLst>
            </p:cNvPr>
            <p:cNvSpPr/>
            <p:nvPr/>
          </p:nvSpPr>
          <p:spPr>
            <a:xfrm>
              <a:off x="5573684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4" name="Freeform: Shape 7823">
              <a:extLst>
                <a:ext uri="{FF2B5EF4-FFF2-40B4-BE49-F238E27FC236}">
                  <a16:creationId xmlns:a16="http://schemas.microsoft.com/office/drawing/2014/main" id="{E1C113C9-0BE2-4FC5-91D3-7BAB5C503992}"/>
                </a:ext>
              </a:extLst>
            </p:cNvPr>
            <p:cNvSpPr/>
            <p:nvPr/>
          </p:nvSpPr>
          <p:spPr>
            <a:xfrm>
              <a:off x="5573684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5" name="Freeform: Shape 7824">
              <a:extLst>
                <a:ext uri="{FF2B5EF4-FFF2-40B4-BE49-F238E27FC236}">
                  <a16:creationId xmlns:a16="http://schemas.microsoft.com/office/drawing/2014/main" id="{3696AD69-9430-48D0-B8A4-E0106505DBC6}"/>
                </a:ext>
              </a:extLst>
            </p:cNvPr>
            <p:cNvSpPr/>
            <p:nvPr/>
          </p:nvSpPr>
          <p:spPr>
            <a:xfrm>
              <a:off x="5658560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6" name="Freeform: Shape 7825">
              <a:extLst>
                <a:ext uri="{FF2B5EF4-FFF2-40B4-BE49-F238E27FC236}">
                  <a16:creationId xmlns:a16="http://schemas.microsoft.com/office/drawing/2014/main" id="{B82567B2-5C70-4DFA-999C-FB8EC1009696}"/>
                </a:ext>
              </a:extLst>
            </p:cNvPr>
            <p:cNvSpPr/>
            <p:nvPr/>
          </p:nvSpPr>
          <p:spPr>
            <a:xfrm>
              <a:off x="5658560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7" name="Freeform: Shape 7826">
              <a:extLst>
                <a:ext uri="{FF2B5EF4-FFF2-40B4-BE49-F238E27FC236}">
                  <a16:creationId xmlns:a16="http://schemas.microsoft.com/office/drawing/2014/main" id="{3C2C9793-1150-4E7C-AFCB-54B6DE8C4735}"/>
                </a:ext>
              </a:extLst>
            </p:cNvPr>
            <p:cNvSpPr/>
            <p:nvPr/>
          </p:nvSpPr>
          <p:spPr>
            <a:xfrm>
              <a:off x="5743437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8" name="Freeform: Shape 7827">
              <a:extLst>
                <a:ext uri="{FF2B5EF4-FFF2-40B4-BE49-F238E27FC236}">
                  <a16:creationId xmlns:a16="http://schemas.microsoft.com/office/drawing/2014/main" id="{7B13F4B6-B4FF-4E26-8FA8-BE3BDD001A4A}"/>
                </a:ext>
              </a:extLst>
            </p:cNvPr>
            <p:cNvSpPr/>
            <p:nvPr/>
          </p:nvSpPr>
          <p:spPr>
            <a:xfrm>
              <a:off x="5743437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9" name="Freeform: Shape 7828">
              <a:extLst>
                <a:ext uri="{FF2B5EF4-FFF2-40B4-BE49-F238E27FC236}">
                  <a16:creationId xmlns:a16="http://schemas.microsoft.com/office/drawing/2014/main" id="{EBB4CA9A-582A-4069-94AA-2880CCD8CF23}"/>
                </a:ext>
              </a:extLst>
            </p:cNvPr>
            <p:cNvSpPr/>
            <p:nvPr/>
          </p:nvSpPr>
          <p:spPr>
            <a:xfrm>
              <a:off x="5828313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0" name="Freeform: Shape 7829">
              <a:extLst>
                <a:ext uri="{FF2B5EF4-FFF2-40B4-BE49-F238E27FC236}">
                  <a16:creationId xmlns:a16="http://schemas.microsoft.com/office/drawing/2014/main" id="{1E093821-DDEE-4BBA-A30A-4B83FFC5DA2A}"/>
                </a:ext>
              </a:extLst>
            </p:cNvPr>
            <p:cNvSpPr/>
            <p:nvPr/>
          </p:nvSpPr>
          <p:spPr>
            <a:xfrm>
              <a:off x="5913189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1" name="Freeform: Shape 7830">
              <a:extLst>
                <a:ext uri="{FF2B5EF4-FFF2-40B4-BE49-F238E27FC236}">
                  <a16:creationId xmlns:a16="http://schemas.microsoft.com/office/drawing/2014/main" id="{DB496103-792B-47BC-A075-62349C9E2328}"/>
                </a:ext>
              </a:extLst>
            </p:cNvPr>
            <p:cNvSpPr/>
            <p:nvPr/>
          </p:nvSpPr>
          <p:spPr>
            <a:xfrm>
              <a:off x="5998065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2" name="Freeform: Shape 7831">
              <a:extLst>
                <a:ext uri="{FF2B5EF4-FFF2-40B4-BE49-F238E27FC236}">
                  <a16:creationId xmlns:a16="http://schemas.microsoft.com/office/drawing/2014/main" id="{A36D12A1-DE9E-4625-A63B-3A4D6C765EF2}"/>
                </a:ext>
              </a:extLst>
            </p:cNvPr>
            <p:cNvSpPr/>
            <p:nvPr/>
          </p:nvSpPr>
          <p:spPr>
            <a:xfrm>
              <a:off x="6082942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3" name="Freeform: Shape 7832">
              <a:extLst>
                <a:ext uri="{FF2B5EF4-FFF2-40B4-BE49-F238E27FC236}">
                  <a16:creationId xmlns:a16="http://schemas.microsoft.com/office/drawing/2014/main" id="{8CFB7026-792C-41DE-9272-2F0D2832749C}"/>
                </a:ext>
              </a:extLst>
            </p:cNvPr>
            <p:cNvSpPr/>
            <p:nvPr/>
          </p:nvSpPr>
          <p:spPr>
            <a:xfrm>
              <a:off x="6082942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4" name="Freeform: Shape 7833">
              <a:extLst>
                <a:ext uri="{FF2B5EF4-FFF2-40B4-BE49-F238E27FC236}">
                  <a16:creationId xmlns:a16="http://schemas.microsoft.com/office/drawing/2014/main" id="{B0699687-1E25-4E87-93FC-685DE9769074}"/>
                </a:ext>
              </a:extLst>
            </p:cNvPr>
            <p:cNvSpPr/>
            <p:nvPr/>
          </p:nvSpPr>
          <p:spPr>
            <a:xfrm>
              <a:off x="6167818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5" name="Freeform: Shape 7834">
              <a:extLst>
                <a:ext uri="{FF2B5EF4-FFF2-40B4-BE49-F238E27FC236}">
                  <a16:creationId xmlns:a16="http://schemas.microsoft.com/office/drawing/2014/main" id="{F49A5BC3-8DF4-40B4-BE09-4F8041668672}"/>
                </a:ext>
              </a:extLst>
            </p:cNvPr>
            <p:cNvSpPr/>
            <p:nvPr/>
          </p:nvSpPr>
          <p:spPr>
            <a:xfrm>
              <a:off x="6167818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6" name="Freeform: Shape 7835">
              <a:extLst>
                <a:ext uri="{FF2B5EF4-FFF2-40B4-BE49-F238E27FC236}">
                  <a16:creationId xmlns:a16="http://schemas.microsoft.com/office/drawing/2014/main" id="{08894A61-E7D0-46E9-A067-251F22C14C39}"/>
                </a:ext>
              </a:extLst>
            </p:cNvPr>
            <p:cNvSpPr/>
            <p:nvPr/>
          </p:nvSpPr>
          <p:spPr>
            <a:xfrm>
              <a:off x="6167818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7" name="Freeform: Shape 7836">
              <a:extLst>
                <a:ext uri="{FF2B5EF4-FFF2-40B4-BE49-F238E27FC236}">
                  <a16:creationId xmlns:a16="http://schemas.microsoft.com/office/drawing/2014/main" id="{D2207FF7-1CAB-4CD8-ABC2-6C8DF1BBB54F}"/>
                </a:ext>
              </a:extLst>
            </p:cNvPr>
            <p:cNvSpPr/>
            <p:nvPr/>
          </p:nvSpPr>
          <p:spPr>
            <a:xfrm>
              <a:off x="6167818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8" name="Freeform: Shape 7837">
              <a:extLst>
                <a:ext uri="{FF2B5EF4-FFF2-40B4-BE49-F238E27FC236}">
                  <a16:creationId xmlns:a16="http://schemas.microsoft.com/office/drawing/2014/main" id="{93B443FC-4635-43B1-8AE4-1ED1F21DAD7E}"/>
                </a:ext>
              </a:extLst>
            </p:cNvPr>
            <p:cNvSpPr/>
            <p:nvPr/>
          </p:nvSpPr>
          <p:spPr>
            <a:xfrm>
              <a:off x="6252694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9" name="Freeform: Shape 7838">
              <a:extLst>
                <a:ext uri="{FF2B5EF4-FFF2-40B4-BE49-F238E27FC236}">
                  <a16:creationId xmlns:a16="http://schemas.microsoft.com/office/drawing/2014/main" id="{EB34EC55-FE34-4C34-B801-BF4B74831540}"/>
                </a:ext>
              </a:extLst>
            </p:cNvPr>
            <p:cNvSpPr/>
            <p:nvPr/>
          </p:nvSpPr>
          <p:spPr>
            <a:xfrm>
              <a:off x="6252694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0" name="Freeform: Shape 7839">
              <a:extLst>
                <a:ext uri="{FF2B5EF4-FFF2-40B4-BE49-F238E27FC236}">
                  <a16:creationId xmlns:a16="http://schemas.microsoft.com/office/drawing/2014/main" id="{4DEFFF70-E384-4344-8391-F40653A67353}"/>
                </a:ext>
              </a:extLst>
            </p:cNvPr>
            <p:cNvSpPr/>
            <p:nvPr/>
          </p:nvSpPr>
          <p:spPr>
            <a:xfrm>
              <a:off x="6337570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1" name="Freeform: Shape 7840">
              <a:extLst>
                <a:ext uri="{FF2B5EF4-FFF2-40B4-BE49-F238E27FC236}">
                  <a16:creationId xmlns:a16="http://schemas.microsoft.com/office/drawing/2014/main" id="{963F109D-5407-4C35-9088-F8D7A5BE642E}"/>
                </a:ext>
              </a:extLst>
            </p:cNvPr>
            <p:cNvSpPr/>
            <p:nvPr/>
          </p:nvSpPr>
          <p:spPr>
            <a:xfrm>
              <a:off x="6337570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2" name="Freeform: Shape 7841">
              <a:extLst>
                <a:ext uri="{FF2B5EF4-FFF2-40B4-BE49-F238E27FC236}">
                  <a16:creationId xmlns:a16="http://schemas.microsoft.com/office/drawing/2014/main" id="{3843B43C-9D7D-470A-BBB2-A166FF0E40F0}"/>
                </a:ext>
              </a:extLst>
            </p:cNvPr>
            <p:cNvSpPr/>
            <p:nvPr/>
          </p:nvSpPr>
          <p:spPr>
            <a:xfrm>
              <a:off x="6252694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3" name="Freeform: Shape 7842">
              <a:extLst>
                <a:ext uri="{FF2B5EF4-FFF2-40B4-BE49-F238E27FC236}">
                  <a16:creationId xmlns:a16="http://schemas.microsoft.com/office/drawing/2014/main" id="{C1DE9644-62FC-4708-BC23-5886D0216005}"/>
                </a:ext>
              </a:extLst>
            </p:cNvPr>
            <p:cNvSpPr/>
            <p:nvPr/>
          </p:nvSpPr>
          <p:spPr>
            <a:xfrm>
              <a:off x="6337570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4" name="Freeform: Shape 7843">
              <a:extLst>
                <a:ext uri="{FF2B5EF4-FFF2-40B4-BE49-F238E27FC236}">
                  <a16:creationId xmlns:a16="http://schemas.microsoft.com/office/drawing/2014/main" id="{4151D4B1-A6DD-4D8B-B80F-DB09B8142D17}"/>
                </a:ext>
              </a:extLst>
            </p:cNvPr>
            <p:cNvSpPr/>
            <p:nvPr/>
          </p:nvSpPr>
          <p:spPr>
            <a:xfrm>
              <a:off x="6252694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5" name="Freeform: Shape 7844">
              <a:extLst>
                <a:ext uri="{FF2B5EF4-FFF2-40B4-BE49-F238E27FC236}">
                  <a16:creationId xmlns:a16="http://schemas.microsoft.com/office/drawing/2014/main" id="{6208EC68-5160-45C6-AA2E-FA23915CB6B9}"/>
                </a:ext>
              </a:extLst>
            </p:cNvPr>
            <p:cNvSpPr/>
            <p:nvPr/>
          </p:nvSpPr>
          <p:spPr>
            <a:xfrm>
              <a:off x="6337570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6" name="Freeform: Shape 7845">
              <a:extLst>
                <a:ext uri="{FF2B5EF4-FFF2-40B4-BE49-F238E27FC236}">
                  <a16:creationId xmlns:a16="http://schemas.microsoft.com/office/drawing/2014/main" id="{F9B35EE8-91EA-4894-8DB0-680D1C1EF450}"/>
                </a:ext>
              </a:extLst>
            </p:cNvPr>
            <p:cNvSpPr/>
            <p:nvPr/>
          </p:nvSpPr>
          <p:spPr>
            <a:xfrm>
              <a:off x="6337570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7" name="Freeform: Shape 7846">
              <a:extLst>
                <a:ext uri="{FF2B5EF4-FFF2-40B4-BE49-F238E27FC236}">
                  <a16:creationId xmlns:a16="http://schemas.microsoft.com/office/drawing/2014/main" id="{0961113D-5F5E-4071-AE3F-BE79CD27BE09}"/>
                </a:ext>
              </a:extLst>
            </p:cNvPr>
            <p:cNvSpPr/>
            <p:nvPr/>
          </p:nvSpPr>
          <p:spPr>
            <a:xfrm>
              <a:off x="6252694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8" name="Freeform: Shape 7847">
              <a:extLst>
                <a:ext uri="{FF2B5EF4-FFF2-40B4-BE49-F238E27FC236}">
                  <a16:creationId xmlns:a16="http://schemas.microsoft.com/office/drawing/2014/main" id="{A6648194-0936-43A4-926A-75C9C58A7257}"/>
                </a:ext>
              </a:extLst>
            </p:cNvPr>
            <p:cNvSpPr/>
            <p:nvPr/>
          </p:nvSpPr>
          <p:spPr>
            <a:xfrm>
              <a:off x="6252694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9" name="Freeform: Shape 7848">
              <a:extLst>
                <a:ext uri="{FF2B5EF4-FFF2-40B4-BE49-F238E27FC236}">
                  <a16:creationId xmlns:a16="http://schemas.microsoft.com/office/drawing/2014/main" id="{C0B89C2E-AAED-48F6-9E8C-70E16E0B4A0C}"/>
                </a:ext>
              </a:extLst>
            </p:cNvPr>
            <p:cNvSpPr/>
            <p:nvPr/>
          </p:nvSpPr>
          <p:spPr>
            <a:xfrm>
              <a:off x="6337570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0" name="Freeform: Shape 7849">
              <a:extLst>
                <a:ext uri="{FF2B5EF4-FFF2-40B4-BE49-F238E27FC236}">
                  <a16:creationId xmlns:a16="http://schemas.microsoft.com/office/drawing/2014/main" id="{0792355B-D277-44A4-A286-3BD1651F28CE}"/>
                </a:ext>
              </a:extLst>
            </p:cNvPr>
            <p:cNvSpPr/>
            <p:nvPr/>
          </p:nvSpPr>
          <p:spPr>
            <a:xfrm>
              <a:off x="6337570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1" name="Freeform: Shape 7850">
              <a:extLst>
                <a:ext uri="{FF2B5EF4-FFF2-40B4-BE49-F238E27FC236}">
                  <a16:creationId xmlns:a16="http://schemas.microsoft.com/office/drawing/2014/main" id="{3FFA2D8E-4612-4C3D-8514-27CE942DD48C}"/>
                </a:ext>
              </a:extLst>
            </p:cNvPr>
            <p:cNvSpPr/>
            <p:nvPr/>
          </p:nvSpPr>
          <p:spPr>
            <a:xfrm>
              <a:off x="6252694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2" name="Freeform: Shape 7851">
              <a:extLst>
                <a:ext uri="{FF2B5EF4-FFF2-40B4-BE49-F238E27FC236}">
                  <a16:creationId xmlns:a16="http://schemas.microsoft.com/office/drawing/2014/main" id="{4F7C4451-0AE8-4D33-A5F1-342EE675020E}"/>
                </a:ext>
              </a:extLst>
            </p:cNvPr>
            <p:cNvSpPr/>
            <p:nvPr/>
          </p:nvSpPr>
          <p:spPr>
            <a:xfrm>
              <a:off x="6337570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3" name="Freeform: Shape 7852">
              <a:extLst>
                <a:ext uri="{FF2B5EF4-FFF2-40B4-BE49-F238E27FC236}">
                  <a16:creationId xmlns:a16="http://schemas.microsoft.com/office/drawing/2014/main" id="{995FF4D0-280E-4422-86DB-DB3D070EB3F0}"/>
                </a:ext>
              </a:extLst>
            </p:cNvPr>
            <p:cNvSpPr/>
            <p:nvPr/>
          </p:nvSpPr>
          <p:spPr>
            <a:xfrm>
              <a:off x="6337570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4" name="Freeform: Shape 7853">
              <a:extLst>
                <a:ext uri="{FF2B5EF4-FFF2-40B4-BE49-F238E27FC236}">
                  <a16:creationId xmlns:a16="http://schemas.microsoft.com/office/drawing/2014/main" id="{6D4F6194-A971-489F-9F63-F72529F2DAE9}"/>
                </a:ext>
              </a:extLst>
            </p:cNvPr>
            <p:cNvSpPr/>
            <p:nvPr/>
          </p:nvSpPr>
          <p:spPr>
            <a:xfrm>
              <a:off x="6422447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5" name="Freeform: Shape 7854">
              <a:extLst>
                <a:ext uri="{FF2B5EF4-FFF2-40B4-BE49-F238E27FC236}">
                  <a16:creationId xmlns:a16="http://schemas.microsoft.com/office/drawing/2014/main" id="{C809D992-D515-4C84-B04B-D69B2348576A}"/>
                </a:ext>
              </a:extLst>
            </p:cNvPr>
            <p:cNvSpPr/>
            <p:nvPr/>
          </p:nvSpPr>
          <p:spPr>
            <a:xfrm>
              <a:off x="6337570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6" name="Freeform: Shape 7855">
              <a:extLst>
                <a:ext uri="{FF2B5EF4-FFF2-40B4-BE49-F238E27FC236}">
                  <a16:creationId xmlns:a16="http://schemas.microsoft.com/office/drawing/2014/main" id="{50127394-1738-4A6C-A0EC-BCB8CA290C1D}"/>
                </a:ext>
              </a:extLst>
            </p:cNvPr>
            <p:cNvSpPr/>
            <p:nvPr/>
          </p:nvSpPr>
          <p:spPr>
            <a:xfrm>
              <a:off x="6422447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7" name="Freeform: Shape 7856">
              <a:extLst>
                <a:ext uri="{FF2B5EF4-FFF2-40B4-BE49-F238E27FC236}">
                  <a16:creationId xmlns:a16="http://schemas.microsoft.com/office/drawing/2014/main" id="{56188432-F6EC-4DA3-B375-23AC5A734E39}"/>
                </a:ext>
              </a:extLst>
            </p:cNvPr>
            <p:cNvSpPr/>
            <p:nvPr/>
          </p:nvSpPr>
          <p:spPr>
            <a:xfrm>
              <a:off x="6422447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8" name="Freeform: Shape 7857">
              <a:extLst>
                <a:ext uri="{FF2B5EF4-FFF2-40B4-BE49-F238E27FC236}">
                  <a16:creationId xmlns:a16="http://schemas.microsoft.com/office/drawing/2014/main" id="{E133332A-2B63-450D-BA6B-A4775C6EA3F4}"/>
                </a:ext>
              </a:extLst>
            </p:cNvPr>
            <p:cNvSpPr/>
            <p:nvPr/>
          </p:nvSpPr>
          <p:spPr>
            <a:xfrm>
              <a:off x="6507323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9" name="Freeform: Shape 7858">
              <a:extLst>
                <a:ext uri="{FF2B5EF4-FFF2-40B4-BE49-F238E27FC236}">
                  <a16:creationId xmlns:a16="http://schemas.microsoft.com/office/drawing/2014/main" id="{5F5C52CC-F3EE-4197-B322-064FB7907DA5}"/>
                </a:ext>
              </a:extLst>
            </p:cNvPr>
            <p:cNvSpPr/>
            <p:nvPr/>
          </p:nvSpPr>
          <p:spPr>
            <a:xfrm>
              <a:off x="6507323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0" name="Freeform: Shape 7859">
              <a:extLst>
                <a:ext uri="{FF2B5EF4-FFF2-40B4-BE49-F238E27FC236}">
                  <a16:creationId xmlns:a16="http://schemas.microsoft.com/office/drawing/2014/main" id="{92BA26E0-F2E7-488F-B145-B21A31108065}"/>
                </a:ext>
              </a:extLst>
            </p:cNvPr>
            <p:cNvSpPr/>
            <p:nvPr/>
          </p:nvSpPr>
          <p:spPr>
            <a:xfrm>
              <a:off x="6592199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1" name="Freeform: Shape 7860">
              <a:extLst>
                <a:ext uri="{FF2B5EF4-FFF2-40B4-BE49-F238E27FC236}">
                  <a16:creationId xmlns:a16="http://schemas.microsoft.com/office/drawing/2014/main" id="{7CB3ACB9-2380-442F-A43F-A7D107F116FF}"/>
                </a:ext>
              </a:extLst>
            </p:cNvPr>
            <p:cNvSpPr/>
            <p:nvPr/>
          </p:nvSpPr>
          <p:spPr>
            <a:xfrm>
              <a:off x="6592199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2" name="Freeform: Shape 7861">
              <a:extLst>
                <a:ext uri="{FF2B5EF4-FFF2-40B4-BE49-F238E27FC236}">
                  <a16:creationId xmlns:a16="http://schemas.microsoft.com/office/drawing/2014/main" id="{229EEB61-4662-45BC-8C54-4580868B93A5}"/>
                </a:ext>
              </a:extLst>
            </p:cNvPr>
            <p:cNvSpPr/>
            <p:nvPr/>
          </p:nvSpPr>
          <p:spPr>
            <a:xfrm>
              <a:off x="6677075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3" name="Freeform: Shape 7862">
              <a:extLst>
                <a:ext uri="{FF2B5EF4-FFF2-40B4-BE49-F238E27FC236}">
                  <a16:creationId xmlns:a16="http://schemas.microsoft.com/office/drawing/2014/main" id="{75FB3CA0-B184-4404-88F5-E5A357A04C51}"/>
                </a:ext>
              </a:extLst>
            </p:cNvPr>
            <p:cNvSpPr/>
            <p:nvPr/>
          </p:nvSpPr>
          <p:spPr>
            <a:xfrm>
              <a:off x="6677075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4" name="Freeform: Shape 7863">
              <a:extLst>
                <a:ext uri="{FF2B5EF4-FFF2-40B4-BE49-F238E27FC236}">
                  <a16:creationId xmlns:a16="http://schemas.microsoft.com/office/drawing/2014/main" id="{E2E05843-0697-45BD-9CA9-D1867A76873C}"/>
                </a:ext>
              </a:extLst>
            </p:cNvPr>
            <p:cNvSpPr/>
            <p:nvPr/>
          </p:nvSpPr>
          <p:spPr>
            <a:xfrm>
              <a:off x="6761951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5" name="Freeform: Shape 7864">
              <a:extLst>
                <a:ext uri="{FF2B5EF4-FFF2-40B4-BE49-F238E27FC236}">
                  <a16:creationId xmlns:a16="http://schemas.microsoft.com/office/drawing/2014/main" id="{D9F194EB-C8E8-4D7C-A530-48E0FA1B4D8D}"/>
                </a:ext>
              </a:extLst>
            </p:cNvPr>
            <p:cNvSpPr/>
            <p:nvPr/>
          </p:nvSpPr>
          <p:spPr>
            <a:xfrm>
              <a:off x="6761951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6" name="Freeform: Shape 7865">
              <a:extLst>
                <a:ext uri="{FF2B5EF4-FFF2-40B4-BE49-F238E27FC236}">
                  <a16:creationId xmlns:a16="http://schemas.microsoft.com/office/drawing/2014/main" id="{EBD63958-0FFA-4199-AA5D-DB83B566CD74}"/>
                </a:ext>
              </a:extLst>
            </p:cNvPr>
            <p:cNvSpPr/>
            <p:nvPr/>
          </p:nvSpPr>
          <p:spPr>
            <a:xfrm>
              <a:off x="6761951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7" name="Freeform: Shape 7866">
              <a:extLst>
                <a:ext uri="{FF2B5EF4-FFF2-40B4-BE49-F238E27FC236}">
                  <a16:creationId xmlns:a16="http://schemas.microsoft.com/office/drawing/2014/main" id="{BA3844EC-4231-40E8-9778-DFB8FA024134}"/>
                </a:ext>
              </a:extLst>
            </p:cNvPr>
            <p:cNvSpPr/>
            <p:nvPr/>
          </p:nvSpPr>
          <p:spPr>
            <a:xfrm>
              <a:off x="6846828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8" name="Freeform: Shape 7867">
              <a:extLst>
                <a:ext uri="{FF2B5EF4-FFF2-40B4-BE49-F238E27FC236}">
                  <a16:creationId xmlns:a16="http://schemas.microsoft.com/office/drawing/2014/main" id="{8A03C9DE-87C7-4190-966D-35DAD3D16EE8}"/>
                </a:ext>
              </a:extLst>
            </p:cNvPr>
            <p:cNvSpPr/>
            <p:nvPr/>
          </p:nvSpPr>
          <p:spPr>
            <a:xfrm>
              <a:off x="6846828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9" name="Freeform: Shape 7868">
              <a:extLst>
                <a:ext uri="{FF2B5EF4-FFF2-40B4-BE49-F238E27FC236}">
                  <a16:creationId xmlns:a16="http://schemas.microsoft.com/office/drawing/2014/main" id="{891E069E-CAAC-4FE7-814E-C7066B82CDBC}"/>
                </a:ext>
              </a:extLst>
            </p:cNvPr>
            <p:cNvSpPr/>
            <p:nvPr/>
          </p:nvSpPr>
          <p:spPr>
            <a:xfrm>
              <a:off x="6846828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0" name="Freeform: Shape 7869">
              <a:extLst>
                <a:ext uri="{FF2B5EF4-FFF2-40B4-BE49-F238E27FC236}">
                  <a16:creationId xmlns:a16="http://schemas.microsoft.com/office/drawing/2014/main" id="{23D875AA-05E4-4272-96AC-E032F8744705}"/>
                </a:ext>
              </a:extLst>
            </p:cNvPr>
            <p:cNvSpPr/>
            <p:nvPr/>
          </p:nvSpPr>
          <p:spPr>
            <a:xfrm>
              <a:off x="6931704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1" name="Freeform: Shape 7870">
              <a:extLst>
                <a:ext uri="{FF2B5EF4-FFF2-40B4-BE49-F238E27FC236}">
                  <a16:creationId xmlns:a16="http://schemas.microsoft.com/office/drawing/2014/main" id="{6AFC3C2C-5EAC-4D6D-B0B7-D3ABFF9A8D89}"/>
                </a:ext>
              </a:extLst>
            </p:cNvPr>
            <p:cNvSpPr/>
            <p:nvPr/>
          </p:nvSpPr>
          <p:spPr>
            <a:xfrm>
              <a:off x="7271235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2" name="Freeform: Shape 7871">
              <a:extLst>
                <a:ext uri="{FF2B5EF4-FFF2-40B4-BE49-F238E27FC236}">
                  <a16:creationId xmlns:a16="http://schemas.microsoft.com/office/drawing/2014/main" id="{7028F242-C477-40CC-B33D-FA018A5FE1D1}"/>
                </a:ext>
              </a:extLst>
            </p:cNvPr>
            <p:cNvSpPr/>
            <p:nvPr/>
          </p:nvSpPr>
          <p:spPr>
            <a:xfrm>
              <a:off x="7356111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3" name="Freeform: Shape 7872">
              <a:extLst>
                <a:ext uri="{FF2B5EF4-FFF2-40B4-BE49-F238E27FC236}">
                  <a16:creationId xmlns:a16="http://schemas.microsoft.com/office/drawing/2014/main" id="{C815C54E-F8DF-48F0-BF65-2A7F31112D42}"/>
                </a:ext>
              </a:extLst>
            </p:cNvPr>
            <p:cNvSpPr/>
            <p:nvPr/>
          </p:nvSpPr>
          <p:spPr>
            <a:xfrm>
              <a:off x="7356111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4" name="Freeform: Shape 7873">
              <a:extLst>
                <a:ext uri="{FF2B5EF4-FFF2-40B4-BE49-F238E27FC236}">
                  <a16:creationId xmlns:a16="http://schemas.microsoft.com/office/drawing/2014/main" id="{93B57528-3076-4335-9DC9-DA1FAFB907F1}"/>
                </a:ext>
              </a:extLst>
            </p:cNvPr>
            <p:cNvSpPr/>
            <p:nvPr/>
          </p:nvSpPr>
          <p:spPr>
            <a:xfrm>
              <a:off x="7271235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5" name="Freeform: Shape 7874">
              <a:extLst>
                <a:ext uri="{FF2B5EF4-FFF2-40B4-BE49-F238E27FC236}">
                  <a16:creationId xmlns:a16="http://schemas.microsoft.com/office/drawing/2014/main" id="{9136150E-4007-4D8A-88FD-209E0D8A1AAB}"/>
                </a:ext>
              </a:extLst>
            </p:cNvPr>
            <p:cNvSpPr/>
            <p:nvPr/>
          </p:nvSpPr>
          <p:spPr>
            <a:xfrm>
              <a:off x="7271235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6" name="Freeform: Shape 7875">
              <a:extLst>
                <a:ext uri="{FF2B5EF4-FFF2-40B4-BE49-F238E27FC236}">
                  <a16:creationId xmlns:a16="http://schemas.microsoft.com/office/drawing/2014/main" id="{00D67A08-A126-4DD7-8DDA-E8F1F3584F3B}"/>
                </a:ext>
              </a:extLst>
            </p:cNvPr>
            <p:cNvSpPr/>
            <p:nvPr/>
          </p:nvSpPr>
          <p:spPr>
            <a:xfrm>
              <a:off x="7186359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7" name="Freeform: Shape 7876">
              <a:extLst>
                <a:ext uri="{FF2B5EF4-FFF2-40B4-BE49-F238E27FC236}">
                  <a16:creationId xmlns:a16="http://schemas.microsoft.com/office/drawing/2014/main" id="{6E1DAC1F-FE0E-4545-AF62-AE3F6260FF18}"/>
                </a:ext>
              </a:extLst>
            </p:cNvPr>
            <p:cNvSpPr/>
            <p:nvPr/>
          </p:nvSpPr>
          <p:spPr>
            <a:xfrm>
              <a:off x="6931704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8" name="Freeform: Shape 7877">
              <a:extLst>
                <a:ext uri="{FF2B5EF4-FFF2-40B4-BE49-F238E27FC236}">
                  <a16:creationId xmlns:a16="http://schemas.microsoft.com/office/drawing/2014/main" id="{B34545DC-920F-4649-9C71-E837DA118AFE}"/>
                </a:ext>
              </a:extLst>
            </p:cNvPr>
            <p:cNvSpPr/>
            <p:nvPr/>
          </p:nvSpPr>
          <p:spPr>
            <a:xfrm>
              <a:off x="7016580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9" name="Freeform: Shape 7878">
              <a:extLst>
                <a:ext uri="{FF2B5EF4-FFF2-40B4-BE49-F238E27FC236}">
                  <a16:creationId xmlns:a16="http://schemas.microsoft.com/office/drawing/2014/main" id="{09E9427F-6E67-4B9F-B961-37FCBFF7E683}"/>
                </a:ext>
              </a:extLst>
            </p:cNvPr>
            <p:cNvSpPr/>
            <p:nvPr/>
          </p:nvSpPr>
          <p:spPr>
            <a:xfrm>
              <a:off x="7016580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0" name="Freeform: Shape 7879">
              <a:extLst>
                <a:ext uri="{FF2B5EF4-FFF2-40B4-BE49-F238E27FC236}">
                  <a16:creationId xmlns:a16="http://schemas.microsoft.com/office/drawing/2014/main" id="{68B9D2FB-9544-4969-9DFE-8D29FE496B91}"/>
                </a:ext>
              </a:extLst>
            </p:cNvPr>
            <p:cNvSpPr/>
            <p:nvPr/>
          </p:nvSpPr>
          <p:spPr>
            <a:xfrm>
              <a:off x="7016580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1" name="Freeform: Shape 7880">
              <a:extLst>
                <a:ext uri="{FF2B5EF4-FFF2-40B4-BE49-F238E27FC236}">
                  <a16:creationId xmlns:a16="http://schemas.microsoft.com/office/drawing/2014/main" id="{8E8B60D6-85B8-403D-B721-A83599C0A66D}"/>
                </a:ext>
              </a:extLst>
            </p:cNvPr>
            <p:cNvSpPr/>
            <p:nvPr/>
          </p:nvSpPr>
          <p:spPr>
            <a:xfrm>
              <a:off x="6931704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2" name="Freeform: Shape 7881">
              <a:extLst>
                <a:ext uri="{FF2B5EF4-FFF2-40B4-BE49-F238E27FC236}">
                  <a16:creationId xmlns:a16="http://schemas.microsoft.com/office/drawing/2014/main" id="{6C0E1418-3082-4B24-BCDF-74D0E4152877}"/>
                </a:ext>
              </a:extLst>
            </p:cNvPr>
            <p:cNvSpPr/>
            <p:nvPr/>
          </p:nvSpPr>
          <p:spPr>
            <a:xfrm>
              <a:off x="7016580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3" name="Freeform: Shape 7882">
              <a:extLst>
                <a:ext uri="{FF2B5EF4-FFF2-40B4-BE49-F238E27FC236}">
                  <a16:creationId xmlns:a16="http://schemas.microsoft.com/office/drawing/2014/main" id="{7DFBEB68-89E2-4692-B09F-BF371906ED58}"/>
                </a:ext>
              </a:extLst>
            </p:cNvPr>
            <p:cNvSpPr/>
            <p:nvPr/>
          </p:nvSpPr>
          <p:spPr>
            <a:xfrm>
              <a:off x="7016580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4" name="Freeform: Shape 7883">
              <a:extLst>
                <a:ext uri="{FF2B5EF4-FFF2-40B4-BE49-F238E27FC236}">
                  <a16:creationId xmlns:a16="http://schemas.microsoft.com/office/drawing/2014/main" id="{42966AE0-476E-47EA-B3EB-198BBADC77F2}"/>
                </a:ext>
              </a:extLst>
            </p:cNvPr>
            <p:cNvSpPr/>
            <p:nvPr/>
          </p:nvSpPr>
          <p:spPr>
            <a:xfrm>
              <a:off x="7016580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5" name="Freeform: Shape 7884">
              <a:extLst>
                <a:ext uri="{FF2B5EF4-FFF2-40B4-BE49-F238E27FC236}">
                  <a16:creationId xmlns:a16="http://schemas.microsoft.com/office/drawing/2014/main" id="{2896750E-06F5-4C00-96C7-2BF1C05180D1}"/>
                </a:ext>
              </a:extLst>
            </p:cNvPr>
            <p:cNvSpPr/>
            <p:nvPr/>
          </p:nvSpPr>
          <p:spPr>
            <a:xfrm>
              <a:off x="7016580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6" name="Freeform: Shape 7885">
              <a:extLst>
                <a:ext uri="{FF2B5EF4-FFF2-40B4-BE49-F238E27FC236}">
                  <a16:creationId xmlns:a16="http://schemas.microsoft.com/office/drawing/2014/main" id="{61C836C6-507D-4322-BDDD-81CE6CB7522D}"/>
                </a:ext>
              </a:extLst>
            </p:cNvPr>
            <p:cNvSpPr/>
            <p:nvPr/>
          </p:nvSpPr>
          <p:spPr>
            <a:xfrm>
              <a:off x="7101483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7" name="Freeform: Shape 7886">
              <a:extLst>
                <a:ext uri="{FF2B5EF4-FFF2-40B4-BE49-F238E27FC236}">
                  <a16:creationId xmlns:a16="http://schemas.microsoft.com/office/drawing/2014/main" id="{5A766B4F-E24C-4FEB-B702-CC971A778074}"/>
                </a:ext>
              </a:extLst>
            </p:cNvPr>
            <p:cNvSpPr/>
            <p:nvPr/>
          </p:nvSpPr>
          <p:spPr>
            <a:xfrm>
              <a:off x="7101483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8" name="Freeform: Shape 7887">
              <a:extLst>
                <a:ext uri="{FF2B5EF4-FFF2-40B4-BE49-F238E27FC236}">
                  <a16:creationId xmlns:a16="http://schemas.microsoft.com/office/drawing/2014/main" id="{32BB7223-41D5-4A9B-BE61-83644A79912F}"/>
                </a:ext>
              </a:extLst>
            </p:cNvPr>
            <p:cNvSpPr/>
            <p:nvPr/>
          </p:nvSpPr>
          <p:spPr>
            <a:xfrm>
              <a:off x="7186359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9" name="Freeform: Shape 7888">
              <a:extLst>
                <a:ext uri="{FF2B5EF4-FFF2-40B4-BE49-F238E27FC236}">
                  <a16:creationId xmlns:a16="http://schemas.microsoft.com/office/drawing/2014/main" id="{B2F037D9-434C-46E0-8DDC-7072172500EE}"/>
                </a:ext>
              </a:extLst>
            </p:cNvPr>
            <p:cNvSpPr/>
            <p:nvPr/>
          </p:nvSpPr>
          <p:spPr>
            <a:xfrm>
              <a:off x="7186359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0" name="Freeform: Shape 7889">
              <a:extLst>
                <a:ext uri="{FF2B5EF4-FFF2-40B4-BE49-F238E27FC236}">
                  <a16:creationId xmlns:a16="http://schemas.microsoft.com/office/drawing/2014/main" id="{FF4C6893-5A6E-446E-9349-9EFD388AACC0}"/>
                </a:ext>
              </a:extLst>
            </p:cNvPr>
            <p:cNvSpPr/>
            <p:nvPr/>
          </p:nvSpPr>
          <p:spPr>
            <a:xfrm>
              <a:off x="7271235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1" name="Freeform: Shape 7890">
              <a:extLst>
                <a:ext uri="{FF2B5EF4-FFF2-40B4-BE49-F238E27FC236}">
                  <a16:creationId xmlns:a16="http://schemas.microsoft.com/office/drawing/2014/main" id="{A97F60CF-72B0-4317-B89B-3D9E7DD2D8C6}"/>
                </a:ext>
              </a:extLst>
            </p:cNvPr>
            <p:cNvSpPr/>
            <p:nvPr/>
          </p:nvSpPr>
          <p:spPr>
            <a:xfrm>
              <a:off x="7271235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2" name="Freeform: Shape 7891">
              <a:extLst>
                <a:ext uri="{FF2B5EF4-FFF2-40B4-BE49-F238E27FC236}">
                  <a16:creationId xmlns:a16="http://schemas.microsoft.com/office/drawing/2014/main" id="{85C41365-CE9D-4F63-B25A-E044B3D2C98E}"/>
                </a:ext>
              </a:extLst>
            </p:cNvPr>
            <p:cNvSpPr/>
            <p:nvPr/>
          </p:nvSpPr>
          <p:spPr>
            <a:xfrm>
              <a:off x="7186359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3" name="Freeform: Shape 7892">
              <a:extLst>
                <a:ext uri="{FF2B5EF4-FFF2-40B4-BE49-F238E27FC236}">
                  <a16:creationId xmlns:a16="http://schemas.microsoft.com/office/drawing/2014/main" id="{DA7DC33D-04F9-4A01-8BBC-4196483A7F0C}"/>
                </a:ext>
              </a:extLst>
            </p:cNvPr>
            <p:cNvSpPr/>
            <p:nvPr/>
          </p:nvSpPr>
          <p:spPr>
            <a:xfrm>
              <a:off x="7101483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4" name="Freeform: Shape 7893">
              <a:extLst>
                <a:ext uri="{FF2B5EF4-FFF2-40B4-BE49-F238E27FC236}">
                  <a16:creationId xmlns:a16="http://schemas.microsoft.com/office/drawing/2014/main" id="{5031E21D-FC06-494F-B848-3DC6DD46CF83}"/>
                </a:ext>
              </a:extLst>
            </p:cNvPr>
            <p:cNvSpPr/>
            <p:nvPr/>
          </p:nvSpPr>
          <p:spPr>
            <a:xfrm>
              <a:off x="7101483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5" name="Freeform: Shape 7894">
              <a:extLst>
                <a:ext uri="{FF2B5EF4-FFF2-40B4-BE49-F238E27FC236}">
                  <a16:creationId xmlns:a16="http://schemas.microsoft.com/office/drawing/2014/main" id="{5E668E01-8F38-455E-A31C-68F42B1DF698}"/>
                </a:ext>
              </a:extLst>
            </p:cNvPr>
            <p:cNvSpPr/>
            <p:nvPr/>
          </p:nvSpPr>
          <p:spPr>
            <a:xfrm>
              <a:off x="7186359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6" name="Freeform: Shape 7895">
              <a:extLst>
                <a:ext uri="{FF2B5EF4-FFF2-40B4-BE49-F238E27FC236}">
                  <a16:creationId xmlns:a16="http://schemas.microsoft.com/office/drawing/2014/main" id="{2873B36D-33C0-4B2B-8630-2972E6C78E55}"/>
                </a:ext>
              </a:extLst>
            </p:cNvPr>
            <p:cNvSpPr/>
            <p:nvPr/>
          </p:nvSpPr>
          <p:spPr>
            <a:xfrm>
              <a:off x="7271235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7" name="Freeform: Shape 7896">
              <a:extLst>
                <a:ext uri="{FF2B5EF4-FFF2-40B4-BE49-F238E27FC236}">
                  <a16:creationId xmlns:a16="http://schemas.microsoft.com/office/drawing/2014/main" id="{0A30CD08-F38F-4944-BA67-81FB26AF46AB}"/>
                </a:ext>
              </a:extLst>
            </p:cNvPr>
            <p:cNvSpPr/>
            <p:nvPr/>
          </p:nvSpPr>
          <p:spPr>
            <a:xfrm>
              <a:off x="7356111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8" name="Freeform: Shape 7897">
              <a:extLst>
                <a:ext uri="{FF2B5EF4-FFF2-40B4-BE49-F238E27FC236}">
                  <a16:creationId xmlns:a16="http://schemas.microsoft.com/office/drawing/2014/main" id="{B7684E92-3D9A-4F12-8133-C490AF45D11E}"/>
                </a:ext>
              </a:extLst>
            </p:cNvPr>
            <p:cNvSpPr/>
            <p:nvPr/>
          </p:nvSpPr>
          <p:spPr>
            <a:xfrm>
              <a:off x="7440987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9" name="Freeform: Shape 7898">
              <a:extLst>
                <a:ext uri="{FF2B5EF4-FFF2-40B4-BE49-F238E27FC236}">
                  <a16:creationId xmlns:a16="http://schemas.microsoft.com/office/drawing/2014/main" id="{1E463259-C19A-427B-9DD0-9A6586C8B343}"/>
                </a:ext>
              </a:extLst>
            </p:cNvPr>
            <p:cNvSpPr/>
            <p:nvPr/>
          </p:nvSpPr>
          <p:spPr>
            <a:xfrm>
              <a:off x="7440987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0" name="Freeform: Shape 7899">
              <a:extLst>
                <a:ext uri="{FF2B5EF4-FFF2-40B4-BE49-F238E27FC236}">
                  <a16:creationId xmlns:a16="http://schemas.microsoft.com/office/drawing/2014/main" id="{F7F6562E-4740-4C3A-A1EB-D05CB570ECF6}"/>
                </a:ext>
              </a:extLst>
            </p:cNvPr>
            <p:cNvSpPr/>
            <p:nvPr/>
          </p:nvSpPr>
          <p:spPr>
            <a:xfrm>
              <a:off x="7525864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1" name="Freeform: Shape 7900">
              <a:extLst>
                <a:ext uri="{FF2B5EF4-FFF2-40B4-BE49-F238E27FC236}">
                  <a16:creationId xmlns:a16="http://schemas.microsoft.com/office/drawing/2014/main" id="{053D0855-D89C-492B-BC96-703C95ADC314}"/>
                </a:ext>
              </a:extLst>
            </p:cNvPr>
            <p:cNvSpPr/>
            <p:nvPr/>
          </p:nvSpPr>
          <p:spPr>
            <a:xfrm>
              <a:off x="7525864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2" name="Freeform: Shape 7901">
              <a:extLst>
                <a:ext uri="{FF2B5EF4-FFF2-40B4-BE49-F238E27FC236}">
                  <a16:creationId xmlns:a16="http://schemas.microsoft.com/office/drawing/2014/main" id="{4C81246E-5728-4060-B3D2-9026A4EBBE5A}"/>
                </a:ext>
              </a:extLst>
            </p:cNvPr>
            <p:cNvSpPr/>
            <p:nvPr/>
          </p:nvSpPr>
          <p:spPr>
            <a:xfrm>
              <a:off x="7525864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3" name="Freeform: Shape 7902">
              <a:extLst>
                <a:ext uri="{FF2B5EF4-FFF2-40B4-BE49-F238E27FC236}">
                  <a16:creationId xmlns:a16="http://schemas.microsoft.com/office/drawing/2014/main" id="{4417A07A-9BA7-4858-AF12-C24399D271C1}"/>
                </a:ext>
              </a:extLst>
            </p:cNvPr>
            <p:cNvSpPr/>
            <p:nvPr/>
          </p:nvSpPr>
          <p:spPr>
            <a:xfrm>
              <a:off x="7440987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4" name="Freeform: Shape 7903">
              <a:extLst>
                <a:ext uri="{FF2B5EF4-FFF2-40B4-BE49-F238E27FC236}">
                  <a16:creationId xmlns:a16="http://schemas.microsoft.com/office/drawing/2014/main" id="{FA0838E3-0E3A-4E57-AE36-F9A8084B0D56}"/>
                </a:ext>
              </a:extLst>
            </p:cNvPr>
            <p:cNvSpPr/>
            <p:nvPr/>
          </p:nvSpPr>
          <p:spPr>
            <a:xfrm>
              <a:off x="7356111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5" name="Freeform: Shape 7904">
              <a:extLst>
                <a:ext uri="{FF2B5EF4-FFF2-40B4-BE49-F238E27FC236}">
                  <a16:creationId xmlns:a16="http://schemas.microsoft.com/office/drawing/2014/main" id="{F6DAB808-E389-4285-AACD-48D1319782F1}"/>
                </a:ext>
              </a:extLst>
            </p:cNvPr>
            <p:cNvSpPr/>
            <p:nvPr/>
          </p:nvSpPr>
          <p:spPr>
            <a:xfrm>
              <a:off x="7356111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6" name="Freeform: Shape 7905">
              <a:extLst>
                <a:ext uri="{FF2B5EF4-FFF2-40B4-BE49-F238E27FC236}">
                  <a16:creationId xmlns:a16="http://schemas.microsoft.com/office/drawing/2014/main" id="{CE51A66E-974C-484A-9D0E-A7C167677E58}"/>
                </a:ext>
              </a:extLst>
            </p:cNvPr>
            <p:cNvSpPr/>
            <p:nvPr/>
          </p:nvSpPr>
          <p:spPr>
            <a:xfrm>
              <a:off x="727123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7" name="Freeform: Shape 7906">
              <a:extLst>
                <a:ext uri="{FF2B5EF4-FFF2-40B4-BE49-F238E27FC236}">
                  <a16:creationId xmlns:a16="http://schemas.microsoft.com/office/drawing/2014/main" id="{EE242AF1-DE20-4CA5-8C1F-3D0583F69A25}"/>
                </a:ext>
              </a:extLst>
            </p:cNvPr>
            <p:cNvSpPr/>
            <p:nvPr/>
          </p:nvSpPr>
          <p:spPr>
            <a:xfrm>
              <a:off x="7271235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8" name="Freeform: Shape 7907">
              <a:extLst>
                <a:ext uri="{FF2B5EF4-FFF2-40B4-BE49-F238E27FC236}">
                  <a16:creationId xmlns:a16="http://schemas.microsoft.com/office/drawing/2014/main" id="{160D6013-3522-48E0-9437-204B314F9784}"/>
                </a:ext>
              </a:extLst>
            </p:cNvPr>
            <p:cNvSpPr/>
            <p:nvPr/>
          </p:nvSpPr>
          <p:spPr>
            <a:xfrm>
              <a:off x="727123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9" name="Freeform: Shape 7908">
              <a:extLst>
                <a:ext uri="{FF2B5EF4-FFF2-40B4-BE49-F238E27FC236}">
                  <a16:creationId xmlns:a16="http://schemas.microsoft.com/office/drawing/2014/main" id="{4D0E6E17-A2FE-4424-A6B9-C4CEB41F3072}"/>
                </a:ext>
              </a:extLst>
            </p:cNvPr>
            <p:cNvSpPr/>
            <p:nvPr/>
          </p:nvSpPr>
          <p:spPr>
            <a:xfrm>
              <a:off x="7186359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0" name="Freeform: Shape 7909">
              <a:extLst>
                <a:ext uri="{FF2B5EF4-FFF2-40B4-BE49-F238E27FC236}">
                  <a16:creationId xmlns:a16="http://schemas.microsoft.com/office/drawing/2014/main" id="{1A7C650B-B9C3-43F6-87CC-803CA1A9A9BE}"/>
                </a:ext>
              </a:extLst>
            </p:cNvPr>
            <p:cNvSpPr/>
            <p:nvPr/>
          </p:nvSpPr>
          <p:spPr>
            <a:xfrm>
              <a:off x="7186359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1" name="Freeform: Shape 7910">
              <a:extLst>
                <a:ext uri="{FF2B5EF4-FFF2-40B4-BE49-F238E27FC236}">
                  <a16:creationId xmlns:a16="http://schemas.microsoft.com/office/drawing/2014/main" id="{60F93BE1-FBF7-4D14-B625-8EFF85998682}"/>
                </a:ext>
              </a:extLst>
            </p:cNvPr>
            <p:cNvSpPr/>
            <p:nvPr/>
          </p:nvSpPr>
          <p:spPr>
            <a:xfrm>
              <a:off x="7101483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2" name="Freeform: Shape 7911">
              <a:extLst>
                <a:ext uri="{FF2B5EF4-FFF2-40B4-BE49-F238E27FC236}">
                  <a16:creationId xmlns:a16="http://schemas.microsoft.com/office/drawing/2014/main" id="{FB3207DA-2579-4639-B1BF-E8F21E8B3B18}"/>
                </a:ext>
              </a:extLst>
            </p:cNvPr>
            <p:cNvSpPr/>
            <p:nvPr/>
          </p:nvSpPr>
          <p:spPr>
            <a:xfrm>
              <a:off x="7101483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3" name="Freeform: Shape 7912">
              <a:extLst>
                <a:ext uri="{FF2B5EF4-FFF2-40B4-BE49-F238E27FC236}">
                  <a16:creationId xmlns:a16="http://schemas.microsoft.com/office/drawing/2014/main" id="{82CADBD1-2A3D-466C-B326-D6B5CD706061}"/>
                </a:ext>
              </a:extLst>
            </p:cNvPr>
            <p:cNvSpPr/>
            <p:nvPr/>
          </p:nvSpPr>
          <p:spPr>
            <a:xfrm>
              <a:off x="701658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4" name="Freeform: Shape 7913">
              <a:extLst>
                <a:ext uri="{FF2B5EF4-FFF2-40B4-BE49-F238E27FC236}">
                  <a16:creationId xmlns:a16="http://schemas.microsoft.com/office/drawing/2014/main" id="{4F122EC7-D686-440A-AE32-C0E997015C08}"/>
                </a:ext>
              </a:extLst>
            </p:cNvPr>
            <p:cNvSpPr/>
            <p:nvPr/>
          </p:nvSpPr>
          <p:spPr>
            <a:xfrm>
              <a:off x="6931704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5" name="Freeform: Shape 7914">
              <a:extLst>
                <a:ext uri="{FF2B5EF4-FFF2-40B4-BE49-F238E27FC236}">
                  <a16:creationId xmlns:a16="http://schemas.microsoft.com/office/drawing/2014/main" id="{924088EE-F0A5-4821-A569-49AB75D26BE0}"/>
                </a:ext>
              </a:extLst>
            </p:cNvPr>
            <p:cNvSpPr/>
            <p:nvPr/>
          </p:nvSpPr>
          <p:spPr>
            <a:xfrm>
              <a:off x="7016580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6" name="Freeform: Shape 7915">
              <a:extLst>
                <a:ext uri="{FF2B5EF4-FFF2-40B4-BE49-F238E27FC236}">
                  <a16:creationId xmlns:a16="http://schemas.microsoft.com/office/drawing/2014/main" id="{1F0BD4C2-F688-4722-9926-2283372A2DCF}"/>
                </a:ext>
              </a:extLst>
            </p:cNvPr>
            <p:cNvSpPr/>
            <p:nvPr/>
          </p:nvSpPr>
          <p:spPr>
            <a:xfrm>
              <a:off x="7101483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7" name="Freeform: Shape 7916">
              <a:extLst>
                <a:ext uri="{FF2B5EF4-FFF2-40B4-BE49-F238E27FC236}">
                  <a16:creationId xmlns:a16="http://schemas.microsoft.com/office/drawing/2014/main" id="{C9059C45-14E9-466B-8DA4-038EA69A00F7}"/>
                </a:ext>
              </a:extLst>
            </p:cNvPr>
            <p:cNvSpPr/>
            <p:nvPr/>
          </p:nvSpPr>
          <p:spPr>
            <a:xfrm>
              <a:off x="7101483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8" name="Freeform: Shape 7917">
              <a:extLst>
                <a:ext uri="{FF2B5EF4-FFF2-40B4-BE49-F238E27FC236}">
                  <a16:creationId xmlns:a16="http://schemas.microsoft.com/office/drawing/2014/main" id="{3DDC9D90-F480-4B51-8E36-605D49735C3B}"/>
                </a:ext>
              </a:extLst>
            </p:cNvPr>
            <p:cNvSpPr/>
            <p:nvPr/>
          </p:nvSpPr>
          <p:spPr>
            <a:xfrm>
              <a:off x="7186359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9" name="Freeform: Shape 7918">
              <a:extLst>
                <a:ext uri="{FF2B5EF4-FFF2-40B4-BE49-F238E27FC236}">
                  <a16:creationId xmlns:a16="http://schemas.microsoft.com/office/drawing/2014/main" id="{978F7E61-5618-4AE5-9417-7DBC935C1F4A}"/>
                </a:ext>
              </a:extLst>
            </p:cNvPr>
            <p:cNvSpPr/>
            <p:nvPr/>
          </p:nvSpPr>
          <p:spPr>
            <a:xfrm>
              <a:off x="7186359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0" name="Freeform: Shape 7919">
              <a:extLst>
                <a:ext uri="{FF2B5EF4-FFF2-40B4-BE49-F238E27FC236}">
                  <a16:creationId xmlns:a16="http://schemas.microsoft.com/office/drawing/2014/main" id="{682A8EC7-FB6F-4AB2-B819-6AF22165D931}"/>
                </a:ext>
              </a:extLst>
            </p:cNvPr>
            <p:cNvSpPr/>
            <p:nvPr/>
          </p:nvSpPr>
          <p:spPr>
            <a:xfrm>
              <a:off x="7101483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1" name="Freeform: Shape 7920">
              <a:extLst>
                <a:ext uri="{FF2B5EF4-FFF2-40B4-BE49-F238E27FC236}">
                  <a16:creationId xmlns:a16="http://schemas.microsoft.com/office/drawing/2014/main" id="{DB4E4BBA-9A59-4F82-AF29-2922F2AAD9B8}"/>
                </a:ext>
              </a:extLst>
            </p:cNvPr>
            <p:cNvSpPr/>
            <p:nvPr/>
          </p:nvSpPr>
          <p:spPr>
            <a:xfrm>
              <a:off x="7186359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2" name="Freeform: Shape 7921">
              <a:extLst>
                <a:ext uri="{FF2B5EF4-FFF2-40B4-BE49-F238E27FC236}">
                  <a16:creationId xmlns:a16="http://schemas.microsoft.com/office/drawing/2014/main" id="{721E5B0C-90D5-407F-8DEE-FB58F6B41BEB}"/>
                </a:ext>
              </a:extLst>
            </p:cNvPr>
            <p:cNvSpPr/>
            <p:nvPr/>
          </p:nvSpPr>
          <p:spPr>
            <a:xfrm>
              <a:off x="7186359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3" name="Freeform: Shape 7922">
              <a:extLst>
                <a:ext uri="{FF2B5EF4-FFF2-40B4-BE49-F238E27FC236}">
                  <a16:creationId xmlns:a16="http://schemas.microsoft.com/office/drawing/2014/main" id="{A0418BE9-4BDD-4BAF-B7C3-66ECAE25B1F7}"/>
                </a:ext>
              </a:extLst>
            </p:cNvPr>
            <p:cNvSpPr/>
            <p:nvPr/>
          </p:nvSpPr>
          <p:spPr>
            <a:xfrm>
              <a:off x="7271235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4" name="Freeform: Shape 7923">
              <a:extLst>
                <a:ext uri="{FF2B5EF4-FFF2-40B4-BE49-F238E27FC236}">
                  <a16:creationId xmlns:a16="http://schemas.microsoft.com/office/drawing/2014/main" id="{45C01DF2-D110-421F-9BFF-1B7FDE90A63F}"/>
                </a:ext>
              </a:extLst>
            </p:cNvPr>
            <p:cNvSpPr/>
            <p:nvPr/>
          </p:nvSpPr>
          <p:spPr>
            <a:xfrm>
              <a:off x="7271235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5" name="Freeform: Shape 7924">
              <a:extLst>
                <a:ext uri="{FF2B5EF4-FFF2-40B4-BE49-F238E27FC236}">
                  <a16:creationId xmlns:a16="http://schemas.microsoft.com/office/drawing/2014/main" id="{4097FE8B-65F7-4B7E-B363-B17823FBB870}"/>
                </a:ext>
              </a:extLst>
            </p:cNvPr>
            <p:cNvSpPr/>
            <p:nvPr/>
          </p:nvSpPr>
          <p:spPr>
            <a:xfrm>
              <a:off x="7356111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6" name="Freeform: Shape 7925">
              <a:extLst>
                <a:ext uri="{FF2B5EF4-FFF2-40B4-BE49-F238E27FC236}">
                  <a16:creationId xmlns:a16="http://schemas.microsoft.com/office/drawing/2014/main" id="{1A649B94-66C1-4EE4-96AD-13D237F09248}"/>
                </a:ext>
              </a:extLst>
            </p:cNvPr>
            <p:cNvSpPr/>
            <p:nvPr/>
          </p:nvSpPr>
          <p:spPr>
            <a:xfrm>
              <a:off x="7610740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7" name="Freeform: Shape 7926">
              <a:extLst>
                <a:ext uri="{FF2B5EF4-FFF2-40B4-BE49-F238E27FC236}">
                  <a16:creationId xmlns:a16="http://schemas.microsoft.com/office/drawing/2014/main" id="{641DD0E7-C811-4478-B06F-F2840153FFBA}"/>
                </a:ext>
              </a:extLst>
            </p:cNvPr>
            <p:cNvSpPr/>
            <p:nvPr/>
          </p:nvSpPr>
          <p:spPr>
            <a:xfrm>
              <a:off x="7016580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8" name="Freeform: Shape 7927">
              <a:extLst>
                <a:ext uri="{FF2B5EF4-FFF2-40B4-BE49-F238E27FC236}">
                  <a16:creationId xmlns:a16="http://schemas.microsoft.com/office/drawing/2014/main" id="{DED209F1-58A3-4447-804C-C16010123AFF}"/>
                </a:ext>
              </a:extLst>
            </p:cNvPr>
            <p:cNvSpPr/>
            <p:nvPr/>
          </p:nvSpPr>
          <p:spPr>
            <a:xfrm>
              <a:off x="7016580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9" name="Freeform: Shape 7928">
              <a:extLst>
                <a:ext uri="{FF2B5EF4-FFF2-40B4-BE49-F238E27FC236}">
                  <a16:creationId xmlns:a16="http://schemas.microsoft.com/office/drawing/2014/main" id="{66452BB2-C207-4274-9FE9-078DB7766C2B}"/>
                </a:ext>
              </a:extLst>
            </p:cNvPr>
            <p:cNvSpPr/>
            <p:nvPr/>
          </p:nvSpPr>
          <p:spPr>
            <a:xfrm>
              <a:off x="7016580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0" name="Freeform: Shape 7929">
              <a:extLst>
                <a:ext uri="{FF2B5EF4-FFF2-40B4-BE49-F238E27FC236}">
                  <a16:creationId xmlns:a16="http://schemas.microsoft.com/office/drawing/2014/main" id="{290FE395-43B0-4A51-AB7C-89C8FD945C73}"/>
                </a:ext>
              </a:extLst>
            </p:cNvPr>
            <p:cNvSpPr/>
            <p:nvPr/>
          </p:nvSpPr>
          <p:spPr>
            <a:xfrm>
              <a:off x="6931704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1" name="Freeform: Shape 7930">
              <a:extLst>
                <a:ext uri="{FF2B5EF4-FFF2-40B4-BE49-F238E27FC236}">
                  <a16:creationId xmlns:a16="http://schemas.microsoft.com/office/drawing/2014/main" id="{F0C4C8B1-2DF8-4039-A58F-83E8FF572500}"/>
                </a:ext>
              </a:extLst>
            </p:cNvPr>
            <p:cNvSpPr/>
            <p:nvPr/>
          </p:nvSpPr>
          <p:spPr>
            <a:xfrm>
              <a:off x="6931704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2" name="Freeform: Shape 7931">
              <a:extLst>
                <a:ext uri="{FF2B5EF4-FFF2-40B4-BE49-F238E27FC236}">
                  <a16:creationId xmlns:a16="http://schemas.microsoft.com/office/drawing/2014/main" id="{80538E94-8D0B-489B-8C17-01B23DFA0098}"/>
                </a:ext>
              </a:extLst>
            </p:cNvPr>
            <p:cNvSpPr/>
            <p:nvPr/>
          </p:nvSpPr>
          <p:spPr>
            <a:xfrm>
              <a:off x="6931704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3" name="Freeform: Shape 7932">
              <a:extLst>
                <a:ext uri="{FF2B5EF4-FFF2-40B4-BE49-F238E27FC236}">
                  <a16:creationId xmlns:a16="http://schemas.microsoft.com/office/drawing/2014/main" id="{2057B1CA-A21A-4AAB-AED0-C8B56735F9C6}"/>
                </a:ext>
              </a:extLst>
            </p:cNvPr>
            <p:cNvSpPr/>
            <p:nvPr/>
          </p:nvSpPr>
          <p:spPr>
            <a:xfrm>
              <a:off x="6931704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4" name="Freeform: Shape 7933">
              <a:extLst>
                <a:ext uri="{FF2B5EF4-FFF2-40B4-BE49-F238E27FC236}">
                  <a16:creationId xmlns:a16="http://schemas.microsoft.com/office/drawing/2014/main" id="{59949E68-7FBA-46BA-B253-BD03F418EDBE}"/>
                </a:ext>
              </a:extLst>
            </p:cNvPr>
            <p:cNvSpPr/>
            <p:nvPr/>
          </p:nvSpPr>
          <p:spPr>
            <a:xfrm>
              <a:off x="6846828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5" name="Freeform: Shape 7934">
              <a:extLst>
                <a:ext uri="{FF2B5EF4-FFF2-40B4-BE49-F238E27FC236}">
                  <a16:creationId xmlns:a16="http://schemas.microsoft.com/office/drawing/2014/main" id="{89F8EA3F-BE3C-4E5C-A766-948044D16322}"/>
                </a:ext>
              </a:extLst>
            </p:cNvPr>
            <p:cNvSpPr/>
            <p:nvPr/>
          </p:nvSpPr>
          <p:spPr>
            <a:xfrm>
              <a:off x="6846828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6" name="Freeform: Shape 7935">
              <a:extLst>
                <a:ext uri="{FF2B5EF4-FFF2-40B4-BE49-F238E27FC236}">
                  <a16:creationId xmlns:a16="http://schemas.microsoft.com/office/drawing/2014/main" id="{19BC9E93-E12C-4C42-BFE6-3EFD4AEB8E70}"/>
                </a:ext>
              </a:extLst>
            </p:cNvPr>
            <p:cNvSpPr/>
            <p:nvPr/>
          </p:nvSpPr>
          <p:spPr>
            <a:xfrm>
              <a:off x="6846828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7" name="Freeform: Shape 7936">
              <a:extLst>
                <a:ext uri="{FF2B5EF4-FFF2-40B4-BE49-F238E27FC236}">
                  <a16:creationId xmlns:a16="http://schemas.microsoft.com/office/drawing/2014/main" id="{D8A16310-1017-4ADE-81B4-6B1EEFA11C4C}"/>
                </a:ext>
              </a:extLst>
            </p:cNvPr>
            <p:cNvSpPr/>
            <p:nvPr/>
          </p:nvSpPr>
          <p:spPr>
            <a:xfrm>
              <a:off x="6761951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8" name="Freeform: Shape 7937">
              <a:extLst>
                <a:ext uri="{FF2B5EF4-FFF2-40B4-BE49-F238E27FC236}">
                  <a16:creationId xmlns:a16="http://schemas.microsoft.com/office/drawing/2014/main" id="{4375C9FD-4A7A-42C8-9DBA-F2C8422443A7}"/>
                </a:ext>
              </a:extLst>
            </p:cNvPr>
            <p:cNvSpPr/>
            <p:nvPr/>
          </p:nvSpPr>
          <p:spPr>
            <a:xfrm>
              <a:off x="6677075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9" name="Freeform: Shape 7938">
              <a:extLst>
                <a:ext uri="{FF2B5EF4-FFF2-40B4-BE49-F238E27FC236}">
                  <a16:creationId xmlns:a16="http://schemas.microsoft.com/office/drawing/2014/main" id="{15EEF843-48A0-4229-A7CE-00BF47E70A87}"/>
                </a:ext>
              </a:extLst>
            </p:cNvPr>
            <p:cNvSpPr/>
            <p:nvPr/>
          </p:nvSpPr>
          <p:spPr>
            <a:xfrm>
              <a:off x="6592199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0" name="Freeform: Shape 7939">
              <a:extLst>
                <a:ext uri="{FF2B5EF4-FFF2-40B4-BE49-F238E27FC236}">
                  <a16:creationId xmlns:a16="http://schemas.microsoft.com/office/drawing/2014/main" id="{772829DE-11B0-4819-888E-3CB5CA8DC1FB}"/>
                </a:ext>
              </a:extLst>
            </p:cNvPr>
            <p:cNvSpPr/>
            <p:nvPr/>
          </p:nvSpPr>
          <p:spPr>
            <a:xfrm>
              <a:off x="6507323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1" name="Freeform: Shape 7940">
              <a:extLst>
                <a:ext uri="{FF2B5EF4-FFF2-40B4-BE49-F238E27FC236}">
                  <a16:creationId xmlns:a16="http://schemas.microsoft.com/office/drawing/2014/main" id="{27EC008A-CC00-4BE9-A4F7-9AFDF8DEF376}"/>
                </a:ext>
              </a:extLst>
            </p:cNvPr>
            <p:cNvSpPr/>
            <p:nvPr/>
          </p:nvSpPr>
          <p:spPr>
            <a:xfrm>
              <a:off x="6422447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2" name="Freeform: Shape 7941">
              <a:extLst>
                <a:ext uri="{FF2B5EF4-FFF2-40B4-BE49-F238E27FC236}">
                  <a16:creationId xmlns:a16="http://schemas.microsoft.com/office/drawing/2014/main" id="{E0CE6D2B-0171-4DE8-A19D-18A79E1EFC34}"/>
                </a:ext>
              </a:extLst>
            </p:cNvPr>
            <p:cNvSpPr/>
            <p:nvPr/>
          </p:nvSpPr>
          <p:spPr>
            <a:xfrm>
              <a:off x="6337570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3" name="Freeform: Shape 7942">
              <a:extLst>
                <a:ext uri="{FF2B5EF4-FFF2-40B4-BE49-F238E27FC236}">
                  <a16:creationId xmlns:a16="http://schemas.microsoft.com/office/drawing/2014/main" id="{1895F1C4-669C-4FC6-B46D-93CCCC6E0673}"/>
                </a:ext>
              </a:extLst>
            </p:cNvPr>
            <p:cNvSpPr/>
            <p:nvPr/>
          </p:nvSpPr>
          <p:spPr>
            <a:xfrm>
              <a:off x="6252694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4" name="Freeform: Shape 7943">
              <a:extLst>
                <a:ext uri="{FF2B5EF4-FFF2-40B4-BE49-F238E27FC236}">
                  <a16:creationId xmlns:a16="http://schemas.microsoft.com/office/drawing/2014/main" id="{E3460DED-68C5-4A8C-B8A0-4AC98E3CF63D}"/>
                </a:ext>
              </a:extLst>
            </p:cNvPr>
            <p:cNvSpPr/>
            <p:nvPr/>
          </p:nvSpPr>
          <p:spPr>
            <a:xfrm>
              <a:off x="6167818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5" name="Freeform: Shape 7944">
              <a:extLst>
                <a:ext uri="{FF2B5EF4-FFF2-40B4-BE49-F238E27FC236}">
                  <a16:creationId xmlns:a16="http://schemas.microsoft.com/office/drawing/2014/main" id="{9E7CD42C-3206-4D11-8CFE-0127A3F8A335}"/>
                </a:ext>
              </a:extLst>
            </p:cNvPr>
            <p:cNvSpPr/>
            <p:nvPr/>
          </p:nvSpPr>
          <p:spPr>
            <a:xfrm>
              <a:off x="6167818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6" name="Freeform: Shape 7945">
              <a:extLst>
                <a:ext uri="{FF2B5EF4-FFF2-40B4-BE49-F238E27FC236}">
                  <a16:creationId xmlns:a16="http://schemas.microsoft.com/office/drawing/2014/main" id="{CF8C707C-1AD7-4B59-8512-5018353B2EB1}"/>
                </a:ext>
              </a:extLst>
            </p:cNvPr>
            <p:cNvSpPr/>
            <p:nvPr/>
          </p:nvSpPr>
          <p:spPr>
            <a:xfrm>
              <a:off x="6082942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7" name="Freeform: Shape 7946">
              <a:extLst>
                <a:ext uri="{FF2B5EF4-FFF2-40B4-BE49-F238E27FC236}">
                  <a16:creationId xmlns:a16="http://schemas.microsoft.com/office/drawing/2014/main" id="{10FDCF02-04CF-4071-9A3B-73E1D6268C44}"/>
                </a:ext>
              </a:extLst>
            </p:cNvPr>
            <p:cNvSpPr/>
            <p:nvPr/>
          </p:nvSpPr>
          <p:spPr>
            <a:xfrm>
              <a:off x="599806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8" name="Freeform: Shape 7947">
              <a:extLst>
                <a:ext uri="{FF2B5EF4-FFF2-40B4-BE49-F238E27FC236}">
                  <a16:creationId xmlns:a16="http://schemas.microsoft.com/office/drawing/2014/main" id="{E64FD518-ACD0-4CC1-903C-D7BE7D0A8BCC}"/>
                </a:ext>
              </a:extLst>
            </p:cNvPr>
            <p:cNvSpPr/>
            <p:nvPr/>
          </p:nvSpPr>
          <p:spPr>
            <a:xfrm>
              <a:off x="5998065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9" name="Freeform: Shape 7948">
              <a:extLst>
                <a:ext uri="{FF2B5EF4-FFF2-40B4-BE49-F238E27FC236}">
                  <a16:creationId xmlns:a16="http://schemas.microsoft.com/office/drawing/2014/main" id="{420B39DF-210E-43AF-8419-B950895C1DAD}"/>
                </a:ext>
              </a:extLst>
            </p:cNvPr>
            <p:cNvSpPr/>
            <p:nvPr/>
          </p:nvSpPr>
          <p:spPr>
            <a:xfrm>
              <a:off x="5913189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0" name="Freeform: Shape 7949">
              <a:extLst>
                <a:ext uri="{FF2B5EF4-FFF2-40B4-BE49-F238E27FC236}">
                  <a16:creationId xmlns:a16="http://schemas.microsoft.com/office/drawing/2014/main" id="{9B60E0CB-A26B-4764-8C87-51358470BB7E}"/>
                </a:ext>
              </a:extLst>
            </p:cNvPr>
            <p:cNvSpPr/>
            <p:nvPr/>
          </p:nvSpPr>
          <p:spPr>
            <a:xfrm>
              <a:off x="5828313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1" name="Freeform: Shape 7950">
              <a:extLst>
                <a:ext uri="{FF2B5EF4-FFF2-40B4-BE49-F238E27FC236}">
                  <a16:creationId xmlns:a16="http://schemas.microsoft.com/office/drawing/2014/main" id="{A18933E7-8CBD-4115-8020-B1046F095AFB}"/>
                </a:ext>
              </a:extLst>
            </p:cNvPr>
            <p:cNvSpPr/>
            <p:nvPr/>
          </p:nvSpPr>
          <p:spPr>
            <a:xfrm>
              <a:off x="5743437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2" name="Freeform: Shape 7951">
              <a:extLst>
                <a:ext uri="{FF2B5EF4-FFF2-40B4-BE49-F238E27FC236}">
                  <a16:creationId xmlns:a16="http://schemas.microsoft.com/office/drawing/2014/main" id="{DDB0E150-DF20-4A84-B404-6FB9D90CBD64}"/>
                </a:ext>
              </a:extLst>
            </p:cNvPr>
            <p:cNvSpPr/>
            <p:nvPr/>
          </p:nvSpPr>
          <p:spPr>
            <a:xfrm>
              <a:off x="574343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3" name="Freeform: Shape 7952">
              <a:extLst>
                <a:ext uri="{FF2B5EF4-FFF2-40B4-BE49-F238E27FC236}">
                  <a16:creationId xmlns:a16="http://schemas.microsoft.com/office/drawing/2014/main" id="{CE416094-BDEF-4CBF-A47B-935E27634E54}"/>
                </a:ext>
              </a:extLst>
            </p:cNvPr>
            <p:cNvSpPr/>
            <p:nvPr/>
          </p:nvSpPr>
          <p:spPr>
            <a:xfrm>
              <a:off x="565856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4" name="Freeform: Shape 7953">
              <a:extLst>
                <a:ext uri="{FF2B5EF4-FFF2-40B4-BE49-F238E27FC236}">
                  <a16:creationId xmlns:a16="http://schemas.microsoft.com/office/drawing/2014/main" id="{50F63C7A-E0EA-4FF6-B135-04DACBA99C25}"/>
                </a:ext>
              </a:extLst>
            </p:cNvPr>
            <p:cNvSpPr/>
            <p:nvPr/>
          </p:nvSpPr>
          <p:spPr>
            <a:xfrm>
              <a:off x="5658560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5" name="Freeform: Shape 7954">
              <a:extLst>
                <a:ext uri="{FF2B5EF4-FFF2-40B4-BE49-F238E27FC236}">
                  <a16:creationId xmlns:a16="http://schemas.microsoft.com/office/drawing/2014/main" id="{BDDB7A17-2BAE-4470-A5E3-2DF379F7D504}"/>
                </a:ext>
              </a:extLst>
            </p:cNvPr>
            <p:cNvSpPr/>
            <p:nvPr/>
          </p:nvSpPr>
          <p:spPr>
            <a:xfrm>
              <a:off x="5658560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6" name="Freeform: Shape 7955">
              <a:extLst>
                <a:ext uri="{FF2B5EF4-FFF2-40B4-BE49-F238E27FC236}">
                  <a16:creationId xmlns:a16="http://schemas.microsoft.com/office/drawing/2014/main" id="{42363E0F-70C2-4179-869D-1C774E76F784}"/>
                </a:ext>
              </a:extLst>
            </p:cNvPr>
            <p:cNvSpPr/>
            <p:nvPr/>
          </p:nvSpPr>
          <p:spPr>
            <a:xfrm>
              <a:off x="5573684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7" name="Freeform: Shape 7956">
              <a:extLst>
                <a:ext uri="{FF2B5EF4-FFF2-40B4-BE49-F238E27FC236}">
                  <a16:creationId xmlns:a16="http://schemas.microsoft.com/office/drawing/2014/main" id="{4200D6FE-6887-4A89-BCD3-C50DCCD12679}"/>
                </a:ext>
              </a:extLst>
            </p:cNvPr>
            <p:cNvSpPr/>
            <p:nvPr/>
          </p:nvSpPr>
          <p:spPr>
            <a:xfrm>
              <a:off x="5573684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8" name="Freeform: Shape 7957">
              <a:extLst>
                <a:ext uri="{FF2B5EF4-FFF2-40B4-BE49-F238E27FC236}">
                  <a16:creationId xmlns:a16="http://schemas.microsoft.com/office/drawing/2014/main" id="{B47FC160-DE1A-4D1D-82D5-DAE86E68A096}"/>
                </a:ext>
              </a:extLst>
            </p:cNvPr>
            <p:cNvSpPr/>
            <p:nvPr/>
          </p:nvSpPr>
          <p:spPr>
            <a:xfrm>
              <a:off x="5488808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9" name="Freeform: Shape 7958">
              <a:extLst>
                <a:ext uri="{FF2B5EF4-FFF2-40B4-BE49-F238E27FC236}">
                  <a16:creationId xmlns:a16="http://schemas.microsoft.com/office/drawing/2014/main" id="{FA85B2B6-C83F-42D7-91B1-BB90838F274E}"/>
                </a:ext>
              </a:extLst>
            </p:cNvPr>
            <p:cNvSpPr/>
            <p:nvPr/>
          </p:nvSpPr>
          <p:spPr>
            <a:xfrm>
              <a:off x="5488808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0" name="Freeform: Shape 7959">
              <a:extLst>
                <a:ext uri="{FF2B5EF4-FFF2-40B4-BE49-F238E27FC236}">
                  <a16:creationId xmlns:a16="http://schemas.microsoft.com/office/drawing/2014/main" id="{DBE8E354-6AFC-4517-8A5D-B23B48EB690C}"/>
                </a:ext>
              </a:extLst>
            </p:cNvPr>
            <p:cNvSpPr/>
            <p:nvPr/>
          </p:nvSpPr>
          <p:spPr>
            <a:xfrm>
              <a:off x="5488808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1" name="Freeform: Shape 7960">
              <a:extLst>
                <a:ext uri="{FF2B5EF4-FFF2-40B4-BE49-F238E27FC236}">
                  <a16:creationId xmlns:a16="http://schemas.microsoft.com/office/drawing/2014/main" id="{16570F41-3D07-404B-90F8-B9F7C6C8DD80}"/>
                </a:ext>
              </a:extLst>
            </p:cNvPr>
            <p:cNvSpPr/>
            <p:nvPr/>
          </p:nvSpPr>
          <p:spPr>
            <a:xfrm>
              <a:off x="5488808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2" name="Freeform: Shape 7961">
              <a:extLst>
                <a:ext uri="{FF2B5EF4-FFF2-40B4-BE49-F238E27FC236}">
                  <a16:creationId xmlns:a16="http://schemas.microsoft.com/office/drawing/2014/main" id="{D7B9B973-31BF-4102-B740-E4738B14F158}"/>
                </a:ext>
              </a:extLst>
            </p:cNvPr>
            <p:cNvSpPr/>
            <p:nvPr/>
          </p:nvSpPr>
          <p:spPr>
            <a:xfrm>
              <a:off x="5573684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3" name="Freeform: Shape 7962">
              <a:extLst>
                <a:ext uri="{FF2B5EF4-FFF2-40B4-BE49-F238E27FC236}">
                  <a16:creationId xmlns:a16="http://schemas.microsoft.com/office/drawing/2014/main" id="{45D5639E-F99A-4A0D-8EA1-1497F5A1EF09}"/>
                </a:ext>
              </a:extLst>
            </p:cNvPr>
            <p:cNvSpPr/>
            <p:nvPr/>
          </p:nvSpPr>
          <p:spPr>
            <a:xfrm>
              <a:off x="5658560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4" name="Freeform: Shape 7963">
              <a:extLst>
                <a:ext uri="{FF2B5EF4-FFF2-40B4-BE49-F238E27FC236}">
                  <a16:creationId xmlns:a16="http://schemas.microsoft.com/office/drawing/2014/main" id="{F0DB80CC-237A-4A11-B0E0-B6DE7BCB9B0A}"/>
                </a:ext>
              </a:extLst>
            </p:cNvPr>
            <p:cNvSpPr/>
            <p:nvPr/>
          </p:nvSpPr>
          <p:spPr>
            <a:xfrm>
              <a:off x="5743437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5" name="Freeform: Shape 7964">
              <a:extLst>
                <a:ext uri="{FF2B5EF4-FFF2-40B4-BE49-F238E27FC236}">
                  <a16:creationId xmlns:a16="http://schemas.microsoft.com/office/drawing/2014/main" id="{32CF09B9-9144-4376-8E40-331DB41AB40F}"/>
                </a:ext>
              </a:extLst>
            </p:cNvPr>
            <p:cNvSpPr/>
            <p:nvPr/>
          </p:nvSpPr>
          <p:spPr>
            <a:xfrm>
              <a:off x="5828313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6" name="Freeform: Shape 7965">
              <a:extLst>
                <a:ext uri="{FF2B5EF4-FFF2-40B4-BE49-F238E27FC236}">
                  <a16:creationId xmlns:a16="http://schemas.microsoft.com/office/drawing/2014/main" id="{3621E0B0-647D-43EE-9258-C7E2BF8E0F21}"/>
                </a:ext>
              </a:extLst>
            </p:cNvPr>
            <p:cNvSpPr/>
            <p:nvPr/>
          </p:nvSpPr>
          <p:spPr>
            <a:xfrm>
              <a:off x="5913189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7" name="Freeform: Shape 7966">
              <a:extLst>
                <a:ext uri="{FF2B5EF4-FFF2-40B4-BE49-F238E27FC236}">
                  <a16:creationId xmlns:a16="http://schemas.microsoft.com/office/drawing/2014/main" id="{1513046B-4BDE-4CA4-93FF-D36FD7FCC7C0}"/>
                </a:ext>
              </a:extLst>
            </p:cNvPr>
            <p:cNvSpPr/>
            <p:nvPr/>
          </p:nvSpPr>
          <p:spPr>
            <a:xfrm>
              <a:off x="5913189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8" name="Freeform: Shape 7967">
              <a:extLst>
                <a:ext uri="{FF2B5EF4-FFF2-40B4-BE49-F238E27FC236}">
                  <a16:creationId xmlns:a16="http://schemas.microsoft.com/office/drawing/2014/main" id="{85CBB560-2A7E-4E3C-9934-8344304254C2}"/>
                </a:ext>
              </a:extLst>
            </p:cNvPr>
            <p:cNvSpPr/>
            <p:nvPr/>
          </p:nvSpPr>
          <p:spPr>
            <a:xfrm>
              <a:off x="5998065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9" name="Freeform: Shape 7968">
              <a:extLst>
                <a:ext uri="{FF2B5EF4-FFF2-40B4-BE49-F238E27FC236}">
                  <a16:creationId xmlns:a16="http://schemas.microsoft.com/office/drawing/2014/main" id="{7742A1AC-BAD4-4991-89C1-B1EAB307BEB5}"/>
                </a:ext>
              </a:extLst>
            </p:cNvPr>
            <p:cNvSpPr/>
            <p:nvPr/>
          </p:nvSpPr>
          <p:spPr>
            <a:xfrm>
              <a:off x="6082942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0" name="Freeform: Shape 7969">
              <a:extLst>
                <a:ext uri="{FF2B5EF4-FFF2-40B4-BE49-F238E27FC236}">
                  <a16:creationId xmlns:a16="http://schemas.microsoft.com/office/drawing/2014/main" id="{D11F2073-37A6-49E8-8679-8AD2F6A14299}"/>
                </a:ext>
              </a:extLst>
            </p:cNvPr>
            <p:cNvSpPr/>
            <p:nvPr/>
          </p:nvSpPr>
          <p:spPr>
            <a:xfrm>
              <a:off x="6167818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1" name="Freeform: Shape 7970">
              <a:extLst>
                <a:ext uri="{FF2B5EF4-FFF2-40B4-BE49-F238E27FC236}">
                  <a16:creationId xmlns:a16="http://schemas.microsoft.com/office/drawing/2014/main" id="{3A9B0094-8C03-44AA-81E1-170723AEBC8D}"/>
                </a:ext>
              </a:extLst>
            </p:cNvPr>
            <p:cNvSpPr/>
            <p:nvPr/>
          </p:nvSpPr>
          <p:spPr>
            <a:xfrm>
              <a:off x="6167818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2" name="Freeform: Shape 7971">
              <a:extLst>
                <a:ext uri="{FF2B5EF4-FFF2-40B4-BE49-F238E27FC236}">
                  <a16:creationId xmlns:a16="http://schemas.microsoft.com/office/drawing/2014/main" id="{E713F4F0-A12C-4A27-8BF0-2DC82439C796}"/>
                </a:ext>
              </a:extLst>
            </p:cNvPr>
            <p:cNvSpPr/>
            <p:nvPr/>
          </p:nvSpPr>
          <p:spPr>
            <a:xfrm>
              <a:off x="6252694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3" name="Freeform: Shape 7972">
              <a:extLst>
                <a:ext uri="{FF2B5EF4-FFF2-40B4-BE49-F238E27FC236}">
                  <a16:creationId xmlns:a16="http://schemas.microsoft.com/office/drawing/2014/main" id="{30DE341E-4B2B-4880-876A-2E059284FB0F}"/>
                </a:ext>
              </a:extLst>
            </p:cNvPr>
            <p:cNvSpPr/>
            <p:nvPr/>
          </p:nvSpPr>
          <p:spPr>
            <a:xfrm>
              <a:off x="6252694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4" name="Freeform: Shape 7973">
              <a:extLst>
                <a:ext uri="{FF2B5EF4-FFF2-40B4-BE49-F238E27FC236}">
                  <a16:creationId xmlns:a16="http://schemas.microsoft.com/office/drawing/2014/main" id="{B3C83602-78C6-488F-A709-7D35B528831B}"/>
                </a:ext>
              </a:extLst>
            </p:cNvPr>
            <p:cNvSpPr/>
            <p:nvPr/>
          </p:nvSpPr>
          <p:spPr>
            <a:xfrm>
              <a:off x="6252694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5" name="Freeform: Shape 7974">
              <a:extLst>
                <a:ext uri="{FF2B5EF4-FFF2-40B4-BE49-F238E27FC236}">
                  <a16:creationId xmlns:a16="http://schemas.microsoft.com/office/drawing/2014/main" id="{19D6D378-8B82-43B4-9813-E9D18D426990}"/>
                </a:ext>
              </a:extLst>
            </p:cNvPr>
            <p:cNvSpPr/>
            <p:nvPr/>
          </p:nvSpPr>
          <p:spPr>
            <a:xfrm>
              <a:off x="6252694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6" name="Freeform: Shape 7975">
              <a:extLst>
                <a:ext uri="{FF2B5EF4-FFF2-40B4-BE49-F238E27FC236}">
                  <a16:creationId xmlns:a16="http://schemas.microsoft.com/office/drawing/2014/main" id="{B0AC8AFF-61F5-4C63-AA5F-64EDB10BDBC0}"/>
                </a:ext>
              </a:extLst>
            </p:cNvPr>
            <p:cNvSpPr/>
            <p:nvPr/>
          </p:nvSpPr>
          <p:spPr>
            <a:xfrm>
              <a:off x="6337570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7" name="Freeform: Shape 7976">
              <a:extLst>
                <a:ext uri="{FF2B5EF4-FFF2-40B4-BE49-F238E27FC236}">
                  <a16:creationId xmlns:a16="http://schemas.microsoft.com/office/drawing/2014/main" id="{C729AA69-43F3-4D4B-A312-9BD5E960A1CD}"/>
                </a:ext>
              </a:extLst>
            </p:cNvPr>
            <p:cNvSpPr/>
            <p:nvPr/>
          </p:nvSpPr>
          <p:spPr>
            <a:xfrm>
              <a:off x="6337570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8" name="Freeform: Shape 7977">
              <a:extLst>
                <a:ext uri="{FF2B5EF4-FFF2-40B4-BE49-F238E27FC236}">
                  <a16:creationId xmlns:a16="http://schemas.microsoft.com/office/drawing/2014/main" id="{0255D68C-0322-4DDB-BE1B-41F9372AF5EF}"/>
                </a:ext>
              </a:extLst>
            </p:cNvPr>
            <p:cNvSpPr/>
            <p:nvPr/>
          </p:nvSpPr>
          <p:spPr>
            <a:xfrm>
              <a:off x="6422447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9" name="Freeform: Shape 7978">
              <a:extLst>
                <a:ext uri="{FF2B5EF4-FFF2-40B4-BE49-F238E27FC236}">
                  <a16:creationId xmlns:a16="http://schemas.microsoft.com/office/drawing/2014/main" id="{EC0E0A52-5286-46AF-B93A-2D7B8A3BC5AF}"/>
                </a:ext>
              </a:extLst>
            </p:cNvPr>
            <p:cNvSpPr/>
            <p:nvPr/>
          </p:nvSpPr>
          <p:spPr>
            <a:xfrm>
              <a:off x="6422447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0" name="Freeform: Shape 7979">
              <a:extLst>
                <a:ext uri="{FF2B5EF4-FFF2-40B4-BE49-F238E27FC236}">
                  <a16:creationId xmlns:a16="http://schemas.microsoft.com/office/drawing/2014/main" id="{6ADB64EF-3353-439A-A616-928875549D9E}"/>
                </a:ext>
              </a:extLst>
            </p:cNvPr>
            <p:cNvSpPr/>
            <p:nvPr/>
          </p:nvSpPr>
          <p:spPr>
            <a:xfrm>
              <a:off x="6422447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1" name="Freeform: Shape 7980">
              <a:extLst>
                <a:ext uri="{FF2B5EF4-FFF2-40B4-BE49-F238E27FC236}">
                  <a16:creationId xmlns:a16="http://schemas.microsoft.com/office/drawing/2014/main" id="{638FE08A-28FC-4E90-8EB0-847CE8A36C30}"/>
                </a:ext>
              </a:extLst>
            </p:cNvPr>
            <p:cNvSpPr/>
            <p:nvPr/>
          </p:nvSpPr>
          <p:spPr>
            <a:xfrm>
              <a:off x="6422447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2" name="Freeform: Shape 7981">
              <a:extLst>
                <a:ext uri="{FF2B5EF4-FFF2-40B4-BE49-F238E27FC236}">
                  <a16:creationId xmlns:a16="http://schemas.microsoft.com/office/drawing/2014/main" id="{1AD55602-D9D8-4FCA-BFAE-85383FCBA128}"/>
                </a:ext>
              </a:extLst>
            </p:cNvPr>
            <p:cNvSpPr/>
            <p:nvPr/>
          </p:nvSpPr>
          <p:spPr>
            <a:xfrm>
              <a:off x="6422447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3" name="Freeform: Shape 7982">
              <a:extLst>
                <a:ext uri="{FF2B5EF4-FFF2-40B4-BE49-F238E27FC236}">
                  <a16:creationId xmlns:a16="http://schemas.microsoft.com/office/drawing/2014/main" id="{6F683A78-FE4B-4EA4-ADA8-600A702F44A8}"/>
                </a:ext>
              </a:extLst>
            </p:cNvPr>
            <p:cNvSpPr/>
            <p:nvPr/>
          </p:nvSpPr>
          <p:spPr>
            <a:xfrm>
              <a:off x="6422447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4" name="Freeform: Shape 7983">
              <a:extLst>
                <a:ext uri="{FF2B5EF4-FFF2-40B4-BE49-F238E27FC236}">
                  <a16:creationId xmlns:a16="http://schemas.microsoft.com/office/drawing/2014/main" id="{3D89D626-2BD3-43A1-B074-AAF384BF162B}"/>
                </a:ext>
              </a:extLst>
            </p:cNvPr>
            <p:cNvSpPr/>
            <p:nvPr/>
          </p:nvSpPr>
          <p:spPr>
            <a:xfrm>
              <a:off x="6422447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5" name="Freeform: Shape 7984">
              <a:extLst>
                <a:ext uri="{FF2B5EF4-FFF2-40B4-BE49-F238E27FC236}">
                  <a16:creationId xmlns:a16="http://schemas.microsoft.com/office/drawing/2014/main" id="{66D70A2B-501A-4718-881D-8EC126465532}"/>
                </a:ext>
              </a:extLst>
            </p:cNvPr>
            <p:cNvSpPr/>
            <p:nvPr/>
          </p:nvSpPr>
          <p:spPr>
            <a:xfrm>
              <a:off x="6422447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6" name="Freeform: Shape 7985">
              <a:extLst>
                <a:ext uri="{FF2B5EF4-FFF2-40B4-BE49-F238E27FC236}">
                  <a16:creationId xmlns:a16="http://schemas.microsoft.com/office/drawing/2014/main" id="{7D4227E0-A5FE-4F14-ABAB-37D0AE2461F9}"/>
                </a:ext>
              </a:extLst>
            </p:cNvPr>
            <p:cNvSpPr/>
            <p:nvPr/>
          </p:nvSpPr>
          <p:spPr>
            <a:xfrm>
              <a:off x="6422447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7" name="Freeform: Shape 7986">
              <a:extLst>
                <a:ext uri="{FF2B5EF4-FFF2-40B4-BE49-F238E27FC236}">
                  <a16:creationId xmlns:a16="http://schemas.microsoft.com/office/drawing/2014/main" id="{D01D392F-3677-483B-916F-BB75491F74E5}"/>
                </a:ext>
              </a:extLst>
            </p:cNvPr>
            <p:cNvSpPr/>
            <p:nvPr/>
          </p:nvSpPr>
          <p:spPr>
            <a:xfrm>
              <a:off x="6422447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8" name="Freeform: Shape 7987">
              <a:extLst>
                <a:ext uri="{FF2B5EF4-FFF2-40B4-BE49-F238E27FC236}">
                  <a16:creationId xmlns:a16="http://schemas.microsoft.com/office/drawing/2014/main" id="{146896EC-D6B1-4985-97D5-F925073336F2}"/>
                </a:ext>
              </a:extLst>
            </p:cNvPr>
            <p:cNvSpPr/>
            <p:nvPr/>
          </p:nvSpPr>
          <p:spPr>
            <a:xfrm>
              <a:off x="6507323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9" name="Freeform: Shape 7988">
              <a:extLst>
                <a:ext uri="{FF2B5EF4-FFF2-40B4-BE49-F238E27FC236}">
                  <a16:creationId xmlns:a16="http://schemas.microsoft.com/office/drawing/2014/main" id="{5A92F912-8D88-43D0-BDC2-F01815322046}"/>
                </a:ext>
              </a:extLst>
            </p:cNvPr>
            <p:cNvSpPr/>
            <p:nvPr/>
          </p:nvSpPr>
          <p:spPr>
            <a:xfrm>
              <a:off x="6507323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0" name="Freeform: Shape 7989">
              <a:extLst>
                <a:ext uri="{FF2B5EF4-FFF2-40B4-BE49-F238E27FC236}">
                  <a16:creationId xmlns:a16="http://schemas.microsoft.com/office/drawing/2014/main" id="{6EA6AF85-5850-487B-8345-31B994CDDA4D}"/>
                </a:ext>
              </a:extLst>
            </p:cNvPr>
            <p:cNvSpPr/>
            <p:nvPr/>
          </p:nvSpPr>
          <p:spPr>
            <a:xfrm>
              <a:off x="6592199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1" name="Freeform: Shape 7990">
              <a:extLst>
                <a:ext uri="{FF2B5EF4-FFF2-40B4-BE49-F238E27FC236}">
                  <a16:creationId xmlns:a16="http://schemas.microsoft.com/office/drawing/2014/main" id="{B106882C-9FB4-41F1-92E5-538B18992A98}"/>
                </a:ext>
              </a:extLst>
            </p:cNvPr>
            <p:cNvSpPr/>
            <p:nvPr/>
          </p:nvSpPr>
          <p:spPr>
            <a:xfrm>
              <a:off x="6592199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2" name="Freeform: Shape 7991">
              <a:extLst>
                <a:ext uri="{FF2B5EF4-FFF2-40B4-BE49-F238E27FC236}">
                  <a16:creationId xmlns:a16="http://schemas.microsoft.com/office/drawing/2014/main" id="{46DFE9E9-B3C7-4660-A553-19782F79ED31}"/>
                </a:ext>
              </a:extLst>
            </p:cNvPr>
            <p:cNvSpPr/>
            <p:nvPr/>
          </p:nvSpPr>
          <p:spPr>
            <a:xfrm>
              <a:off x="6677075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3" name="Freeform: Shape 7992">
              <a:extLst>
                <a:ext uri="{FF2B5EF4-FFF2-40B4-BE49-F238E27FC236}">
                  <a16:creationId xmlns:a16="http://schemas.microsoft.com/office/drawing/2014/main" id="{E897404A-D197-4F1A-ADAA-ADBB884EDDCF}"/>
                </a:ext>
              </a:extLst>
            </p:cNvPr>
            <p:cNvSpPr/>
            <p:nvPr/>
          </p:nvSpPr>
          <p:spPr>
            <a:xfrm>
              <a:off x="6677075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4" name="Freeform: Shape 7993">
              <a:extLst>
                <a:ext uri="{FF2B5EF4-FFF2-40B4-BE49-F238E27FC236}">
                  <a16:creationId xmlns:a16="http://schemas.microsoft.com/office/drawing/2014/main" id="{3D0A70C9-378D-424A-8885-FED15606F534}"/>
                </a:ext>
              </a:extLst>
            </p:cNvPr>
            <p:cNvSpPr/>
            <p:nvPr/>
          </p:nvSpPr>
          <p:spPr>
            <a:xfrm>
              <a:off x="6677075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5" name="Freeform: Shape 7994">
              <a:extLst>
                <a:ext uri="{FF2B5EF4-FFF2-40B4-BE49-F238E27FC236}">
                  <a16:creationId xmlns:a16="http://schemas.microsoft.com/office/drawing/2014/main" id="{003AC3D5-A7D5-4BB8-A18B-05182625CFDF}"/>
                </a:ext>
              </a:extLst>
            </p:cNvPr>
            <p:cNvSpPr/>
            <p:nvPr/>
          </p:nvSpPr>
          <p:spPr>
            <a:xfrm>
              <a:off x="6761951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6" name="Freeform: Shape 7995">
              <a:extLst>
                <a:ext uri="{FF2B5EF4-FFF2-40B4-BE49-F238E27FC236}">
                  <a16:creationId xmlns:a16="http://schemas.microsoft.com/office/drawing/2014/main" id="{96A09BD1-A51B-4047-A050-3EB5B6096A43}"/>
                </a:ext>
              </a:extLst>
            </p:cNvPr>
            <p:cNvSpPr/>
            <p:nvPr/>
          </p:nvSpPr>
          <p:spPr>
            <a:xfrm>
              <a:off x="6761951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7" name="Freeform: Shape 7996">
              <a:extLst>
                <a:ext uri="{FF2B5EF4-FFF2-40B4-BE49-F238E27FC236}">
                  <a16:creationId xmlns:a16="http://schemas.microsoft.com/office/drawing/2014/main" id="{9D2BE2D1-BDB0-47CC-B67A-642BEC5CDD54}"/>
                </a:ext>
              </a:extLst>
            </p:cNvPr>
            <p:cNvSpPr/>
            <p:nvPr/>
          </p:nvSpPr>
          <p:spPr>
            <a:xfrm>
              <a:off x="6761951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8" name="Freeform: Shape 7997">
              <a:extLst>
                <a:ext uri="{FF2B5EF4-FFF2-40B4-BE49-F238E27FC236}">
                  <a16:creationId xmlns:a16="http://schemas.microsoft.com/office/drawing/2014/main" id="{B8F9BDE8-77EB-4A60-B108-6DAB0C19EF2D}"/>
                </a:ext>
              </a:extLst>
            </p:cNvPr>
            <p:cNvSpPr/>
            <p:nvPr/>
          </p:nvSpPr>
          <p:spPr>
            <a:xfrm>
              <a:off x="6846828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9" name="Freeform: Shape 7998">
              <a:extLst>
                <a:ext uri="{FF2B5EF4-FFF2-40B4-BE49-F238E27FC236}">
                  <a16:creationId xmlns:a16="http://schemas.microsoft.com/office/drawing/2014/main" id="{3967874B-6F80-4639-88F7-737176D76C5F}"/>
                </a:ext>
              </a:extLst>
            </p:cNvPr>
            <p:cNvSpPr/>
            <p:nvPr/>
          </p:nvSpPr>
          <p:spPr>
            <a:xfrm>
              <a:off x="6846828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0" name="Freeform: Shape 7999">
              <a:extLst>
                <a:ext uri="{FF2B5EF4-FFF2-40B4-BE49-F238E27FC236}">
                  <a16:creationId xmlns:a16="http://schemas.microsoft.com/office/drawing/2014/main" id="{11927D22-8076-4D41-865E-50F2BC2901FC}"/>
                </a:ext>
              </a:extLst>
            </p:cNvPr>
            <p:cNvSpPr/>
            <p:nvPr/>
          </p:nvSpPr>
          <p:spPr>
            <a:xfrm>
              <a:off x="6846828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1" name="Freeform: Shape 8000">
              <a:extLst>
                <a:ext uri="{FF2B5EF4-FFF2-40B4-BE49-F238E27FC236}">
                  <a16:creationId xmlns:a16="http://schemas.microsoft.com/office/drawing/2014/main" id="{168CFBC6-90C8-4A26-A0AD-8C4D0C8CD591}"/>
                </a:ext>
              </a:extLst>
            </p:cNvPr>
            <p:cNvSpPr/>
            <p:nvPr/>
          </p:nvSpPr>
          <p:spPr>
            <a:xfrm>
              <a:off x="6846828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2" name="Freeform: Shape 8001">
              <a:extLst>
                <a:ext uri="{FF2B5EF4-FFF2-40B4-BE49-F238E27FC236}">
                  <a16:creationId xmlns:a16="http://schemas.microsoft.com/office/drawing/2014/main" id="{3C9E38EC-8F5A-4D7D-9C70-3E66680E32C0}"/>
                </a:ext>
              </a:extLst>
            </p:cNvPr>
            <p:cNvSpPr/>
            <p:nvPr/>
          </p:nvSpPr>
          <p:spPr>
            <a:xfrm>
              <a:off x="6931704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3" name="Freeform: Shape 8002">
              <a:extLst>
                <a:ext uri="{FF2B5EF4-FFF2-40B4-BE49-F238E27FC236}">
                  <a16:creationId xmlns:a16="http://schemas.microsoft.com/office/drawing/2014/main" id="{7CC5F183-BC15-45B8-9809-AC4AF5B16668}"/>
                </a:ext>
              </a:extLst>
            </p:cNvPr>
            <p:cNvSpPr/>
            <p:nvPr/>
          </p:nvSpPr>
          <p:spPr>
            <a:xfrm>
              <a:off x="6931704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4" name="Freeform: Shape 8003">
              <a:extLst>
                <a:ext uri="{FF2B5EF4-FFF2-40B4-BE49-F238E27FC236}">
                  <a16:creationId xmlns:a16="http://schemas.microsoft.com/office/drawing/2014/main" id="{7185D1D2-3567-447E-8438-9E8EFB6C32EB}"/>
                </a:ext>
              </a:extLst>
            </p:cNvPr>
            <p:cNvSpPr/>
            <p:nvPr/>
          </p:nvSpPr>
          <p:spPr>
            <a:xfrm>
              <a:off x="6846828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5" name="Freeform: Shape 8004">
              <a:extLst>
                <a:ext uri="{FF2B5EF4-FFF2-40B4-BE49-F238E27FC236}">
                  <a16:creationId xmlns:a16="http://schemas.microsoft.com/office/drawing/2014/main" id="{62E3E01F-88A2-42E6-AE1F-2D4B9FC3EBFC}"/>
                </a:ext>
              </a:extLst>
            </p:cNvPr>
            <p:cNvSpPr/>
            <p:nvPr/>
          </p:nvSpPr>
          <p:spPr>
            <a:xfrm>
              <a:off x="6931704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6" name="Freeform: Shape 8005">
              <a:extLst>
                <a:ext uri="{FF2B5EF4-FFF2-40B4-BE49-F238E27FC236}">
                  <a16:creationId xmlns:a16="http://schemas.microsoft.com/office/drawing/2014/main" id="{55ABEC6B-5E65-49EB-8DC5-5E46BD6FE295}"/>
                </a:ext>
              </a:extLst>
            </p:cNvPr>
            <p:cNvSpPr/>
            <p:nvPr/>
          </p:nvSpPr>
          <p:spPr>
            <a:xfrm>
              <a:off x="6931704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7" name="Freeform: Shape 8006">
              <a:extLst>
                <a:ext uri="{FF2B5EF4-FFF2-40B4-BE49-F238E27FC236}">
                  <a16:creationId xmlns:a16="http://schemas.microsoft.com/office/drawing/2014/main" id="{7ADBC50C-9C5B-42FD-BBB2-B57724EA376B}"/>
                </a:ext>
              </a:extLst>
            </p:cNvPr>
            <p:cNvSpPr/>
            <p:nvPr/>
          </p:nvSpPr>
          <p:spPr>
            <a:xfrm>
              <a:off x="6931704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8" name="Freeform: Shape 8007">
              <a:extLst>
                <a:ext uri="{FF2B5EF4-FFF2-40B4-BE49-F238E27FC236}">
                  <a16:creationId xmlns:a16="http://schemas.microsoft.com/office/drawing/2014/main" id="{42080AEC-5610-4C72-AE14-FA24572720EC}"/>
                </a:ext>
              </a:extLst>
            </p:cNvPr>
            <p:cNvSpPr/>
            <p:nvPr/>
          </p:nvSpPr>
          <p:spPr>
            <a:xfrm>
              <a:off x="7016580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9" name="Freeform: Shape 8008">
              <a:extLst>
                <a:ext uri="{FF2B5EF4-FFF2-40B4-BE49-F238E27FC236}">
                  <a16:creationId xmlns:a16="http://schemas.microsoft.com/office/drawing/2014/main" id="{08B47AD7-6B3F-4D36-B444-01A7471EA8CB}"/>
                </a:ext>
              </a:extLst>
            </p:cNvPr>
            <p:cNvSpPr/>
            <p:nvPr/>
          </p:nvSpPr>
          <p:spPr>
            <a:xfrm>
              <a:off x="7016580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0" name="Freeform: Shape 8009">
              <a:extLst>
                <a:ext uri="{FF2B5EF4-FFF2-40B4-BE49-F238E27FC236}">
                  <a16:creationId xmlns:a16="http://schemas.microsoft.com/office/drawing/2014/main" id="{5ECADC00-3F4F-408B-8B82-D4E45BDDB4A1}"/>
                </a:ext>
              </a:extLst>
            </p:cNvPr>
            <p:cNvSpPr/>
            <p:nvPr/>
          </p:nvSpPr>
          <p:spPr>
            <a:xfrm>
              <a:off x="7101483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1" name="Freeform: Shape 8010">
              <a:extLst>
                <a:ext uri="{FF2B5EF4-FFF2-40B4-BE49-F238E27FC236}">
                  <a16:creationId xmlns:a16="http://schemas.microsoft.com/office/drawing/2014/main" id="{52DC1A0C-CDB1-4290-913B-9F98AF88C47E}"/>
                </a:ext>
              </a:extLst>
            </p:cNvPr>
            <p:cNvSpPr/>
            <p:nvPr/>
          </p:nvSpPr>
          <p:spPr>
            <a:xfrm>
              <a:off x="7016580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2" name="Freeform: Shape 8011">
              <a:extLst>
                <a:ext uri="{FF2B5EF4-FFF2-40B4-BE49-F238E27FC236}">
                  <a16:creationId xmlns:a16="http://schemas.microsoft.com/office/drawing/2014/main" id="{19004CC9-72CC-4C9A-9EC0-D2A320E7A604}"/>
                </a:ext>
              </a:extLst>
            </p:cNvPr>
            <p:cNvSpPr/>
            <p:nvPr/>
          </p:nvSpPr>
          <p:spPr>
            <a:xfrm>
              <a:off x="6931704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3" name="Freeform: Shape 8012">
              <a:extLst>
                <a:ext uri="{FF2B5EF4-FFF2-40B4-BE49-F238E27FC236}">
                  <a16:creationId xmlns:a16="http://schemas.microsoft.com/office/drawing/2014/main" id="{AA887AFD-67EF-45C3-BA1C-AE6FF53F3985}"/>
                </a:ext>
              </a:extLst>
            </p:cNvPr>
            <p:cNvSpPr/>
            <p:nvPr/>
          </p:nvSpPr>
          <p:spPr>
            <a:xfrm>
              <a:off x="6931704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4" name="Freeform: Shape 8013">
              <a:extLst>
                <a:ext uri="{FF2B5EF4-FFF2-40B4-BE49-F238E27FC236}">
                  <a16:creationId xmlns:a16="http://schemas.microsoft.com/office/drawing/2014/main" id="{B39E80C9-1FF9-493E-816B-A89C7FDD8E95}"/>
                </a:ext>
              </a:extLst>
            </p:cNvPr>
            <p:cNvSpPr/>
            <p:nvPr/>
          </p:nvSpPr>
          <p:spPr>
            <a:xfrm>
              <a:off x="6846828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5" name="Freeform: Shape 8014">
              <a:extLst>
                <a:ext uri="{FF2B5EF4-FFF2-40B4-BE49-F238E27FC236}">
                  <a16:creationId xmlns:a16="http://schemas.microsoft.com/office/drawing/2014/main" id="{344F32E7-BBB7-492F-AFE4-42C35D6AD59C}"/>
                </a:ext>
              </a:extLst>
            </p:cNvPr>
            <p:cNvSpPr/>
            <p:nvPr/>
          </p:nvSpPr>
          <p:spPr>
            <a:xfrm>
              <a:off x="6846828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6" name="Freeform: Shape 8015">
              <a:extLst>
                <a:ext uri="{FF2B5EF4-FFF2-40B4-BE49-F238E27FC236}">
                  <a16:creationId xmlns:a16="http://schemas.microsoft.com/office/drawing/2014/main" id="{9A739405-3176-4EDA-AC4D-E4927CD3D03D}"/>
                </a:ext>
              </a:extLst>
            </p:cNvPr>
            <p:cNvSpPr/>
            <p:nvPr/>
          </p:nvSpPr>
          <p:spPr>
            <a:xfrm>
              <a:off x="6846828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7" name="Freeform: Shape 8016">
              <a:extLst>
                <a:ext uri="{FF2B5EF4-FFF2-40B4-BE49-F238E27FC236}">
                  <a16:creationId xmlns:a16="http://schemas.microsoft.com/office/drawing/2014/main" id="{ADB1EED8-78F6-40D8-B1D6-CA0262065B20}"/>
                </a:ext>
              </a:extLst>
            </p:cNvPr>
            <p:cNvSpPr/>
            <p:nvPr/>
          </p:nvSpPr>
          <p:spPr>
            <a:xfrm>
              <a:off x="6931704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8" name="Freeform: Shape 8017">
              <a:extLst>
                <a:ext uri="{FF2B5EF4-FFF2-40B4-BE49-F238E27FC236}">
                  <a16:creationId xmlns:a16="http://schemas.microsoft.com/office/drawing/2014/main" id="{72B8E6D9-CD83-4ED9-870B-0FB6A14F43A8}"/>
                </a:ext>
              </a:extLst>
            </p:cNvPr>
            <p:cNvSpPr/>
            <p:nvPr/>
          </p:nvSpPr>
          <p:spPr>
            <a:xfrm>
              <a:off x="6846828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9" name="Freeform: Shape 8018">
              <a:extLst>
                <a:ext uri="{FF2B5EF4-FFF2-40B4-BE49-F238E27FC236}">
                  <a16:creationId xmlns:a16="http://schemas.microsoft.com/office/drawing/2014/main" id="{B8B2AF76-1967-4C5D-9408-2042D13CF1A5}"/>
                </a:ext>
              </a:extLst>
            </p:cNvPr>
            <p:cNvSpPr/>
            <p:nvPr/>
          </p:nvSpPr>
          <p:spPr>
            <a:xfrm>
              <a:off x="6846828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0" name="Freeform: Shape 8019">
              <a:extLst>
                <a:ext uri="{FF2B5EF4-FFF2-40B4-BE49-F238E27FC236}">
                  <a16:creationId xmlns:a16="http://schemas.microsoft.com/office/drawing/2014/main" id="{5D95472B-224C-479A-9D7A-C1798AF427C4}"/>
                </a:ext>
              </a:extLst>
            </p:cNvPr>
            <p:cNvSpPr/>
            <p:nvPr/>
          </p:nvSpPr>
          <p:spPr>
            <a:xfrm>
              <a:off x="6846828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1" name="Freeform: Shape 8020">
              <a:extLst>
                <a:ext uri="{FF2B5EF4-FFF2-40B4-BE49-F238E27FC236}">
                  <a16:creationId xmlns:a16="http://schemas.microsoft.com/office/drawing/2014/main" id="{403CFA8D-6507-47C3-A01B-B008A5A11287}"/>
                </a:ext>
              </a:extLst>
            </p:cNvPr>
            <p:cNvSpPr/>
            <p:nvPr/>
          </p:nvSpPr>
          <p:spPr>
            <a:xfrm>
              <a:off x="6761951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2" name="Freeform: Shape 8021">
              <a:extLst>
                <a:ext uri="{FF2B5EF4-FFF2-40B4-BE49-F238E27FC236}">
                  <a16:creationId xmlns:a16="http://schemas.microsoft.com/office/drawing/2014/main" id="{DB2083F6-53A8-4EA5-8AB9-0376138741F0}"/>
                </a:ext>
              </a:extLst>
            </p:cNvPr>
            <p:cNvSpPr/>
            <p:nvPr/>
          </p:nvSpPr>
          <p:spPr>
            <a:xfrm>
              <a:off x="6761951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3" name="Freeform: Shape 8022">
              <a:extLst>
                <a:ext uri="{FF2B5EF4-FFF2-40B4-BE49-F238E27FC236}">
                  <a16:creationId xmlns:a16="http://schemas.microsoft.com/office/drawing/2014/main" id="{D7A8A781-06AA-4C53-9989-D9B08DB40397}"/>
                </a:ext>
              </a:extLst>
            </p:cNvPr>
            <p:cNvSpPr/>
            <p:nvPr/>
          </p:nvSpPr>
          <p:spPr>
            <a:xfrm>
              <a:off x="6761951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4" name="Freeform: Shape 8023">
              <a:extLst>
                <a:ext uri="{FF2B5EF4-FFF2-40B4-BE49-F238E27FC236}">
                  <a16:creationId xmlns:a16="http://schemas.microsoft.com/office/drawing/2014/main" id="{0BE82016-9DCB-4D8F-97A6-52FD73943AC4}"/>
                </a:ext>
              </a:extLst>
            </p:cNvPr>
            <p:cNvSpPr/>
            <p:nvPr/>
          </p:nvSpPr>
          <p:spPr>
            <a:xfrm>
              <a:off x="667707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5" name="Freeform: Shape 8024">
              <a:extLst>
                <a:ext uri="{FF2B5EF4-FFF2-40B4-BE49-F238E27FC236}">
                  <a16:creationId xmlns:a16="http://schemas.microsoft.com/office/drawing/2014/main" id="{2BA9EDAB-C6AE-481B-93EE-3BEADFB4611F}"/>
                </a:ext>
              </a:extLst>
            </p:cNvPr>
            <p:cNvSpPr/>
            <p:nvPr/>
          </p:nvSpPr>
          <p:spPr>
            <a:xfrm>
              <a:off x="6592199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6" name="Freeform: Shape 8025">
              <a:extLst>
                <a:ext uri="{FF2B5EF4-FFF2-40B4-BE49-F238E27FC236}">
                  <a16:creationId xmlns:a16="http://schemas.microsoft.com/office/drawing/2014/main" id="{AC50C8E6-1973-4610-993D-84A742CDEA89}"/>
                </a:ext>
              </a:extLst>
            </p:cNvPr>
            <p:cNvSpPr/>
            <p:nvPr/>
          </p:nvSpPr>
          <p:spPr>
            <a:xfrm>
              <a:off x="6507323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7" name="Freeform: Shape 8026">
              <a:extLst>
                <a:ext uri="{FF2B5EF4-FFF2-40B4-BE49-F238E27FC236}">
                  <a16:creationId xmlns:a16="http://schemas.microsoft.com/office/drawing/2014/main" id="{FE763620-ECD5-4A75-BCC8-48BDE587FDC1}"/>
                </a:ext>
              </a:extLst>
            </p:cNvPr>
            <p:cNvSpPr/>
            <p:nvPr/>
          </p:nvSpPr>
          <p:spPr>
            <a:xfrm>
              <a:off x="6422447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8" name="Freeform: Shape 8027">
              <a:extLst>
                <a:ext uri="{FF2B5EF4-FFF2-40B4-BE49-F238E27FC236}">
                  <a16:creationId xmlns:a16="http://schemas.microsoft.com/office/drawing/2014/main" id="{8BD7452D-E3A4-4C66-B394-956EBE2D869A}"/>
                </a:ext>
              </a:extLst>
            </p:cNvPr>
            <p:cNvSpPr/>
            <p:nvPr/>
          </p:nvSpPr>
          <p:spPr>
            <a:xfrm>
              <a:off x="6337570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9" name="Freeform: Shape 8028">
              <a:extLst>
                <a:ext uri="{FF2B5EF4-FFF2-40B4-BE49-F238E27FC236}">
                  <a16:creationId xmlns:a16="http://schemas.microsoft.com/office/drawing/2014/main" id="{43F63B1D-AB8C-4DEC-80C9-CF80E871F4B0}"/>
                </a:ext>
              </a:extLst>
            </p:cNvPr>
            <p:cNvSpPr/>
            <p:nvPr/>
          </p:nvSpPr>
          <p:spPr>
            <a:xfrm>
              <a:off x="6252694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0" name="Freeform: Shape 8029">
              <a:extLst>
                <a:ext uri="{FF2B5EF4-FFF2-40B4-BE49-F238E27FC236}">
                  <a16:creationId xmlns:a16="http://schemas.microsoft.com/office/drawing/2014/main" id="{CE909D30-9930-4745-BE71-C6379FEA6A53}"/>
                </a:ext>
              </a:extLst>
            </p:cNvPr>
            <p:cNvSpPr/>
            <p:nvPr/>
          </p:nvSpPr>
          <p:spPr>
            <a:xfrm>
              <a:off x="6167818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1" name="Freeform: Shape 8030">
              <a:extLst>
                <a:ext uri="{FF2B5EF4-FFF2-40B4-BE49-F238E27FC236}">
                  <a16:creationId xmlns:a16="http://schemas.microsoft.com/office/drawing/2014/main" id="{C284B875-FF10-4C09-A5DE-7B73EFB5D64B}"/>
                </a:ext>
              </a:extLst>
            </p:cNvPr>
            <p:cNvSpPr/>
            <p:nvPr/>
          </p:nvSpPr>
          <p:spPr>
            <a:xfrm>
              <a:off x="6082942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2" name="Freeform: Shape 8031">
              <a:extLst>
                <a:ext uri="{FF2B5EF4-FFF2-40B4-BE49-F238E27FC236}">
                  <a16:creationId xmlns:a16="http://schemas.microsoft.com/office/drawing/2014/main" id="{CEAA957B-9EA1-4489-AA1A-C300B5A1416C}"/>
                </a:ext>
              </a:extLst>
            </p:cNvPr>
            <p:cNvSpPr/>
            <p:nvPr/>
          </p:nvSpPr>
          <p:spPr>
            <a:xfrm>
              <a:off x="6082942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3" name="Freeform: Shape 8032">
              <a:extLst>
                <a:ext uri="{FF2B5EF4-FFF2-40B4-BE49-F238E27FC236}">
                  <a16:creationId xmlns:a16="http://schemas.microsoft.com/office/drawing/2014/main" id="{3FE7ECCE-E37B-40B6-9424-5F6FDB2F0C6F}"/>
                </a:ext>
              </a:extLst>
            </p:cNvPr>
            <p:cNvSpPr/>
            <p:nvPr/>
          </p:nvSpPr>
          <p:spPr>
            <a:xfrm>
              <a:off x="5998065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4" name="Freeform: Shape 8033">
              <a:extLst>
                <a:ext uri="{FF2B5EF4-FFF2-40B4-BE49-F238E27FC236}">
                  <a16:creationId xmlns:a16="http://schemas.microsoft.com/office/drawing/2014/main" id="{19B0CC00-6A4E-4CF2-9CEF-27DF92F73328}"/>
                </a:ext>
              </a:extLst>
            </p:cNvPr>
            <p:cNvSpPr/>
            <p:nvPr/>
          </p:nvSpPr>
          <p:spPr>
            <a:xfrm>
              <a:off x="5913189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5" name="Freeform: Shape 8034">
              <a:extLst>
                <a:ext uri="{FF2B5EF4-FFF2-40B4-BE49-F238E27FC236}">
                  <a16:creationId xmlns:a16="http://schemas.microsoft.com/office/drawing/2014/main" id="{A7FFA333-ED67-420A-BAAA-0547B68F0BE4}"/>
                </a:ext>
              </a:extLst>
            </p:cNvPr>
            <p:cNvSpPr/>
            <p:nvPr/>
          </p:nvSpPr>
          <p:spPr>
            <a:xfrm>
              <a:off x="5913189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6" name="Freeform: Shape 8035">
              <a:extLst>
                <a:ext uri="{FF2B5EF4-FFF2-40B4-BE49-F238E27FC236}">
                  <a16:creationId xmlns:a16="http://schemas.microsoft.com/office/drawing/2014/main" id="{D28F185F-8181-4D6E-B64A-6527F97D3EDB}"/>
                </a:ext>
              </a:extLst>
            </p:cNvPr>
            <p:cNvSpPr/>
            <p:nvPr/>
          </p:nvSpPr>
          <p:spPr>
            <a:xfrm>
              <a:off x="5828313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7" name="Freeform: Shape 8036">
              <a:extLst>
                <a:ext uri="{FF2B5EF4-FFF2-40B4-BE49-F238E27FC236}">
                  <a16:creationId xmlns:a16="http://schemas.microsoft.com/office/drawing/2014/main" id="{E1A444D2-D6B8-4DB5-ADC3-F6C7BC5312F5}"/>
                </a:ext>
              </a:extLst>
            </p:cNvPr>
            <p:cNvSpPr/>
            <p:nvPr/>
          </p:nvSpPr>
          <p:spPr>
            <a:xfrm>
              <a:off x="5828313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8" name="Freeform: Shape 8037">
              <a:extLst>
                <a:ext uri="{FF2B5EF4-FFF2-40B4-BE49-F238E27FC236}">
                  <a16:creationId xmlns:a16="http://schemas.microsoft.com/office/drawing/2014/main" id="{029365DD-9036-46E9-BE69-956D955F4A35}"/>
                </a:ext>
              </a:extLst>
            </p:cNvPr>
            <p:cNvSpPr/>
            <p:nvPr/>
          </p:nvSpPr>
          <p:spPr>
            <a:xfrm>
              <a:off x="5743437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9" name="Freeform: Shape 8038">
              <a:extLst>
                <a:ext uri="{FF2B5EF4-FFF2-40B4-BE49-F238E27FC236}">
                  <a16:creationId xmlns:a16="http://schemas.microsoft.com/office/drawing/2014/main" id="{B13350DE-CF76-4089-910F-2DB6D43113F8}"/>
                </a:ext>
              </a:extLst>
            </p:cNvPr>
            <p:cNvSpPr/>
            <p:nvPr/>
          </p:nvSpPr>
          <p:spPr>
            <a:xfrm>
              <a:off x="5743437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0" name="Freeform: Shape 8039">
              <a:extLst>
                <a:ext uri="{FF2B5EF4-FFF2-40B4-BE49-F238E27FC236}">
                  <a16:creationId xmlns:a16="http://schemas.microsoft.com/office/drawing/2014/main" id="{52521137-6AB5-4CF6-A249-591A5F6FDD81}"/>
                </a:ext>
              </a:extLst>
            </p:cNvPr>
            <p:cNvSpPr/>
            <p:nvPr/>
          </p:nvSpPr>
          <p:spPr>
            <a:xfrm>
              <a:off x="5743437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1" name="Freeform: Shape 8040">
              <a:extLst>
                <a:ext uri="{FF2B5EF4-FFF2-40B4-BE49-F238E27FC236}">
                  <a16:creationId xmlns:a16="http://schemas.microsoft.com/office/drawing/2014/main" id="{5F27CC27-EE93-4074-B3F8-1B37D390B040}"/>
                </a:ext>
              </a:extLst>
            </p:cNvPr>
            <p:cNvSpPr/>
            <p:nvPr/>
          </p:nvSpPr>
          <p:spPr>
            <a:xfrm>
              <a:off x="5658560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2" name="Freeform: Shape 8041">
              <a:extLst>
                <a:ext uri="{FF2B5EF4-FFF2-40B4-BE49-F238E27FC236}">
                  <a16:creationId xmlns:a16="http://schemas.microsoft.com/office/drawing/2014/main" id="{FF751E86-A15F-40B6-B790-EA5357827699}"/>
                </a:ext>
              </a:extLst>
            </p:cNvPr>
            <p:cNvSpPr/>
            <p:nvPr/>
          </p:nvSpPr>
          <p:spPr>
            <a:xfrm>
              <a:off x="5658560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3" name="Freeform: Shape 8042">
              <a:extLst>
                <a:ext uri="{FF2B5EF4-FFF2-40B4-BE49-F238E27FC236}">
                  <a16:creationId xmlns:a16="http://schemas.microsoft.com/office/drawing/2014/main" id="{3F186E0B-4C57-4307-B8A3-D31B9873EB35}"/>
                </a:ext>
              </a:extLst>
            </p:cNvPr>
            <p:cNvSpPr/>
            <p:nvPr/>
          </p:nvSpPr>
          <p:spPr>
            <a:xfrm>
              <a:off x="5573684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4" name="Freeform: Shape 8043">
              <a:extLst>
                <a:ext uri="{FF2B5EF4-FFF2-40B4-BE49-F238E27FC236}">
                  <a16:creationId xmlns:a16="http://schemas.microsoft.com/office/drawing/2014/main" id="{060C1B24-BEC0-44AC-BE37-573C7A2485B5}"/>
                </a:ext>
              </a:extLst>
            </p:cNvPr>
            <p:cNvSpPr/>
            <p:nvPr/>
          </p:nvSpPr>
          <p:spPr>
            <a:xfrm>
              <a:off x="5573684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5" name="Freeform: Shape 8044">
              <a:extLst>
                <a:ext uri="{FF2B5EF4-FFF2-40B4-BE49-F238E27FC236}">
                  <a16:creationId xmlns:a16="http://schemas.microsoft.com/office/drawing/2014/main" id="{AF0FAF1B-A1C5-4BD3-859B-478359A584C5}"/>
                </a:ext>
              </a:extLst>
            </p:cNvPr>
            <p:cNvSpPr/>
            <p:nvPr/>
          </p:nvSpPr>
          <p:spPr>
            <a:xfrm>
              <a:off x="5658560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6" name="Freeform: Shape 8045">
              <a:extLst>
                <a:ext uri="{FF2B5EF4-FFF2-40B4-BE49-F238E27FC236}">
                  <a16:creationId xmlns:a16="http://schemas.microsoft.com/office/drawing/2014/main" id="{95D7D607-C8DD-407E-9BAA-1972790F20E1}"/>
                </a:ext>
              </a:extLst>
            </p:cNvPr>
            <p:cNvSpPr/>
            <p:nvPr/>
          </p:nvSpPr>
          <p:spPr>
            <a:xfrm>
              <a:off x="5743437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7" name="Freeform: Shape 8046">
              <a:extLst>
                <a:ext uri="{FF2B5EF4-FFF2-40B4-BE49-F238E27FC236}">
                  <a16:creationId xmlns:a16="http://schemas.microsoft.com/office/drawing/2014/main" id="{32C58807-4032-42E5-B4B2-CF64E0D253BB}"/>
                </a:ext>
              </a:extLst>
            </p:cNvPr>
            <p:cNvSpPr/>
            <p:nvPr/>
          </p:nvSpPr>
          <p:spPr>
            <a:xfrm>
              <a:off x="5828313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8" name="Freeform: Shape 8047">
              <a:extLst>
                <a:ext uri="{FF2B5EF4-FFF2-40B4-BE49-F238E27FC236}">
                  <a16:creationId xmlns:a16="http://schemas.microsoft.com/office/drawing/2014/main" id="{7B704DF3-7BDD-46FD-A469-607A01291FE4}"/>
                </a:ext>
              </a:extLst>
            </p:cNvPr>
            <p:cNvSpPr/>
            <p:nvPr/>
          </p:nvSpPr>
          <p:spPr>
            <a:xfrm>
              <a:off x="5913189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9" name="Freeform: Shape 8048">
              <a:extLst>
                <a:ext uri="{FF2B5EF4-FFF2-40B4-BE49-F238E27FC236}">
                  <a16:creationId xmlns:a16="http://schemas.microsoft.com/office/drawing/2014/main" id="{B513769D-BB0A-4176-B8B0-10B35677482F}"/>
                </a:ext>
              </a:extLst>
            </p:cNvPr>
            <p:cNvSpPr/>
            <p:nvPr/>
          </p:nvSpPr>
          <p:spPr>
            <a:xfrm>
              <a:off x="5998065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0" name="Freeform: Shape 8049">
              <a:extLst>
                <a:ext uri="{FF2B5EF4-FFF2-40B4-BE49-F238E27FC236}">
                  <a16:creationId xmlns:a16="http://schemas.microsoft.com/office/drawing/2014/main" id="{353257EE-6C1D-4128-BB56-1C0844EF6F78}"/>
                </a:ext>
              </a:extLst>
            </p:cNvPr>
            <p:cNvSpPr/>
            <p:nvPr/>
          </p:nvSpPr>
          <p:spPr>
            <a:xfrm>
              <a:off x="6082942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1" name="Freeform: Shape 8050">
              <a:extLst>
                <a:ext uri="{FF2B5EF4-FFF2-40B4-BE49-F238E27FC236}">
                  <a16:creationId xmlns:a16="http://schemas.microsoft.com/office/drawing/2014/main" id="{CCEA26C3-3A86-4426-B32F-06E0702F2AB3}"/>
                </a:ext>
              </a:extLst>
            </p:cNvPr>
            <p:cNvSpPr/>
            <p:nvPr/>
          </p:nvSpPr>
          <p:spPr>
            <a:xfrm>
              <a:off x="5998065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2" name="Freeform: Shape 8051">
              <a:extLst>
                <a:ext uri="{FF2B5EF4-FFF2-40B4-BE49-F238E27FC236}">
                  <a16:creationId xmlns:a16="http://schemas.microsoft.com/office/drawing/2014/main" id="{DDA2FEF2-27B3-42FA-B287-7B97274C5974}"/>
                </a:ext>
              </a:extLst>
            </p:cNvPr>
            <p:cNvSpPr/>
            <p:nvPr/>
          </p:nvSpPr>
          <p:spPr>
            <a:xfrm>
              <a:off x="6082942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3" name="Freeform: Shape 8052">
              <a:extLst>
                <a:ext uri="{FF2B5EF4-FFF2-40B4-BE49-F238E27FC236}">
                  <a16:creationId xmlns:a16="http://schemas.microsoft.com/office/drawing/2014/main" id="{3843669C-49A2-41C5-9DE7-BCDD116E9C13}"/>
                </a:ext>
              </a:extLst>
            </p:cNvPr>
            <p:cNvSpPr/>
            <p:nvPr/>
          </p:nvSpPr>
          <p:spPr>
            <a:xfrm>
              <a:off x="6167818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4" name="Freeform: Shape 8053">
              <a:extLst>
                <a:ext uri="{FF2B5EF4-FFF2-40B4-BE49-F238E27FC236}">
                  <a16:creationId xmlns:a16="http://schemas.microsoft.com/office/drawing/2014/main" id="{97BF0581-B535-42A0-BE08-DEA1D852D25D}"/>
                </a:ext>
              </a:extLst>
            </p:cNvPr>
            <p:cNvSpPr/>
            <p:nvPr/>
          </p:nvSpPr>
          <p:spPr>
            <a:xfrm>
              <a:off x="6252694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5" name="Freeform: Shape 8054">
              <a:extLst>
                <a:ext uri="{FF2B5EF4-FFF2-40B4-BE49-F238E27FC236}">
                  <a16:creationId xmlns:a16="http://schemas.microsoft.com/office/drawing/2014/main" id="{51B84E76-42E4-47FD-ACB0-C76FD3D36331}"/>
                </a:ext>
              </a:extLst>
            </p:cNvPr>
            <p:cNvSpPr/>
            <p:nvPr/>
          </p:nvSpPr>
          <p:spPr>
            <a:xfrm>
              <a:off x="6252694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6" name="Freeform: Shape 8055">
              <a:extLst>
                <a:ext uri="{FF2B5EF4-FFF2-40B4-BE49-F238E27FC236}">
                  <a16:creationId xmlns:a16="http://schemas.microsoft.com/office/drawing/2014/main" id="{706DD24E-A067-4A99-B23E-900E8D8938B3}"/>
                </a:ext>
              </a:extLst>
            </p:cNvPr>
            <p:cNvSpPr/>
            <p:nvPr/>
          </p:nvSpPr>
          <p:spPr>
            <a:xfrm>
              <a:off x="6337570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7" name="Freeform: Shape 8056">
              <a:extLst>
                <a:ext uri="{FF2B5EF4-FFF2-40B4-BE49-F238E27FC236}">
                  <a16:creationId xmlns:a16="http://schemas.microsoft.com/office/drawing/2014/main" id="{59E91303-46C4-4111-B505-D85C4D02FF19}"/>
                </a:ext>
              </a:extLst>
            </p:cNvPr>
            <p:cNvSpPr/>
            <p:nvPr/>
          </p:nvSpPr>
          <p:spPr>
            <a:xfrm>
              <a:off x="6337570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8" name="Freeform: Shape 8057">
              <a:extLst>
                <a:ext uri="{FF2B5EF4-FFF2-40B4-BE49-F238E27FC236}">
                  <a16:creationId xmlns:a16="http://schemas.microsoft.com/office/drawing/2014/main" id="{36D3C44E-206D-488C-BE53-AC107B29C28E}"/>
                </a:ext>
              </a:extLst>
            </p:cNvPr>
            <p:cNvSpPr/>
            <p:nvPr/>
          </p:nvSpPr>
          <p:spPr>
            <a:xfrm>
              <a:off x="6337570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9" name="Freeform: Shape 8058">
              <a:extLst>
                <a:ext uri="{FF2B5EF4-FFF2-40B4-BE49-F238E27FC236}">
                  <a16:creationId xmlns:a16="http://schemas.microsoft.com/office/drawing/2014/main" id="{29053765-11AE-4B41-BB7B-7A5F6DF90295}"/>
                </a:ext>
              </a:extLst>
            </p:cNvPr>
            <p:cNvSpPr/>
            <p:nvPr/>
          </p:nvSpPr>
          <p:spPr>
            <a:xfrm>
              <a:off x="6337570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0" name="Freeform: Shape 8059">
              <a:extLst>
                <a:ext uri="{FF2B5EF4-FFF2-40B4-BE49-F238E27FC236}">
                  <a16:creationId xmlns:a16="http://schemas.microsoft.com/office/drawing/2014/main" id="{9067D21F-BE9C-45B2-B242-B4887C103869}"/>
                </a:ext>
              </a:extLst>
            </p:cNvPr>
            <p:cNvSpPr/>
            <p:nvPr/>
          </p:nvSpPr>
          <p:spPr>
            <a:xfrm>
              <a:off x="6422447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1" name="Freeform: Shape 8060">
              <a:extLst>
                <a:ext uri="{FF2B5EF4-FFF2-40B4-BE49-F238E27FC236}">
                  <a16:creationId xmlns:a16="http://schemas.microsoft.com/office/drawing/2014/main" id="{511648FB-1549-43DB-8C15-B34C6E8A1025}"/>
                </a:ext>
              </a:extLst>
            </p:cNvPr>
            <p:cNvSpPr/>
            <p:nvPr/>
          </p:nvSpPr>
          <p:spPr>
            <a:xfrm>
              <a:off x="6422447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2" name="Freeform: Shape 8061">
              <a:extLst>
                <a:ext uri="{FF2B5EF4-FFF2-40B4-BE49-F238E27FC236}">
                  <a16:creationId xmlns:a16="http://schemas.microsoft.com/office/drawing/2014/main" id="{A103FC4E-2736-4C3A-A670-DAEAA1CBF898}"/>
                </a:ext>
              </a:extLst>
            </p:cNvPr>
            <p:cNvSpPr/>
            <p:nvPr/>
          </p:nvSpPr>
          <p:spPr>
            <a:xfrm>
              <a:off x="6507323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3" name="Freeform: Shape 8062">
              <a:extLst>
                <a:ext uri="{FF2B5EF4-FFF2-40B4-BE49-F238E27FC236}">
                  <a16:creationId xmlns:a16="http://schemas.microsoft.com/office/drawing/2014/main" id="{69A034B2-D55D-4CE9-86F7-AD69113A1F4A}"/>
                </a:ext>
              </a:extLst>
            </p:cNvPr>
            <p:cNvSpPr/>
            <p:nvPr/>
          </p:nvSpPr>
          <p:spPr>
            <a:xfrm>
              <a:off x="6507323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4" name="Freeform: Shape 8063">
              <a:extLst>
                <a:ext uri="{FF2B5EF4-FFF2-40B4-BE49-F238E27FC236}">
                  <a16:creationId xmlns:a16="http://schemas.microsoft.com/office/drawing/2014/main" id="{D020FFDE-028F-4BFA-AC37-4FA337D06D25}"/>
                </a:ext>
              </a:extLst>
            </p:cNvPr>
            <p:cNvSpPr/>
            <p:nvPr/>
          </p:nvSpPr>
          <p:spPr>
            <a:xfrm>
              <a:off x="6507323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5" name="Freeform: Shape 8064">
              <a:extLst>
                <a:ext uri="{FF2B5EF4-FFF2-40B4-BE49-F238E27FC236}">
                  <a16:creationId xmlns:a16="http://schemas.microsoft.com/office/drawing/2014/main" id="{D42DB6C4-EEA3-4E2A-A473-527BF484BBD6}"/>
                </a:ext>
              </a:extLst>
            </p:cNvPr>
            <p:cNvSpPr/>
            <p:nvPr/>
          </p:nvSpPr>
          <p:spPr>
            <a:xfrm>
              <a:off x="6507323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6" name="Freeform: Shape 8065">
              <a:extLst>
                <a:ext uri="{FF2B5EF4-FFF2-40B4-BE49-F238E27FC236}">
                  <a16:creationId xmlns:a16="http://schemas.microsoft.com/office/drawing/2014/main" id="{CA4E9D4D-222D-4D8B-B6EA-CC55C25A7A6E}"/>
                </a:ext>
              </a:extLst>
            </p:cNvPr>
            <p:cNvSpPr/>
            <p:nvPr/>
          </p:nvSpPr>
          <p:spPr>
            <a:xfrm>
              <a:off x="6507323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7" name="Freeform: Shape 8066">
              <a:extLst>
                <a:ext uri="{FF2B5EF4-FFF2-40B4-BE49-F238E27FC236}">
                  <a16:creationId xmlns:a16="http://schemas.microsoft.com/office/drawing/2014/main" id="{502FF0B0-B2E2-4662-8A22-AFDDCE2CF105}"/>
                </a:ext>
              </a:extLst>
            </p:cNvPr>
            <p:cNvSpPr/>
            <p:nvPr/>
          </p:nvSpPr>
          <p:spPr>
            <a:xfrm>
              <a:off x="6507323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8" name="Freeform: Shape 8067">
              <a:extLst>
                <a:ext uri="{FF2B5EF4-FFF2-40B4-BE49-F238E27FC236}">
                  <a16:creationId xmlns:a16="http://schemas.microsoft.com/office/drawing/2014/main" id="{8E99066A-B829-41D9-A2E6-1761AD1E5DDE}"/>
                </a:ext>
              </a:extLst>
            </p:cNvPr>
            <p:cNvSpPr/>
            <p:nvPr/>
          </p:nvSpPr>
          <p:spPr>
            <a:xfrm>
              <a:off x="6507323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9" name="Freeform: Shape 8068">
              <a:extLst>
                <a:ext uri="{FF2B5EF4-FFF2-40B4-BE49-F238E27FC236}">
                  <a16:creationId xmlns:a16="http://schemas.microsoft.com/office/drawing/2014/main" id="{5CDEDD18-0786-4295-89DF-4D6E01F45F9E}"/>
                </a:ext>
              </a:extLst>
            </p:cNvPr>
            <p:cNvSpPr/>
            <p:nvPr/>
          </p:nvSpPr>
          <p:spPr>
            <a:xfrm>
              <a:off x="6507323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0" name="Freeform: Shape 8069">
              <a:extLst>
                <a:ext uri="{FF2B5EF4-FFF2-40B4-BE49-F238E27FC236}">
                  <a16:creationId xmlns:a16="http://schemas.microsoft.com/office/drawing/2014/main" id="{3E91AE9A-28F3-4BFE-8B63-5C274AF069EA}"/>
                </a:ext>
              </a:extLst>
            </p:cNvPr>
            <p:cNvSpPr/>
            <p:nvPr/>
          </p:nvSpPr>
          <p:spPr>
            <a:xfrm>
              <a:off x="6507323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1" name="Freeform: Shape 8070">
              <a:extLst>
                <a:ext uri="{FF2B5EF4-FFF2-40B4-BE49-F238E27FC236}">
                  <a16:creationId xmlns:a16="http://schemas.microsoft.com/office/drawing/2014/main" id="{64768B14-AAAD-4645-9921-1E9CDDDC5F5D}"/>
                </a:ext>
              </a:extLst>
            </p:cNvPr>
            <p:cNvSpPr/>
            <p:nvPr/>
          </p:nvSpPr>
          <p:spPr>
            <a:xfrm>
              <a:off x="6507323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2" name="Freeform: Shape 8071">
              <a:extLst>
                <a:ext uri="{FF2B5EF4-FFF2-40B4-BE49-F238E27FC236}">
                  <a16:creationId xmlns:a16="http://schemas.microsoft.com/office/drawing/2014/main" id="{8B77E28F-F01D-49BA-818A-68892B334783}"/>
                </a:ext>
              </a:extLst>
            </p:cNvPr>
            <p:cNvSpPr/>
            <p:nvPr/>
          </p:nvSpPr>
          <p:spPr>
            <a:xfrm>
              <a:off x="6592199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3" name="Freeform: Shape 8072">
              <a:extLst>
                <a:ext uri="{FF2B5EF4-FFF2-40B4-BE49-F238E27FC236}">
                  <a16:creationId xmlns:a16="http://schemas.microsoft.com/office/drawing/2014/main" id="{DB47A0D5-106B-4B5C-9D47-457FA2E6F8A3}"/>
                </a:ext>
              </a:extLst>
            </p:cNvPr>
            <p:cNvSpPr/>
            <p:nvPr/>
          </p:nvSpPr>
          <p:spPr>
            <a:xfrm>
              <a:off x="6592199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4" name="Freeform: Shape 8073">
              <a:extLst>
                <a:ext uri="{FF2B5EF4-FFF2-40B4-BE49-F238E27FC236}">
                  <a16:creationId xmlns:a16="http://schemas.microsoft.com/office/drawing/2014/main" id="{12E78632-9C5E-4E55-89FE-EC11F760EC6A}"/>
                </a:ext>
              </a:extLst>
            </p:cNvPr>
            <p:cNvSpPr/>
            <p:nvPr/>
          </p:nvSpPr>
          <p:spPr>
            <a:xfrm>
              <a:off x="6592199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5" name="Freeform: Shape 8074">
              <a:extLst>
                <a:ext uri="{FF2B5EF4-FFF2-40B4-BE49-F238E27FC236}">
                  <a16:creationId xmlns:a16="http://schemas.microsoft.com/office/drawing/2014/main" id="{B364A05B-DDB7-4A0A-B636-4E6DF3909D45}"/>
                </a:ext>
              </a:extLst>
            </p:cNvPr>
            <p:cNvSpPr/>
            <p:nvPr/>
          </p:nvSpPr>
          <p:spPr>
            <a:xfrm>
              <a:off x="6677075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6" name="Freeform: Shape 8075">
              <a:extLst>
                <a:ext uri="{FF2B5EF4-FFF2-40B4-BE49-F238E27FC236}">
                  <a16:creationId xmlns:a16="http://schemas.microsoft.com/office/drawing/2014/main" id="{27E80B77-3E7E-4D2E-BA1C-01E4EE5743FD}"/>
                </a:ext>
              </a:extLst>
            </p:cNvPr>
            <p:cNvSpPr/>
            <p:nvPr/>
          </p:nvSpPr>
          <p:spPr>
            <a:xfrm>
              <a:off x="6592199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7" name="Freeform: Shape 8076">
              <a:extLst>
                <a:ext uri="{FF2B5EF4-FFF2-40B4-BE49-F238E27FC236}">
                  <a16:creationId xmlns:a16="http://schemas.microsoft.com/office/drawing/2014/main" id="{DAA3A699-2D26-4263-9EAA-EFD8954A6A4E}"/>
                </a:ext>
              </a:extLst>
            </p:cNvPr>
            <p:cNvSpPr/>
            <p:nvPr/>
          </p:nvSpPr>
          <p:spPr>
            <a:xfrm>
              <a:off x="6592199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8" name="Freeform: Shape 8077">
              <a:extLst>
                <a:ext uri="{FF2B5EF4-FFF2-40B4-BE49-F238E27FC236}">
                  <a16:creationId xmlns:a16="http://schemas.microsoft.com/office/drawing/2014/main" id="{A91D04AD-CD61-4EFE-AFF3-DFF7E260BE13}"/>
                </a:ext>
              </a:extLst>
            </p:cNvPr>
            <p:cNvSpPr/>
            <p:nvPr/>
          </p:nvSpPr>
          <p:spPr>
            <a:xfrm>
              <a:off x="6592199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9" name="Freeform: Shape 8078">
              <a:extLst>
                <a:ext uri="{FF2B5EF4-FFF2-40B4-BE49-F238E27FC236}">
                  <a16:creationId xmlns:a16="http://schemas.microsoft.com/office/drawing/2014/main" id="{FD997A21-E609-45D5-822A-381F0D12D7D8}"/>
                </a:ext>
              </a:extLst>
            </p:cNvPr>
            <p:cNvSpPr/>
            <p:nvPr/>
          </p:nvSpPr>
          <p:spPr>
            <a:xfrm>
              <a:off x="6592199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0" name="Freeform: Shape 8079">
              <a:extLst>
                <a:ext uri="{FF2B5EF4-FFF2-40B4-BE49-F238E27FC236}">
                  <a16:creationId xmlns:a16="http://schemas.microsoft.com/office/drawing/2014/main" id="{AB4A615B-0736-4A21-8843-A967A2670E2B}"/>
                </a:ext>
              </a:extLst>
            </p:cNvPr>
            <p:cNvSpPr/>
            <p:nvPr/>
          </p:nvSpPr>
          <p:spPr>
            <a:xfrm>
              <a:off x="6592199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1" name="Freeform: Shape 8080">
              <a:extLst>
                <a:ext uri="{FF2B5EF4-FFF2-40B4-BE49-F238E27FC236}">
                  <a16:creationId xmlns:a16="http://schemas.microsoft.com/office/drawing/2014/main" id="{51BB89A1-CD6F-47CE-9B8A-238639CF5BED}"/>
                </a:ext>
              </a:extLst>
            </p:cNvPr>
            <p:cNvSpPr/>
            <p:nvPr/>
          </p:nvSpPr>
          <p:spPr>
            <a:xfrm>
              <a:off x="6592199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2" name="Freeform: Shape 8081">
              <a:extLst>
                <a:ext uri="{FF2B5EF4-FFF2-40B4-BE49-F238E27FC236}">
                  <a16:creationId xmlns:a16="http://schemas.microsoft.com/office/drawing/2014/main" id="{695FCF37-4476-49C6-88C8-05DEEC06E563}"/>
                </a:ext>
              </a:extLst>
            </p:cNvPr>
            <p:cNvSpPr/>
            <p:nvPr/>
          </p:nvSpPr>
          <p:spPr>
            <a:xfrm>
              <a:off x="6592199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3" name="Freeform: Shape 8082">
              <a:extLst>
                <a:ext uri="{FF2B5EF4-FFF2-40B4-BE49-F238E27FC236}">
                  <a16:creationId xmlns:a16="http://schemas.microsoft.com/office/drawing/2014/main" id="{14B81B45-87E2-4544-B845-0093632086BC}"/>
                </a:ext>
              </a:extLst>
            </p:cNvPr>
            <p:cNvSpPr/>
            <p:nvPr/>
          </p:nvSpPr>
          <p:spPr>
            <a:xfrm>
              <a:off x="6677075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4" name="Freeform: Shape 8083">
              <a:extLst>
                <a:ext uri="{FF2B5EF4-FFF2-40B4-BE49-F238E27FC236}">
                  <a16:creationId xmlns:a16="http://schemas.microsoft.com/office/drawing/2014/main" id="{64BBFE35-3C08-4B6E-A663-23D23601C63C}"/>
                </a:ext>
              </a:extLst>
            </p:cNvPr>
            <p:cNvSpPr/>
            <p:nvPr/>
          </p:nvSpPr>
          <p:spPr>
            <a:xfrm>
              <a:off x="6677075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5" name="Freeform: Shape 8084">
              <a:extLst>
                <a:ext uri="{FF2B5EF4-FFF2-40B4-BE49-F238E27FC236}">
                  <a16:creationId xmlns:a16="http://schemas.microsoft.com/office/drawing/2014/main" id="{3730F180-9248-4F31-9616-FB55AF0AD081}"/>
                </a:ext>
              </a:extLst>
            </p:cNvPr>
            <p:cNvSpPr/>
            <p:nvPr/>
          </p:nvSpPr>
          <p:spPr>
            <a:xfrm>
              <a:off x="6677075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6" name="Freeform: Shape 8085">
              <a:extLst>
                <a:ext uri="{FF2B5EF4-FFF2-40B4-BE49-F238E27FC236}">
                  <a16:creationId xmlns:a16="http://schemas.microsoft.com/office/drawing/2014/main" id="{8CB38B3F-CAA6-4A40-8FE2-F1564EACE830}"/>
                </a:ext>
              </a:extLst>
            </p:cNvPr>
            <p:cNvSpPr/>
            <p:nvPr/>
          </p:nvSpPr>
          <p:spPr>
            <a:xfrm>
              <a:off x="6677075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7" name="Freeform: Shape 8086">
              <a:extLst>
                <a:ext uri="{FF2B5EF4-FFF2-40B4-BE49-F238E27FC236}">
                  <a16:creationId xmlns:a16="http://schemas.microsoft.com/office/drawing/2014/main" id="{6BF7804D-6D61-44E6-AC3D-A3E677E3ABB3}"/>
                </a:ext>
              </a:extLst>
            </p:cNvPr>
            <p:cNvSpPr/>
            <p:nvPr/>
          </p:nvSpPr>
          <p:spPr>
            <a:xfrm>
              <a:off x="6761951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8" name="Freeform: Shape 8087">
              <a:extLst>
                <a:ext uri="{FF2B5EF4-FFF2-40B4-BE49-F238E27FC236}">
                  <a16:creationId xmlns:a16="http://schemas.microsoft.com/office/drawing/2014/main" id="{2CC42CF1-B9C6-45A3-AF15-AEB719F5CF1F}"/>
                </a:ext>
              </a:extLst>
            </p:cNvPr>
            <p:cNvSpPr/>
            <p:nvPr/>
          </p:nvSpPr>
          <p:spPr>
            <a:xfrm>
              <a:off x="6761951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9" name="Freeform: Shape 8088">
              <a:extLst>
                <a:ext uri="{FF2B5EF4-FFF2-40B4-BE49-F238E27FC236}">
                  <a16:creationId xmlns:a16="http://schemas.microsoft.com/office/drawing/2014/main" id="{F6C34ABF-CECD-4761-815E-44C73C90B3BB}"/>
                </a:ext>
              </a:extLst>
            </p:cNvPr>
            <p:cNvSpPr/>
            <p:nvPr/>
          </p:nvSpPr>
          <p:spPr>
            <a:xfrm>
              <a:off x="6761951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0" name="Freeform: Shape 8089">
              <a:extLst>
                <a:ext uri="{FF2B5EF4-FFF2-40B4-BE49-F238E27FC236}">
                  <a16:creationId xmlns:a16="http://schemas.microsoft.com/office/drawing/2014/main" id="{869345F3-1A9D-4354-A4CF-97A1FA153CAB}"/>
                </a:ext>
              </a:extLst>
            </p:cNvPr>
            <p:cNvSpPr/>
            <p:nvPr/>
          </p:nvSpPr>
          <p:spPr>
            <a:xfrm>
              <a:off x="6761951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1" name="Freeform: Shape 8090">
              <a:extLst>
                <a:ext uri="{FF2B5EF4-FFF2-40B4-BE49-F238E27FC236}">
                  <a16:creationId xmlns:a16="http://schemas.microsoft.com/office/drawing/2014/main" id="{FA7AE326-5C69-4EA4-9E34-752342DF60B6}"/>
                </a:ext>
              </a:extLst>
            </p:cNvPr>
            <p:cNvSpPr/>
            <p:nvPr/>
          </p:nvSpPr>
          <p:spPr>
            <a:xfrm>
              <a:off x="6677075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2" name="Freeform: Shape 8091">
              <a:extLst>
                <a:ext uri="{FF2B5EF4-FFF2-40B4-BE49-F238E27FC236}">
                  <a16:creationId xmlns:a16="http://schemas.microsoft.com/office/drawing/2014/main" id="{353E0AFF-1EE6-4535-9C09-0B3C3C00E5F0}"/>
                </a:ext>
              </a:extLst>
            </p:cNvPr>
            <p:cNvSpPr/>
            <p:nvPr/>
          </p:nvSpPr>
          <p:spPr>
            <a:xfrm>
              <a:off x="6677075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3" name="Freeform: Shape 8092">
              <a:extLst>
                <a:ext uri="{FF2B5EF4-FFF2-40B4-BE49-F238E27FC236}">
                  <a16:creationId xmlns:a16="http://schemas.microsoft.com/office/drawing/2014/main" id="{41233292-2A3F-4560-85F2-C185E4CD58AE}"/>
                </a:ext>
              </a:extLst>
            </p:cNvPr>
            <p:cNvSpPr/>
            <p:nvPr/>
          </p:nvSpPr>
          <p:spPr>
            <a:xfrm>
              <a:off x="6677075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4" name="Freeform: Shape 8093">
              <a:extLst>
                <a:ext uri="{FF2B5EF4-FFF2-40B4-BE49-F238E27FC236}">
                  <a16:creationId xmlns:a16="http://schemas.microsoft.com/office/drawing/2014/main" id="{16325BBC-ECD3-4AB0-9019-80388BBCA941}"/>
                </a:ext>
              </a:extLst>
            </p:cNvPr>
            <p:cNvSpPr/>
            <p:nvPr/>
          </p:nvSpPr>
          <p:spPr>
            <a:xfrm>
              <a:off x="6592199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5" name="Freeform: Shape 8094">
              <a:extLst>
                <a:ext uri="{FF2B5EF4-FFF2-40B4-BE49-F238E27FC236}">
                  <a16:creationId xmlns:a16="http://schemas.microsoft.com/office/drawing/2014/main" id="{961C30EA-CAD6-4D5E-B9FF-3A50AFE8C212}"/>
                </a:ext>
              </a:extLst>
            </p:cNvPr>
            <p:cNvSpPr/>
            <p:nvPr/>
          </p:nvSpPr>
          <p:spPr>
            <a:xfrm>
              <a:off x="6507323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6" name="Freeform: Shape 8095">
              <a:extLst>
                <a:ext uri="{FF2B5EF4-FFF2-40B4-BE49-F238E27FC236}">
                  <a16:creationId xmlns:a16="http://schemas.microsoft.com/office/drawing/2014/main" id="{E06628EA-29E1-4FC6-9479-9AA6E3A7B724}"/>
                </a:ext>
              </a:extLst>
            </p:cNvPr>
            <p:cNvSpPr/>
            <p:nvPr/>
          </p:nvSpPr>
          <p:spPr>
            <a:xfrm>
              <a:off x="6422447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7" name="Freeform: Shape 8096">
              <a:extLst>
                <a:ext uri="{FF2B5EF4-FFF2-40B4-BE49-F238E27FC236}">
                  <a16:creationId xmlns:a16="http://schemas.microsoft.com/office/drawing/2014/main" id="{C9C283D9-8111-4B84-AAA7-15B519045DA5}"/>
                </a:ext>
              </a:extLst>
            </p:cNvPr>
            <p:cNvSpPr/>
            <p:nvPr/>
          </p:nvSpPr>
          <p:spPr>
            <a:xfrm>
              <a:off x="6337570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8" name="Freeform: Shape 8097">
              <a:extLst>
                <a:ext uri="{FF2B5EF4-FFF2-40B4-BE49-F238E27FC236}">
                  <a16:creationId xmlns:a16="http://schemas.microsoft.com/office/drawing/2014/main" id="{C679DC33-8456-4DAE-B8EA-28994BA48A71}"/>
                </a:ext>
              </a:extLst>
            </p:cNvPr>
            <p:cNvSpPr/>
            <p:nvPr/>
          </p:nvSpPr>
          <p:spPr>
            <a:xfrm>
              <a:off x="6252694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9" name="Freeform: Shape 8098">
              <a:extLst>
                <a:ext uri="{FF2B5EF4-FFF2-40B4-BE49-F238E27FC236}">
                  <a16:creationId xmlns:a16="http://schemas.microsoft.com/office/drawing/2014/main" id="{6122DA42-341F-4ADE-AAB9-5C85DA355712}"/>
                </a:ext>
              </a:extLst>
            </p:cNvPr>
            <p:cNvSpPr/>
            <p:nvPr/>
          </p:nvSpPr>
          <p:spPr>
            <a:xfrm>
              <a:off x="6167818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0" name="Freeform: Shape 8099">
              <a:extLst>
                <a:ext uri="{FF2B5EF4-FFF2-40B4-BE49-F238E27FC236}">
                  <a16:creationId xmlns:a16="http://schemas.microsoft.com/office/drawing/2014/main" id="{CEBDC3D9-5CFF-4A90-B950-61385D1DE736}"/>
                </a:ext>
              </a:extLst>
            </p:cNvPr>
            <p:cNvSpPr/>
            <p:nvPr/>
          </p:nvSpPr>
          <p:spPr>
            <a:xfrm>
              <a:off x="6082942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1" name="Freeform: Shape 8100">
              <a:extLst>
                <a:ext uri="{FF2B5EF4-FFF2-40B4-BE49-F238E27FC236}">
                  <a16:creationId xmlns:a16="http://schemas.microsoft.com/office/drawing/2014/main" id="{7E47C680-5C11-4BCC-8848-C0CFCE12EAFE}"/>
                </a:ext>
              </a:extLst>
            </p:cNvPr>
            <p:cNvSpPr/>
            <p:nvPr/>
          </p:nvSpPr>
          <p:spPr>
            <a:xfrm>
              <a:off x="5998065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2" name="Freeform: Shape 8101">
              <a:extLst>
                <a:ext uri="{FF2B5EF4-FFF2-40B4-BE49-F238E27FC236}">
                  <a16:creationId xmlns:a16="http://schemas.microsoft.com/office/drawing/2014/main" id="{21131CF5-F0BC-4CE8-AFE5-A373FA6A07A3}"/>
                </a:ext>
              </a:extLst>
            </p:cNvPr>
            <p:cNvSpPr/>
            <p:nvPr/>
          </p:nvSpPr>
          <p:spPr>
            <a:xfrm>
              <a:off x="599806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3" name="Freeform: Shape 8102">
              <a:extLst>
                <a:ext uri="{FF2B5EF4-FFF2-40B4-BE49-F238E27FC236}">
                  <a16:creationId xmlns:a16="http://schemas.microsoft.com/office/drawing/2014/main" id="{C9C25B87-C6D7-4AA0-A21B-82AC8F583A8A}"/>
                </a:ext>
              </a:extLst>
            </p:cNvPr>
            <p:cNvSpPr/>
            <p:nvPr/>
          </p:nvSpPr>
          <p:spPr>
            <a:xfrm>
              <a:off x="5913189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4" name="Freeform: Shape 8103">
              <a:extLst>
                <a:ext uri="{FF2B5EF4-FFF2-40B4-BE49-F238E27FC236}">
                  <a16:creationId xmlns:a16="http://schemas.microsoft.com/office/drawing/2014/main" id="{8FAB812F-68E7-4BF2-9D51-B8E457936AF3}"/>
                </a:ext>
              </a:extLst>
            </p:cNvPr>
            <p:cNvSpPr/>
            <p:nvPr/>
          </p:nvSpPr>
          <p:spPr>
            <a:xfrm>
              <a:off x="5828313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5" name="Freeform: Shape 8104">
              <a:extLst>
                <a:ext uri="{FF2B5EF4-FFF2-40B4-BE49-F238E27FC236}">
                  <a16:creationId xmlns:a16="http://schemas.microsoft.com/office/drawing/2014/main" id="{C0985316-8AFE-4520-AC93-74B5288FE206}"/>
                </a:ext>
              </a:extLst>
            </p:cNvPr>
            <p:cNvSpPr/>
            <p:nvPr/>
          </p:nvSpPr>
          <p:spPr>
            <a:xfrm>
              <a:off x="5828313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6" name="Freeform: Shape 8105">
              <a:extLst>
                <a:ext uri="{FF2B5EF4-FFF2-40B4-BE49-F238E27FC236}">
                  <a16:creationId xmlns:a16="http://schemas.microsoft.com/office/drawing/2014/main" id="{309B57BA-F3A4-47F6-A5C5-E552A265BCCA}"/>
                </a:ext>
              </a:extLst>
            </p:cNvPr>
            <p:cNvSpPr/>
            <p:nvPr/>
          </p:nvSpPr>
          <p:spPr>
            <a:xfrm>
              <a:off x="5913189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7" name="Freeform: Shape 8106">
              <a:extLst>
                <a:ext uri="{FF2B5EF4-FFF2-40B4-BE49-F238E27FC236}">
                  <a16:creationId xmlns:a16="http://schemas.microsoft.com/office/drawing/2014/main" id="{C9D2CE42-96F3-4BA8-BD9A-06CBB43B7A61}"/>
                </a:ext>
              </a:extLst>
            </p:cNvPr>
            <p:cNvSpPr/>
            <p:nvPr/>
          </p:nvSpPr>
          <p:spPr>
            <a:xfrm>
              <a:off x="5743437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8" name="Freeform: Shape 8107">
              <a:extLst>
                <a:ext uri="{FF2B5EF4-FFF2-40B4-BE49-F238E27FC236}">
                  <a16:creationId xmlns:a16="http://schemas.microsoft.com/office/drawing/2014/main" id="{9C0A4ADB-3226-45E6-8E84-D226987CD4CB}"/>
                </a:ext>
              </a:extLst>
            </p:cNvPr>
            <p:cNvSpPr/>
            <p:nvPr/>
          </p:nvSpPr>
          <p:spPr>
            <a:xfrm>
              <a:off x="5828313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9" name="Freeform: Shape 8108">
              <a:extLst>
                <a:ext uri="{FF2B5EF4-FFF2-40B4-BE49-F238E27FC236}">
                  <a16:creationId xmlns:a16="http://schemas.microsoft.com/office/drawing/2014/main" id="{F1EC77F9-B7A9-4FF5-98C1-071296804B01}"/>
                </a:ext>
              </a:extLst>
            </p:cNvPr>
            <p:cNvSpPr/>
            <p:nvPr/>
          </p:nvSpPr>
          <p:spPr>
            <a:xfrm>
              <a:off x="5913189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0" name="Freeform: Shape 8109">
              <a:extLst>
                <a:ext uri="{FF2B5EF4-FFF2-40B4-BE49-F238E27FC236}">
                  <a16:creationId xmlns:a16="http://schemas.microsoft.com/office/drawing/2014/main" id="{6D443C75-67A4-469E-AE81-ADFED40BAEBA}"/>
                </a:ext>
              </a:extLst>
            </p:cNvPr>
            <p:cNvSpPr/>
            <p:nvPr/>
          </p:nvSpPr>
          <p:spPr>
            <a:xfrm>
              <a:off x="5998065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1" name="Freeform: Shape 8110">
              <a:extLst>
                <a:ext uri="{FF2B5EF4-FFF2-40B4-BE49-F238E27FC236}">
                  <a16:creationId xmlns:a16="http://schemas.microsoft.com/office/drawing/2014/main" id="{0C7D5983-470B-476B-93A1-7AF6AECC96F9}"/>
                </a:ext>
              </a:extLst>
            </p:cNvPr>
            <p:cNvSpPr/>
            <p:nvPr/>
          </p:nvSpPr>
          <p:spPr>
            <a:xfrm>
              <a:off x="6082942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2" name="Freeform: Shape 8111">
              <a:extLst>
                <a:ext uri="{FF2B5EF4-FFF2-40B4-BE49-F238E27FC236}">
                  <a16:creationId xmlns:a16="http://schemas.microsoft.com/office/drawing/2014/main" id="{88DF7ABA-0463-459A-8790-91228EF23253}"/>
                </a:ext>
              </a:extLst>
            </p:cNvPr>
            <p:cNvSpPr/>
            <p:nvPr/>
          </p:nvSpPr>
          <p:spPr>
            <a:xfrm>
              <a:off x="6167818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3" name="Freeform: Shape 8112">
              <a:extLst>
                <a:ext uri="{FF2B5EF4-FFF2-40B4-BE49-F238E27FC236}">
                  <a16:creationId xmlns:a16="http://schemas.microsoft.com/office/drawing/2014/main" id="{E623644B-3C83-40BD-90C3-C9A505C40CAC}"/>
                </a:ext>
              </a:extLst>
            </p:cNvPr>
            <p:cNvSpPr/>
            <p:nvPr/>
          </p:nvSpPr>
          <p:spPr>
            <a:xfrm>
              <a:off x="6252694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4" name="Freeform: Shape 8113">
              <a:extLst>
                <a:ext uri="{FF2B5EF4-FFF2-40B4-BE49-F238E27FC236}">
                  <a16:creationId xmlns:a16="http://schemas.microsoft.com/office/drawing/2014/main" id="{A03BC45D-4838-41F7-8CF0-CB3BE6F3A6BE}"/>
                </a:ext>
              </a:extLst>
            </p:cNvPr>
            <p:cNvSpPr/>
            <p:nvPr/>
          </p:nvSpPr>
          <p:spPr>
            <a:xfrm>
              <a:off x="6337570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5" name="Freeform: Shape 8114">
              <a:extLst>
                <a:ext uri="{FF2B5EF4-FFF2-40B4-BE49-F238E27FC236}">
                  <a16:creationId xmlns:a16="http://schemas.microsoft.com/office/drawing/2014/main" id="{F39C2D47-C76D-433B-B589-E33AB2521CF7}"/>
                </a:ext>
              </a:extLst>
            </p:cNvPr>
            <p:cNvSpPr/>
            <p:nvPr/>
          </p:nvSpPr>
          <p:spPr>
            <a:xfrm>
              <a:off x="6422447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6" name="Freeform: Shape 8115">
              <a:extLst>
                <a:ext uri="{FF2B5EF4-FFF2-40B4-BE49-F238E27FC236}">
                  <a16:creationId xmlns:a16="http://schemas.microsoft.com/office/drawing/2014/main" id="{A0F974D1-26B9-43C5-9B65-CB91DA34A5B8}"/>
                </a:ext>
              </a:extLst>
            </p:cNvPr>
            <p:cNvSpPr/>
            <p:nvPr/>
          </p:nvSpPr>
          <p:spPr>
            <a:xfrm>
              <a:off x="6507323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7" name="Freeform: Shape 8116">
              <a:extLst>
                <a:ext uri="{FF2B5EF4-FFF2-40B4-BE49-F238E27FC236}">
                  <a16:creationId xmlns:a16="http://schemas.microsoft.com/office/drawing/2014/main" id="{5F9E4E0E-7259-4FFA-BAAE-A3DA779F41E3}"/>
                </a:ext>
              </a:extLst>
            </p:cNvPr>
            <p:cNvSpPr/>
            <p:nvPr/>
          </p:nvSpPr>
          <p:spPr>
            <a:xfrm>
              <a:off x="6592199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8" name="Freeform: Shape 8117">
              <a:extLst>
                <a:ext uri="{FF2B5EF4-FFF2-40B4-BE49-F238E27FC236}">
                  <a16:creationId xmlns:a16="http://schemas.microsoft.com/office/drawing/2014/main" id="{CAABCE63-402A-4B6A-9AE6-A0A3378852E7}"/>
                </a:ext>
              </a:extLst>
            </p:cNvPr>
            <p:cNvSpPr/>
            <p:nvPr/>
          </p:nvSpPr>
          <p:spPr>
            <a:xfrm>
              <a:off x="6592199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9" name="Freeform: Shape 8118">
              <a:extLst>
                <a:ext uri="{FF2B5EF4-FFF2-40B4-BE49-F238E27FC236}">
                  <a16:creationId xmlns:a16="http://schemas.microsoft.com/office/drawing/2014/main" id="{4791CFDF-EEED-47B5-832C-9B7119A29C74}"/>
                </a:ext>
              </a:extLst>
            </p:cNvPr>
            <p:cNvSpPr/>
            <p:nvPr/>
          </p:nvSpPr>
          <p:spPr>
            <a:xfrm>
              <a:off x="6592199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0" name="Freeform: Shape 8119">
              <a:extLst>
                <a:ext uri="{FF2B5EF4-FFF2-40B4-BE49-F238E27FC236}">
                  <a16:creationId xmlns:a16="http://schemas.microsoft.com/office/drawing/2014/main" id="{DD6F884B-EAEF-413A-8A6E-CF9998E50E20}"/>
                </a:ext>
              </a:extLst>
            </p:cNvPr>
            <p:cNvSpPr/>
            <p:nvPr/>
          </p:nvSpPr>
          <p:spPr>
            <a:xfrm>
              <a:off x="6592199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1" name="Freeform: Shape 8120">
              <a:extLst>
                <a:ext uri="{FF2B5EF4-FFF2-40B4-BE49-F238E27FC236}">
                  <a16:creationId xmlns:a16="http://schemas.microsoft.com/office/drawing/2014/main" id="{9DFB2E50-1B81-4D5E-A140-E76D608AF867}"/>
                </a:ext>
              </a:extLst>
            </p:cNvPr>
            <p:cNvSpPr/>
            <p:nvPr/>
          </p:nvSpPr>
          <p:spPr>
            <a:xfrm>
              <a:off x="6677075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2" name="Freeform: Shape 8121">
              <a:extLst>
                <a:ext uri="{FF2B5EF4-FFF2-40B4-BE49-F238E27FC236}">
                  <a16:creationId xmlns:a16="http://schemas.microsoft.com/office/drawing/2014/main" id="{2DE0569E-850F-4AE4-9990-60AFFE1331B0}"/>
                </a:ext>
              </a:extLst>
            </p:cNvPr>
            <p:cNvSpPr/>
            <p:nvPr/>
          </p:nvSpPr>
          <p:spPr>
            <a:xfrm>
              <a:off x="6677075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3" name="Freeform: Shape 8122">
              <a:extLst>
                <a:ext uri="{FF2B5EF4-FFF2-40B4-BE49-F238E27FC236}">
                  <a16:creationId xmlns:a16="http://schemas.microsoft.com/office/drawing/2014/main" id="{A62E58E1-284A-4471-8F00-8854F5D2882B}"/>
                </a:ext>
              </a:extLst>
            </p:cNvPr>
            <p:cNvSpPr/>
            <p:nvPr/>
          </p:nvSpPr>
          <p:spPr>
            <a:xfrm>
              <a:off x="6592199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4" name="Freeform: Shape 8123">
              <a:extLst>
                <a:ext uri="{FF2B5EF4-FFF2-40B4-BE49-F238E27FC236}">
                  <a16:creationId xmlns:a16="http://schemas.microsoft.com/office/drawing/2014/main" id="{BBC9F11A-AB11-4650-8E85-99ED991CCCF6}"/>
                </a:ext>
              </a:extLst>
            </p:cNvPr>
            <p:cNvSpPr/>
            <p:nvPr/>
          </p:nvSpPr>
          <p:spPr>
            <a:xfrm>
              <a:off x="6592199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5" name="Freeform: Shape 8124">
              <a:extLst>
                <a:ext uri="{FF2B5EF4-FFF2-40B4-BE49-F238E27FC236}">
                  <a16:creationId xmlns:a16="http://schemas.microsoft.com/office/drawing/2014/main" id="{F5D0EEA6-79F3-4126-B950-7F3607597675}"/>
                </a:ext>
              </a:extLst>
            </p:cNvPr>
            <p:cNvSpPr/>
            <p:nvPr/>
          </p:nvSpPr>
          <p:spPr>
            <a:xfrm>
              <a:off x="6592199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6" name="Freeform: Shape 8125">
              <a:extLst>
                <a:ext uri="{FF2B5EF4-FFF2-40B4-BE49-F238E27FC236}">
                  <a16:creationId xmlns:a16="http://schemas.microsoft.com/office/drawing/2014/main" id="{13E02D43-CF4A-452D-9FBD-A145FFCF3959}"/>
                </a:ext>
              </a:extLst>
            </p:cNvPr>
            <p:cNvSpPr/>
            <p:nvPr/>
          </p:nvSpPr>
          <p:spPr>
            <a:xfrm>
              <a:off x="6507323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7" name="Freeform: Shape 8126">
              <a:extLst>
                <a:ext uri="{FF2B5EF4-FFF2-40B4-BE49-F238E27FC236}">
                  <a16:creationId xmlns:a16="http://schemas.microsoft.com/office/drawing/2014/main" id="{963F793D-C859-415E-95A8-103D39820EF8}"/>
                </a:ext>
              </a:extLst>
            </p:cNvPr>
            <p:cNvSpPr/>
            <p:nvPr/>
          </p:nvSpPr>
          <p:spPr>
            <a:xfrm>
              <a:off x="6507323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8" name="Freeform: Shape 8127">
              <a:extLst>
                <a:ext uri="{FF2B5EF4-FFF2-40B4-BE49-F238E27FC236}">
                  <a16:creationId xmlns:a16="http://schemas.microsoft.com/office/drawing/2014/main" id="{05DBC8ED-D9F5-4893-980D-7CFB787B341D}"/>
                </a:ext>
              </a:extLst>
            </p:cNvPr>
            <p:cNvSpPr/>
            <p:nvPr/>
          </p:nvSpPr>
          <p:spPr>
            <a:xfrm>
              <a:off x="6422447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9" name="Freeform: Shape 8128">
              <a:extLst>
                <a:ext uri="{FF2B5EF4-FFF2-40B4-BE49-F238E27FC236}">
                  <a16:creationId xmlns:a16="http://schemas.microsoft.com/office/drawing/2014/main" id="{104213A0-562A-437C-B92B-3DC3F896F02B}"/>
                </a:ext>
              </a:extLst>
            </p:cNvPr>
            <p:cNvSpPr/>
            <p:nvPr/>
          </p:nvSpPr>
          <p:spPr>
            <a:xfrm>
              <a:off x="6422447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0" name="Freeform: Shape 8129">
              <a:extLst>
                <a:ext uri="{FF2B5EF4-FFF2-40B4-BE49-F238E27FC236}">
                  <a16:creationId xmlns:a16="http://schemas.microsoft.com/office/drawing/2014/main" id="{AE12B594-6104-44C7-8033-BC516A02F97C}"/>
                </a:ext>
              </a:extLst>
            </p:cNvPr>
            <p:cNvSpPr/>
            <p:nvPr/>
          </p:nvSpPr>
          <p:spPr>
            <a:xfrm>
              <a:off x="6507323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1" name="Freeform: Shape 8130">
              <a:extLst>
                <a:ext uri="{FF2B5EF4-FFF2-40B4-BE49-F238E27FC236}">
                  <a16:creationId xmlns:a16="http://schemas.microsoft.com/office/drawing/2014/main" id="{64E67ABB-9FAA-4E1C-82D9-CE2F916E19C2}"/>
                </a:ext>
              </a:extLst>
            </p:cNvPr>
            <p:cNvSpPr/>
            <p:nvPr/>
          </p:nvSpPr>
          <p:spPr>
            <a:xfrm>
              <a:off x="6507323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2" name="Freeform: Shape 8131">
              <a:extLst>
                <a:ext uri="{FF2B5EF4-FFF2-40B4-BE49-F238E27FC236}">
                  <a16:creationId xmlns:a16="http://schemas.microsoft.com/office/drawing/2014/main" id="{AA4CE77A-A821-41CE-9B59-84F692A45786}"/>
                </a:ext>
              </a:extLst>
            </p:cNvPr>
            <p:cNvSpPr/>
            <p:nvPr/>
          </p:nvSpPr>
          <p:spPr>
            <a:xfrm>
              <a:off x="6422447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3" name="Freeform: Shape 8132">
              <a:extLst>
                <a:ext uri="{FF2B5EF4-FFF2-40B4-BE49-F238E27FC236}">
                  <a16:creationId xmlns:a16="http://schemas.microsoft.com/office/drawing/2014/main" id="{46065B69-9E49-4D77-93EB-6710FA60EBDC}"/>
                </a:ext>
              </a:extLst>
            </p:cNvPr>
            <p:cNvSpPr/>
            <p:nvPr/>
          </p:nvSpPr>
          <p:spPr>
            <a:xfrm>
              <a:off x="6422447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4" name="Freeform: Shape 8133">
              <a:extLst>
                <a:ext uri="{FF2B5EF4-FFF2-40B4-BE49-F238E27FC236}">
                  <a16:creationId xmlns:a16="http://schemas.microsoft.com/office/drawing/2014/main" id="{E3210459-44A7-443A-8D38-01A942227899}"/>
                </a:ext>
              </a:extLst>
            </p:cNvPr>
            <p:cNvSpPr/>
            <p:nvPr/>
          </p:nvSpPr>
          <p:spPr>
            <a:xfrm>
              <a:off x="6507323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5" name="Freeform: Shape 8134">
              <a:extLst>
                <a:ext uri="{FF2B5EF4-FFF2-40B4-BE49-F238E27FC236}">
                  <a16:creationId xmlns:a16="http://schemas.microsoft.com/office/drawing/2014/main" id="{B2D63B0C-DB2C-4FAA-B4C7-E1A6A9E1953C}"/>
                </a:ext>
              </a:extLst>
            </p:cNvPr>
            <p:cNvSpPr/>
            <p:nvPr/>
          </p:nvSpPr>
          <p:spPr>
            <a:xfrm>
              <a:off x="6507323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6" name="Freeform: Shape 8135">
              <a:extLst>
                <a:ext uri="{FF2B5EF4-FFF2-40B4-BE49-F238E27FC236}">
                  <a16:creationId xmlns:a16="http://schemas.microsoft.com/office/drawing/2014/main" id="{B1CB540D-6040-4E42-9F7C-B1BBD3323515}"/>
                </a:ext>
              </a:extLst>
            </p:cNvPr>
            <p:cNvSpPr/>
            <p:nvPr/>
          </p:nvSpPr>
          <p:spPr>
            <a:xfrm>
              <a:off x="6422447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7" name="Freeform: Shape 8136">
              <a:extLst>
                <a:ext uri="{FF2B5EF4-FFF2-40B4-BE49-F238E27FC236}">
                  <a16:creationId xmlns:a16="http://schemas.microsoft.com/office/drawing/2014/main" id="{2EBF336B-F5B4-409E-95DB-1ADA7EA4656D}"/>
                </a:ext>
              </a:extLst>
            </p:cNvPr>
            <p:cNvSpPr/>
            <p:nvPr/>
          </p:nvSpPr>
          <p:spPr>
            <a:xfrm>
              <a:off x="6337570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8" name="Freeform: Shape 8137">
              <a:extLst>
                <a:ext uri="{FF2B5EF4-FFF2-40B4-BE49-F238E27FC236}">
                  <a16:creationId xmlns:a16="http://schemas.microsoft.com/office/drawing/2014/main" id="{9C9189ED-4FBE-4806-9DDC-8E041E8EF44E}"/>
                </a:ext>
              </a:extLst>
            </p:cNvPr>
            <p:cNvSpPr/>
            <p:nvPr/>
          </p:nvSpPr>
          <p:spPr>
            <a:xfrm>
              <a:off x="6337570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9" name="Freeform: Shape 8138">
              <a:extLst>
                <a:ext uri="{FF2B5EF4-FFF2-40B4-BE49-F238E27FC236}">
                  <a16:creationId xmlns:a16="http://schemas.microsoft.com/office/drawing/2014/main" id="{074D8246-F291-470F-AB39-DF78577EC3D8}"/>
                </a:ext>
              </a:extLst>
            </p:cNvPr>
            <p:cNvSpPr/>
            <p:nvPr/>
          </p:nvSpPr>
          <p:spPr>
            <a:xfrm>
              <a:off x="6252694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0" name="Freeform: Shape 8139">
              <a:extLst>
                <a:ext uri="{FF2B5EF4-FFF2-40B4-BE49-F238E27FC236}">
                  <a16:creationId xmlns:a16="http://schemas.microsoft.com/office/drawing/2014/main" id="{C811D0D3-AB82-4505-9C72-CE36A8F58F6E}"/>
                </a:ext>
              </a:extLst>
            </p:cNvPr>
            <p:cNvSpPr/>
            <p:nvPr/>
          </p:nvSpPr>
          <p:spPr>
            <a:xfrm>
              <a:off x="6167818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1" name="Freeform: Shape 8140">
              <a:extLst>
                <a:ext uri="{FF2B5EF4-FFF2-40B4-BE49-F238E27FC236}">
                  <a16:creationId xmlns:a16="http://schemas.microsoft.com/office/drawing/2014/main" id="{15BFD213-1B41-428B-959B-2FEBD5B59CF6}"/>
                </a:ext>
              </a:extLst>
            </p:cNvPr>
            <p:cNvSpPr/>
            <p:nvPr/>
          </p:nvSpPr>
          <p:spPr>
            <a:xfrm>
              <a:off x="6677075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2" name="Freeform: Shape 8141">
              <a:extLst>
                <a:ext uri="{FF2B5EF4-FFF2-40B4-BE49-F238E27FC236}">
                  <a16:creationId xmlns:a16="http://schemas.microsoft.com/office/drawing/2014/main" id="{922C8095-E8A5-4333-92FB-0FB95B371114}"/>
                </a:ext>
              </a:extLst>
            </p:cNvPr>
            <p:cNvSpPr/>
            <p:nvPr/>
          </p:nvSpPr>
          <p:spPr>
            <a:xfrm>
              <a:off x="6677075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3" name="Freeform: Shape 8142">
              <a:extLst>
                <a:ext uri="{FF2B5EF4-FFF2-40B4-BE49-F238E27FC236}">
                  <a16:creationId xmlns:a16="http://schemas.microsoft.com/office/drawing/2014/main" id="{3DD6C298-B7AB-473E-AE2C-64D7F002E4EA}"/>
                </a:ext>
              </a:extLst>
            </p:cNvPr>
            <p:cNvSpPr/>
            <p:nvPr/>
          </p:nvSpPr>
          <p:spPr>
            <a:xfrm>
              <a:off x="6761951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4" name="Freeform: Shape 8143">
              <a:extLst>
                <a:ext uri="{FF2B5EF4-FFF2-40B4-BE49-F238E27FC236}">
                  <a16:creationId xmlns:a16="http://schemas.microsoft.com/office/drawing/2014/main" id="{19F54B57-DFA2-4E9A-A8B0-C3B95CFA6345}"/>
                </a:ext>
              </a:extLst>
            </p:cNvPr>
            <p:cNvSpPr/>
            <p:nvPr/>
          </p:nvSpPr>
          <p:spPr>
            <a:xfrm>
              <a:off x="6761951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5" name="Freeform: Shape 8144">
              <a:extLst>
                <a:ext uri="{FF2B5EF4-FFF2-40B4-BE49-F238E27FC236}">
                  <a16:creationId xmlns:a16="http://schemas.microsoft.com/office/drawing/2014/main" id="{00FDE3E5-872C-4A9D-8F87-C8D0BE170ED3}"/>
                </a:ext>
              </a:extLst>
            </p:cNvPr>
            <p:cNvSpPr/>
            <p:nvPr/>
          </p:nvSpPr>
          <p:spPr>
            <a:xfrm>
              <a:off x="6677075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6" name="Freeform: Shape 8145">
              <a:extLst>
                <a:ext uri="{FF2B5EF4-FFF2-40B4-BE49-F238E27FC236}">
                  <a16:creationId xmlns:a16="http://schemas.microsoft.com/office/drawing/2014/main" id="{B5D0C7A4-672A-473B-BBA3-E68082588C12}"/>
                </a:ext>
              </a:extLst>
            </p:cNvPr>
            <p:cNvSpPr/>
            <p:nvPr/>
          </p:nvSpPr>
          <p:spPr>
            <a:xfrm>
              <a:off x="6677075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7" name="Freeform: Shape 8146">
              <a:extLst>
                <a:ext uri="{FF2B5EF4-FFF2-40B4-BE49-F238E27FC236}">
                  <a16:creationId xmlns:a16="http://schemas.microsoft.com/office/drawing/2014/main" id="{994E6139-71A8-4157-BA62-1131B3C317E8}"/>
                </a:ext>
              </a:extLst>
            </p:cNvPr>
            <p:cNvSpPr/>
            <p:nvPr/>
          </p:nvSpPr>
          <p:spPr>
            <a:xfrm>
              <a:off x="6677075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8" name="Freeform: Shape 8147">
              <a:extLst>
                <a:ext uri="{FF2B5EF4-FFF2-40B4-BE49-F238E27FC236}">
                  <a16:creationId xmlns:a16="http://schemas.microsoft.com/office/drawing/2014/main" id="{0DC06436-26A2-410C-81E2-4EE95286261B}"/>
                </a:ext>
              </a:extLst>
            </p:cNvPr>
            <p:cNvSpPr/>
            <p:nvPr/>
          </p:nvSpPr>
          <p:spPr>
            <a:xfrm>
              <a:off x="6677075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9" name="Freeform: Shape 8148">
              <a:extLst>
                <a:ext uri="{FF2B5EF4-FFF2-40B4-BE49-F238E27FC236}">
                  <a16:creationId xmlns:a16="http://schemas.microsoft.com/office/drawing/2014/main" id="{5B0C586D-EFFF-4E2D-A28A-31C93AB8B1ED}"/>
                </a:ext>
              </a:extLst>
            </p:cNvPr>
            <p:cNvSpPr/>
            <p:nvPr/>
          </p:nvSpPr>
          <p:spPr>
            <a:xfrm>
              <a:off x="6761951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0" name="Freeform: Shape 8149">
              <a:extLst>
                <a:ext uri="{FF2B5EF4-FFF2-40B4-BE49-F238E27FC236}">
                  <a16:creationId xmlns:a16="http://schemas.microsoft.com/office/drawing/2014/main" id="{3D127090-3C05-46E3-9926-94A4EFE5BBB6}"/>
                </a:ext>
              </a:extLst>
            </p:cNvPr>
            <p:cNvSpPr/>
            <p:nvPr/>
          </p:nvSpPr>
          <p:spPr>
            <a:xfrm>
              <a:off x="6761951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1" name="Freeform: Shape 8150">
              <a:extLst>
                <a:ext uri="{FF2B5EF4-FFF2-40B4-BE49-F238E27FC236}">
                  <a16:creationId xmlns:a16="http://schemas.microsoft.com/office/drawing/2014/main" id="{919ED5BB-D720-40A9-A9AC-DCFF2159331F}"/>
                </a:ext>
              </a:extLst>
            </p:cNvPr>
            <p:cNvSpPr/>
            <p:nvPr/>
          </p:nvSpPr>
          <p:spPr>
            <a:xfrm>
              <a:off x="6761951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2" name="Freeform: Shape 8151">
              <a:extLst>
                <a:ext uri="{FF2B5EF4-FFF2-40B4-BE49-F238E27FC236}">
                  <a16:creationId xmlns:a16="http://schemas.microsoft.com/office/drawing/2014/main" id="{23707515-4EAA-4B66-8975-AF42A6616983}"/>
                </a:ext>
              </a:extLst>
            </p:cNvPr>
            <p:cNvSpPr/>
            <p:nvPr/>
          </p:nvSpPr>
          <p:spPr>
            <a:xfrm>
              <a:off x="6846828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3" name="Freeform: Shape 8152">
              <a:extLst>
                <a:ext uri="{FF2B5EF4-FFF2-40B4-BE49-F238E27FC236}">
                  <a16:creationId xmlns:a16="http://schemas.microsoft.com/office/drawing/2014/main" id="{4C902A6A-2EA0-4C2B-A28E-79530E5151D2}"/>
                </a:ext>
              </a:extLst>
            </p:cNvPr>
            <p:cNvSpPr/>
            <p:nvPr/>
          </p:nvSpPr>
          <p:spPr>
            <a:xfrm>
              <a:off x="6761951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4" name="Freeform: Shape 8153">
              <a:extLst>
                <a:ext uri="{FF2B5EF4-FFF2-40B4-BE49-F238E27FC236}">
                  <a16:creationId xmlns:a16="http://schemas.microsoft.com/office/drawing/2014/main" id="{16ADE081-DD10-489B-9A51-05F6ED574E48}"/>
                </a:ext>
              </a:extLst>
            </p:cNvPr>
            <p:cNvSpPr/>
            <p:nvPr/>
          </p:nvSpPr>
          <p:spPr>
            <a:xfrm>
              <a:off x="5573684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5" name="Freeform: Shape 8154">
              <a:extLst>
                <a:ext uri="{FF2B5EF4-FFF2-40B4-BE49-F238E27FC236}">
                  <a16:creationId xmlns:a16="http://schemas.microsoft.com/office/drawing/2014/main" id="{D444B963-122C-4A3D-8BDC-8C3EBA1E6AAC}"/>
                </a:ext>
              </a:extLst>
            </p:cNvPr>
            <p:cNvSpPr/>
            <p:nvPr/>
          </p:nvSpPr>
          <p:spPr>
            <a:xfrm>
              <a:off x="7356111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6" name="Freeform: Shape 8155">
              <a:extLst>
                <a:ext uri="{FF2B5EF4-FFF2-40B4-BE49-F238E27FC236}">
                  <a16:creationId xmlns:a16="http://schemas.microsoft.com/office/drawing/2014/main" id="{D082AF0B-9169-41D6-AB25-A33BAE8C7D15}"/>
                </a:ext>
              </a:extLst>
            </p:cNvPr>
            <p:cNvSpPr/>
            <p:nvPr/>
          </p:nvSpPr>
          <p:spPr>
            <a:xfrm>
              <a:off x="7440987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7" name="Freeform: Shape 8156">
              <a:extLst>
                <a:ext uri="{FF2B5EF4-FFF2-40B4-BE49-F238E27FC236}">
                  <a16:creationId xmlns:a16="http://schemas.microsoft.com/office/drawing/2014/main" id="{EBEC9FC8-FF76-4475-8AE2-9505F6D1CFBF}"/>
                </a:ext>
              </a:extLst>
            </p:cNvPr>
            <p:cNvSpPr/>
            <p:nvPr/>
          </p:nvSpPr>
          <p:spPr>
            <a:xfrm>
              <a:off x="5998065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8" name="Freeform: Shape 8157">
              <a:extLst>
                <a:ext uri="{FF2B5EF4-FFF2-40B4-BE49-F238E27FC236}">
                  <a16:creationId xmlns:a16="http://schemas.microsoft.com/office/drawing/2014/main" id="{FF2766EA-55F0-4905-BC5F-5F6FCF3D42A9}"/>
                </a:ext>
              </a:extLst>
            </p:cNvPr>
            <p:cNvSpPr/>
            <p:nvPr/>
          </p:nvSpPr>
          <p:spPr>
            <a:xfrm>
              <a:off x="5828313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9" name="Freeform: Shape 8158">
              <a:extLst>
                <a:ext uri="{FF2B5EF4-FFF2-40B4-BE49-F238E27FC236}">
                  <a16:creationId xmlns:a16="http://schemas.microsoft.com/office/drawing/2014/main" id="{684183E5-5BC1-4D68-8E99-D9D2CAB9C032}"/>
                </a:ext>
              </a:extLst>
            </p:cNvPr>
            <p:cNvSpPr/>
            <p:nvPr/>
          </p:nvSpPr>
          <p:spPr>
            <a:xfrm>
              <a:off x="5743437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0" name="Freeform: Shape 8159">
              <a:extLst>
                <a:ext uri="{FF2B5EF4-FFF2-40B4-BE49-F238E27FC236}">
                  <a16:creationId xmlns:a16="http://schemas.microsoft.com/office/drawing/2014/main" id="{E3A85CBA-97F1-4A5D-B3F5-DFCCB91B3706}"/>
                </a:ext>
              </a:extLst>
            </p:cNvPr>
            <p:cNvSpPr/>
            <p:nvPr/>
          </p:nvSpPr>
          <p:spPr>
            <a:xfrm>
              <a:off x="5658560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1" name="Freeform: Shape 8160">
              <a:extLst>
                <a:ext uri="{FF2B5EF4-FFF2-40B4-BE49-F238E27FC236}">
                  <a16:creationId xmlns:a16="http://schemas.microsoft.com/office/drawing/2014/main" id="{F97F4030-FEBD-4DA3-97F8-876BB62ED3AB}"/>
                </a:ext>
              </a:extLst>
            </p:cNvPr>
            <p:cNvSpPr/>
            <p:nvPr/>
          </p:nvSpPr>
          <p:spPr>
            <a:xfrm>
              <a:off x="6082942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2" name="Freeform: Shape 8161">
              <a:extLst>
                <a:ext uri="{FF2B5EF4-FFF2-40B4-BE49-F238E27FC236}">
                  <a16:creationId xmlns:a16="http://schemas.microsoft.com/office/drawing/2014/main" id="{8456B6B0-861A-4D24-BC21-AEB70FDB21B2}"/>
                </a:ext>
              </a:extLst>
            </p:cNvPr>
            <p:cNvSpPr/>
            <p:nvPr/>
          </p:nvSpPr>
          <p:spPr>
            <a:xfrm>
              <a:off x="7016580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3" name="Freeform: Shape 8162">
              <a:extLst>
                <a:ext uri="{FF2B5EF4-FFF2-40B4-BE49-F238E27FC236}">
                  <a16:creationId xmlns:a16="http://schemas.microsoft.com/office/drawing/2014/main" id="{048B1AF2-57D8-406E-B437-80CB9E9B9394}"/>
                </a:ext>
              </a:extLst>
            </p:cNvPr>
            <p:cNvSpPr/>
            <p:nvPr/>
          </p:nvSpPr>
          <p:spPr>
            <a:xfrm>
              <a:off x="7101483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4" name="Freeform: Shape 8163">
              <a:extLst>
                <a:ext uri="{FF2B5EF4-FFF2-40B4-BE49-F238E27FC236}">
                  <a16:creationId xmlns:a16="http://schemas.microsoft.com/office/drawing/2014/main" id="{F58E2577-A0AF-4387-A0E4-D0D1A739C26E}"/>
                </a:ext>
              </a:extLst>
            </p:cNvPr>
            <p:cNvSpPr/>
            <p:nvPr/>
          </p:nvSpPr>
          <p:spPr>
            <a:xfrm>
              <a:off x="7186359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5" name="Freeform: Shape 8164">
              <a:extLst>
                <a:ext uri="{FF2B5EF4-FFF2-40B4-BE49-F238E27FC236}">
                  <a16:creationId xmlns:a16="http://schemas.microsoft.com/office/drawing/2014/main" id="{5F69EEE1-080D-4257-9E86-8B3EDFD8D76C}"/>
                </a:ext>
              </a:extLst>
            </p:cNvPr>
            <p:cNvSpPr/>
            <p:nvPr/>
          </p:nvSpPr>
          <p:spPr>
            <a:xfrm>
              <a:off x="7186359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6" name="Freeform: Shape 8165">
              <a:extLst>
                <a:ext uri="{FF2B5EF4-FFF2-40B4-BE49-F238E27FC236}">
                  <a16:creationId xmlns:a16="http://schemas.microsoft.com/office/drawing/2014/main" id="{9E3B7128-4A3F-4881-97B6-8B1A41E130B5}"/>
                </a:ext>
              </a:extLst>
            </p:cNvPr>
            <p:cNvSpPr/>
            <p:nvPr/>
          </p:nvSpPr>
          <p:spPr>
            <a:xfrm>
              <a:off x="7186359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7" name="Freeform: Shape 8166">
              <a:extLst>
                <a:ext uri="{FF2B5EF4-FFF2-40B4-BE49-F238E27FC236}">
                  <a16:creationId xmlns:a16="http://schemas.microsoft.com/office/drawing/2014/main" id="{7CE80545-A9C6-4F8E-9E34-58B9C43319E1}"/>
                </a:ext>
              </a:extLst>
            </p:cNvPr>
            <p:cNvSpPr/>
            <p:nvPr/>
          </p:nvSpPr>
          <p:spPr>
            <a:xfrm>
              <a:off x="7271235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8" name="Freeform: Shape 8167">
              <a:extLst>
                <a:ext uri="{FF2B5EF4-FFF2-40B4-BE49-F238E27FC236}">
                  <a16:creationId xmlns:a16="http://schemas.microsoft.com/office/drawing/2014/main" id="{6EE8691D-13C1-48AC-8E00-9BC9E6F195FE}"/>
                </a:ext>
              </a:extLst>
            </p:cNvPr>
            <p:cNvSpPr/>
            <p:nvPr/>
          </p:nvSpPr>
          <p:spPr>
            <a:xfrm>
              <a:off x="7186359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9" name="Freeform: Shape 8168">
              <a:extLst>
                <a:ext uri="{FF2B5EF4-FFF2-40B4-BE49-F238E27FC236}">
                  <a16:creationId xmlns:a16="http://schemas.microsoft.com/office/drawing/2014/main" id="{B37D8356-86B7-4BD1-87DF-76186CFE5A3C}"/>
                </a:ext>
              </a:extLst>
            </p:cNvPr>
            <p:cNvSpPr/>
            <p:nvPr/>
          </p:nvSpPr>
          <p:spPr>
            <a:xfrm>
              <a:off x="7101483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0" name="Freeform: Shape 8169">
              <a:extLst>
                <a:ext uri="{FF2B5EF4-FFF2-40B4-BE49-F238E27FC236}">
                  <a16:creationId xmlns:a16="http://schemas.microsoft.com/office/drawing/2014/main" id="{8DADD7A3-70F7-44BF-879C-07205E2BD1B6}"/>
                </a:ext>
              </a:extLst>
            </p:cNvPr>
            <p:cNvSpPr/>
            <p:nvPr/>
          </p:nvSpPr>
          <p:spPr>
            <a:xfrm>
              <a:off x="710148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1" name="Freeform: Shape 8170">
              <a:extLst>
                <a:ext uri="{FF2B5EF4-FFF2-40B4-BE49-F238E27FC236}">
                  <a16:creationId xmlns:a16="http://schemas.microsoft.com/office/drawing/2014/main" id="{CEE5BBC3-AFC7-4DD1-BE54-7E927E45C441}"/>
                </a:ext>
              </a:extLst>
            </p:cNvPr>
            <p:cNvSpPr/>
            <p:nvPr/>
          </p:nvSpPr>
          <p:spPr>
            <a:xfrm>
              <a:off x="7186359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2" name="Freeform: Shape 8171">
              <a:extLst>
                <a:ext uri="{FF2B5EF4-FFF2-40B4-BE49-F238E27FC236}">
                  <a16:creationId xmlns:a16="http://schemas.microsoft.com/office/drawing/2014/main" id="{1AAF21B2-D609-4BF5-B7D1-B8BB491BBF04}"/>
                </a:ext>
              </a:extLst>
            </p:cNvPr>
            <p:cNvSpPr/>
            <p:nvPr/>
          </p:nvSpPr>
          <p:spPr>
            <a:xfrm>
              <a:off x="7186359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3" name="Freeform: Shape 8172">
              <a:extLst>
                <a:ext uri="{FF2B5EF4-FFF2-40B4-BE49-F238E27FC236}">
                  <a16:creationId xmlns:a16="http://schemas.microsoft.com/office/drawing/2014/main" id="{084105B6-BC58-418D-B3BB-2AD6374E505C}"/>
                </a:ext>
              </a:extLst>
            </p:cNvPr>
            <p:cNvSpPr/>
            <p:nvPr/>
          </p:nvSpPr>
          <p:spPr>
            <a:xfrm>
              <a:off x="727123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4" name="Freeform: Shape 8173">
              <a:extLst>
                <a:ext uri="{FF2B5EF4-FFF2-40B4-BE49-F238E27FC236}">
                  <a16:creationId xmlns:a16="http://schemas.microsoft.com/office/drawing/2014/main" id="{00D1FCBD-4BC7-4ABD-B1D1-8A7B5B9658F3}"/>
                </a:ext>
              </a:extLst>
            </p:cNvPr>
            <p:cNvSpPr/>
            <p:nvPr/>
          </p:nvSpPr>
          <p:spPr>
            <a:xfrm>
              <a:off x="735611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5" name="Freeform: Shape 8174">
              <a:extLst>
                <a:ext uri="{FF2B5EF4-FFF2-40B4-BE49-F238E27FC236}">
                  <a16:creationId xmlns:a16="http://schemas.microsoft.com/office/drawing/2014/main" id="{E109A235-1881-4F0C-82DB-B961A796F742}"/>
                </a:ext>
              </a:extLst>
            </p:cNvPr>
            <p:cNvSpPr/>
            <p:nvPr/>
          </p:nvSpPr>
          <p:spPr>
            <a:xfrm>
              <a:off x="744098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6" name="Freeform: Shape 8175">
              <a:extLst>
                <a:ext uri="{FF2B5EF4-FFF2-40B4-BE49-F238E27FC236}">
                  <a16:creationId xmlns:a16="http://schemas.microsoft.com/office/drawing/2014/main" id="{8F978B1B-86A1-442C-A59B-CBCE585B4482}"/>
                </a:ext>
              </a:extLst>
            </p:cNvPr>
            <p:cNvSpPr/>
            <p:nvPr/>
          </p:nvSpPr>
          <p:spPr>
            <a:xfrm>
              <a:off x="744098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7" name="Freeform: Shape 8176">
              <a:extLst>
                <a:ext uri="{FF2B5EF4-FFF2-40B4-BE49-F238E27FC236}">
                  <a16:creationId xmlns:a16="http://schemas.microsoft.com/office/drawing/2014/main" id="{CA1A454A-A635-42FE-904C-3433C6C8FA48}"/>
                </a:ext>
              </a:extLst>
            </p:cNvPr>
            <p:cNvSpPr/>
            <p:nvPr/>
          </p:nvSpPr>
          <p:spPr>
            <a:xfrm>
              <a:off x="744098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8" name="Freeform: Shape 8177">
              <a:extLst>
                <a:ext uri="{FF2B5EF4-FFF2-40B4-BE49-F238E27FC236}">
                  <a16:creationId xmlns:a16="http://schemas.microsoft.com/office/drawing/2014/main" id="{26A15170-FBC1-494D-8C94-8795AEB3A934}"/>
                </a:ext>
              </a:extLst>
            </p:cNvPr>
            <p:cNvSpPr/>
            <p:nvPr/>
          </p:nvSpPr>
          <p:spPr>
            <a:xfrm>
              <a:off x="735611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9" name="Freeform: Shape 8178">
              <a:extLst>
                <a:ext uri="{FF2B5EF4-FFF2-40B4-BE49-F238E27FC236}">
                  <a16:creationId xmlns:a16="http://schemas.microsoft.com/office/drawing/2014/main" id="{03022556-3CD7-4718-BD84-6AE515978796}"/>
                </a:ext>
              </a:extLst>
            </p:cNvPr>
            <p:cNvSpPr/>
            <p:nvPr/>
          </p:nvSpPr>
          <p:spPr>
            <a:xfrm>
              <a:off x="744098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0" name="Freeform: Shape 8179">
              <a:extLst>
                <a:ext uri="{FF2B5EF4-FFF2-40B4-BE49-F238E27FC236}">
                  <a16:creationId xmlns:a16="http://schemas.microsoft.com/office/drawing/2014/main" id="{BBAC78A1-A1AD-4767-8DF3-E6B78755A030}"/>
                </a:ext>
              </a:extLst>
            </p:cNvPr>
            <p:cNvSpPr/>
            <p:nvPr/>
          </p:nvSpPr>
          <p:spPr>
            <a:xfrm>
              <a:off x="744098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1" name="Freeform: Shape 8180">
              <a:extLst>
                <a:ext uri="{FF2B5EF4-FFF2-40B4-BE49-F238E27FC236}">
                  <a16:creationId xmlns:a16="http://schemas.microsoft.com/office/drawing/2014/main" id="{166E700A-EC8B-44EA-84E1-C67154A9FC90}"/>
                </a:ext>
              </a:extLst>
            </p:cNvPr>
            <p:cNvSpPr/>
            <p:nvPr/>
          </p:nvSpPr>
          <p:spPr>
            <a:xfrm>
              <a:off x="7525864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2" name="Freeform: Shape 8181">
              <a:extLst>
                <a:ext uri="{FF2B5EF4-FFF2-40B4-BE49-F238E27FC236}">
                  <a16:creationId xmlns:a16="http://schemas.microsoft.com/office/drawing/2014/main" id="{6E0F7AAE-66DD-4824-847A-EE11A0C2A385}"/>
                </a:ext>
              </a:extLst>
            </p:cNvPr>
            <p:cNvSpPr/>
            <p:nvPr/>
          </p:nvSpPr>
          <p:spPr>
            <a:xfrm>
              <a:off x="7525864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3" name="Freeform: Shape 8182">
              <a:extLst>
                <a:ext uri="{FF2B5EF4-FFF2-40B4-BE49-F238E27FC236}">
                  <a16:creationId xmlns:a16="http://schemas.microsoft.com/office/drawing/2014/main" id="{A7F18D15-A9A3-4183-A1FA-366221C87125}"/>
                </a:ext>
              </a:extLst>
            </p:cNvPr>
            <p:cNvSpPr/>
            <p:nvPr/>
          </p:nvSpPr>
          <p:spPr>
            <a:xfrm>
              <a:off x="7525864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4" name="Freeform: Shape 8183">
              <a:extLst>
                <a:ext uri="{FF2B5EF4-FFF2-40B4-BE49-F238E27FC236}">
                  <a16:creationId xmlns:a16="http://schemas.microsoft.com/office/drawing/2014/main" id="{67DB0D3E-473B-4123-A9A2-29CCAAF66B6D}"/>
                </a:ext>
              </a:extLst>
            </p:cNvPr>
            <p:cNvSpPr/>
            <p:nvPr/>
          </p:nvSpPr>
          <p:spPr>
            <a:xfrm>
              <a:off x="7525864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5" name="Freeform: Shape 8184">
              <a:extLst>
                <a:ext uri="{FF2B5EF4-FFF2-40B4-BE49-F238E27FC236}">
                  <a16:creationId xmlns:a16="http://schemas.microsoft.com/office/drawing/2014/main" id="{6DC419CB-7662-4C8A-86E2-F4C152CA4484}"/>
                </a:ext>
              </a:extLst>
            </p:cNvPr>
            <p:cNvSpPr/>
            <p:nvPr/>
          </p:nvSpPr>
          <p:spPr>
            <a:xfrm>
              <a:off x="744098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6" name="Freeform: Shape 8185">
              <a:extLst>
                <a:ext uri="{FF2B5EF4-FFF2-40B4-BE49-F238E27FC236}">
                  <a16:creationId xmlns:a16="http://schemas.microsoft.com/office/drawing/2014/main" id="{423C1DB1-8725-46D0-BC7D-120951AF2F04}"/>
                </a:ext>
              </a:extLst>
            </p:cNvPr>
            <p:cNvSpPr/>
            <p:nvPr/>
          </p:nvSpPr>
          <p:spPr>
            <a:xfrm>
              <a:off x="744098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7" name="Freeform: Shape 8186">
              <a:extLst>
                <a:ext uri="{FF2B5EF4-FFF2-40B4-BE49-F238E27FC236}">
                  <a16:creationId xmlns:a16="http://schemas.microsoft.com/office/drawing/2014/main" id="{C426DD65-BA47-44B5-B8DF-BCB726CC37A0}"/>
                </a:ext>
              </a:extLst>
            </p:cNvPr>
            <p:cNvSpPr/>
            <p:nvPr/>
          </p:nvSpPr>
          <p:spPr>
            <a:xfrm>
              <a:off x="7356111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8" name="Freeform: Shape 8187">
              <a:extLst>
                <a:ext uri="{FF2B5EF4-FFF2-40B4-BE49-F238E27FC236}">
                  <a16:creationId xmlns:a16="http://schemas.microsoft.com/office/drawing/2014/main" id="{06097C46-6966-4183-9B8E-5EEF3E89302C}"/>
                </a:ext>
              </a:extLst>
            </p:cNvPr>
            <p:cNvSpPr/>
            <p:nvPr/>
          </p:nvSpPr>
          <p:spPr>
            <a:xfrm>
              <a:off x="7271235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9" name="Freeform: Shape 8188">
              <a:extLst>
                <a:ext uri="{FF2B5EF4-FFF2-40B4-BE49-F238E27FC236}">
                  <a16:creationId xmlns:a16="http://schemas.microsoft.com/office/drawing/2014/main" id="{37E0BAE9-F680-4A60-8CF0-E8D48CFC8394}"/>
                </a:ext>
              </a:extLst>
            </p:cNvPr>
            <p:cNvSpPr/>
            <p:nvPr/>
          </p:nvSpPr>
          <p:spPr>
            <a:xfrm>
              <a:off x="7271235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0" name="Freeform: Shape 8189">
              <a:extLst>
                <a:ext uri="{FF2B5EF4-FFF2-40B4-BE49-F238E27FC236}">
                  <a16:creationId xmlns:a16="http://schemas.microsoft.com/office/drawing/2014/main" id="{02420D21-B2C9-4598-B26B-D2321FF14BD5}"/>
                </a:ext>
              </a:extLst>
            </p:cNvPr>
            <p:cNvSpPr/>
            <p:nvPr/>
          </p:nvSpPr>
          <p:spPr>
            <a:xfrm>
              <a:off x="7356111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1" name="Freeform: Shape 8190">
              <a:extLst>
                <a:ext uri="{FF2B5EF4-FFF2-40B4-BE49-F238E27FC236}">
                  <a16:creationId xmlns:a16="http://schemas.microsoft.com/office/drawing/2014/main" id="{55C9F71E-51EB-4E81-B680-2D55993D6C40}"/>
                </a:ext>
              </a:extLst>
            </p:cNvPr>
            <p:cNvSpPr/>
            <p:nvPr/>
          </p:nvSpPr>
          <p:spPr>
            <a:xfrm>
              <a:off x="7356111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2" name="Freeform: Shape 8191">
              <a:extLst>
                <a:ext uri="{FF2B5EF4-FFF2-40B4-BE49-F238E27FC236}">
                  <a16:creationId xmlns:a16="http://schemas.microsoft.com/office/drawing/2014/main" id="{53DB15D4-78C8-4538-A2CD-7ECB0D6EAA72}"/>
                </a:ext>
              </a:extLst>
            </p:cNvPr>
            <p:cNvSpPr/>
            <p:nvPr/>
          </p:nvSpPr>
          <p:spPr>
            <a:xfrm>
              <a:off x="7271235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3" name="Freeform: Shape 8192">
              <a:extLst>
                <a:ext uri="{FF2B5EF4-FFF2-40B4-BE49-F238E27FC236}">
                  <a16:creationId xmlns:a16="http://schemas.microsoft.com/office/drawing/2014/main" id="{26CDECC6-0F09-4801-9AA1-AC2788088775}"/>
                </a:ext>
              </a:extLst>
            </p:cNvPr>
            <p:cNvSpPr/>
            <p:nvPr/>
          </p:nvSpPr>
          <p:spPr>
            <a:xfrm>
              <a:off x="7440987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4" name="Freeform: Shape 8193">
              <a:extLst>
                <a:ext uri="{FF2B5EF4-FFF2-40B4-BE49-F238E27FC236}">
                  <a16:creationId xmlns:a16="http://schemas.microsoft.com/office/drawing/2014/main" id="{717ACE4B-25CC-45BB-AC1A-99FCCAB67C6B}"/>
                </a:ext>
              </a:extLst>
            </p:cNvPr>
            <p:cNvSpPr/>
            <p:nvPr/>
          </p:nvSpPr>
          <p:spPr>
            <a:xfrm>
              <a:off x="744098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5" name="Freeform: Shape 8194">
              <a:extLst>
                <a:ext uri="{FF2B5EF4-FFF2-40B4-BE49-F238E27FC236}">
                  <a16:creationId xmlns:a16="http://schemas.microsoft.com/office/drawing/2014/main" id="{156EE401-E29E-4A55-8280-AA7F184E320B}"/>
                </a:ext>
              </a:extLst>
            </p:cNvPr>
            <p:cNvSpPr/>
            <p:nvPr/>
          </p:nvSpPr>
          <p:spPr>
            <a:xfrm>
              <a:off x="7525864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6" name="Freeform: Shape 8195">
              <a:extLst>
                <a:ext uri="{FF2B5EF4-FFF2-40B4-BE49-F238E27FC236}">
                  <a16:creationId xmlns:a16="http://schemas.microsoft.com/office/drawing/2014/main" id="{7FAD926C-FB27-46F5-8BBF-2E0FD5164AE4}"/>
                </a:ext>
              </a:extLst>
            </p:cNvPr>
            <p:cNvSpPr/>
            <p:nvPr/>
          </p:nvSpPr>
          <p:spPr>
            <a:xfrm>
              <a:off x="7525864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7" name="Freeform: Shape 8196">
              <a:extLst>
                <a:ext uri="{FF2B5EF4-FFF2-40B4-BE49-F238E27FC236}">
                  <a16:creationId xmlns:a16="http://schemas.microsoft.com/office/drawing/2014/main" id="{F11B6761-E3F0-4EDD-B834-1B4DD03F76BD}"/>
                </a:ext>
              </a:extLst>
            </p:cNvPr>
            <p:cNvSpPr/>
            <p:nvPr/>
          </p:nvSpPr>
          <p:spPr>
            <a:xfrm>
              <a:off x="761074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8" name="Freeform: Shape 8197">
              <a:extLst>
                <a:ext uri="{FF2B5EF4-FFF2-40B4-BE49-F238E27FC236}">
                  <a16:creationId xmlns:a16="http://schemas.microsoft.com/office/drawing/2014/main" id="{9897077D-9FD1-4E43-899B-CCDD71817C6D}"/>
                </a:ext>
              </a:extLst>
            </p:cNvPr>
            <p:cNvSpPr/>
            <p:nvPr/>
          </p:nvSpPr>
          <p:spPr>
            <a:xfrm>
              <a:off x="761074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9" name="Freeform: Shape 8198">
              <a:extLst>
                <a:ext uri="{FF2B5EF4-FFF2-40B4-BE49-F238E27FC236}">
                  <a16:creationId xmlns:a16="http://schemas.microsoft.com/office/drawing/2014/main" id="{51E67B85-01A4-4DD8-8153-1C85F2A9C4C8}"/>
                </a:ext>
              </a:extLst>
            </p:cNvPr>
            <p:cNvSpPr/>
            <p:nvPr/>
          </p:nvSpPr>
          <p:spPr>
            <a:xfrm>
              <a:off x="7695616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0" name="Freeform: Shape 8199">
              <a:extLst>
                <a:ext uri="{FF2B5EF4-FFF2-40B4-BE49-F238E27FC236}">
                  <a16:creationId xmlns:a16="http://schemas.microsoft.com/office/drawing/2014/main" id="{75CBDD41-6CBA-44A6-9BB3-8252A9815FFF}"/>
                </a:ext>
              </a:extLst>
            </p:cNvPr>
            <p:cNvSpPr/>
            <p:nvPr/>
          </p:nvSpPr>
          <p:spPr>
            <a:xfrm>
              <a:off x="7695616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1" name="Freeform: Shape 8200">
              <a:extLst>
                <a:ext uri="{FF2B5EF4-FFF2-40B4-BE49-F238E27FC236}">
                  <a16:creationId xmlns:a16="http://schemas.microsoft.com/office/drawing/2014/main" id="{AE2A858A-F414-4296-818C-19ACBF32B4CC}"/>
                </a:ext>
              </a:extLst>
            </p:cNvPr>
            <p:cNvSpPr/>
            <p:nvPr/>
          </p:nvSpPr>
          <p:spPr>
            <a:xfrm>
              <a:off x="7780492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2" name="Freeform: Shape 8201">
              <a:extLst>
                <a:ext uri="{FF2B5EF4-FFF2-40B4-BE49-F238E27FC236}">
                  <a16:creationId xmlns:a16="http://schemas.microsoft.com/office/drawing/2014/main" id="{EB64CCD9-118B-4D92-9933-565AE267A083}"/>
                </a:ext>
              </a:extLst>
            </p:cNvPr>
            <p:cNvSpPr/>
            <p:nvPr/>
          </p:nvSpPr>
          <p:spPr>
            <a:xfrm>
              <a:off x="7865369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id="{EB9035A4-E147-4813-B421-40939D8CD879}"/>
                </a:ext>
              </a:extLst>
            </p:cNvPr>
            <p:cNvSpPr/>
            <p:nvPr/>
          </p:nvSpPr>
          <p:spPr>
            <a:xfrm>
              <a:off x="7950245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4" name="Freeform: Shape 8203">
              <a:extLst>
                <a:ext uri="{FF2B5EF4-FFF2-40B4-BE49-F238E27FC236}">
                  <a16:creationId xmlns:a16="http://schemas.microsoft.com/office/drawing/2014/main" id="{FA800E6B-4B23-4577-8F35-6A59E2018433}"/>
                </a:ext>
              </a:extLst>
            </p:cNvPr>
            <p:cNvSpPr/>
            <p:nvPr/>
          </p:nvSpPr>
          <p:spPr>
            <a:xfrm>
              <a:off x="8035121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5" name="Freeform: Shape 8204">
              <a:extLst>
                <a:ext uri="{FF2B5EF4-FFF2-40B4-BE49-F238E27FC236}">
                  <a16:creationId xmlns:a16="http://schemas.microsoft.com/office/drawing/2014/main" id="{56ACBEB0-F0B6-4B74-84C6-1DC08D0C3254}"/>
                </a:ext>
              </a:extLst>
            </p:cNvPr>
            <p:cNvSpPr/>
            <p:nvPr/>
          </p:nvSpPr>
          <p:spPr>
            <a:xfrm>
              <a:off x="8035121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6" name="Freeform: Shape 8205">
              <a:extLst>
                <a:ext uri="{FF2B5EF4-FFF2-40B4-BE49-F238E27FC236}">
                  <a16:creationId xmlns:a16="http://schemas.microsoft.com/office/drawing/2014/main" id="{D29DDC3D-A1DB-404F-9894-D54D60DF0E1C}"/>
                </a:ext>
              </a:extLst>
            </p:cNvPr>
            <p:cNvSpPr/>
            <p:nvPr/>
          </p:nvSpPr>
          <p:spPr>
            <a:xfrm>
              <a:off x="795024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7" name="Freeform: Shape 8206">
              <a:extLst>
                <a:ext uri="{FF2B5EF4-FFF2-40B4-BE49-F238E27FC236}">
                  <a16:creationId xmlns:a16="http://schemas.microsoft.com/office/drawing/2014/main" id="{2A3A6034-83A9-4885-BD8D-F668993484F9}"/>
                </a:ext>
              </a:extLst>
            </p:cNvPr>
            <p:cNvSpPr/>
            <p:nvPr/>
          </p:nvSpPr>
          <p:spPr>
            <a:xfrm>
              <a:off x="8035121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8" name="Freeform: Shape 8207">
              <a:extLst>
                <a:ext uri="{FF2B5EF4-FFF2-40B4-BE49-F238E27FC236}">
                  <a16:creationId xmlns:a16="http://schemas.microsoft.com/office/drawing/2014/main" id="{1B49AB5D-CF2D-461F-9045-A94A1E6C200F}"/>
                </a:ext>
              </a:extLst>
            </p:cNvPr>
            <p:cNvSpPr/>
            <p:nvPr/>
          </p:nvSpPr>
          <p:spPr>
            <a:xfrm>
              <a:off x="8119997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9" name="Freeform: Shape 8208">
              <a:extLst>
                <a:ext uri="{FF2B5EF4-FFF2-40B4-BE49-F238E27FC236}">
                  <a16:creationId xmlns:a16="http://schemas.microsoft.com/office/drawing/2014/main" id="{9EB98EF4-6719-41D3-AA18-4C3F37DC0FB0}"/>
                </a:ext>
              </a:extLst>
            </p:cNvPr>
            <p:cNvSpPr/>
            <p:nvPr/>
          </p:nvSpPr>
          <p:spPr>
            <a:xfrm>
              <a:off x="8204874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0" name="Freeform: Shape 8209">
              <a:extLst>
                <a:ext uri="{FF2B5EF4-FFF2-40B4-BE49-F238E27FC236}">
                  <a16:creationId xmlns:a16="http://schemas.microsoft.com/office/drawing/2014/main" id="{F44B1208-86A5-4A95-8368-19E69D2AFBC2}"/>
                </a:ext>
              </a:extLst>
            </p:cNvPr>
            <p:cNvSpPr/>
            <p:nvPr/>
          </p:nvSpPr>
          <p:spPr>
            <a:xfrm>
              <a:off x="8204874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1" name="Freeform: Shape 8210">
              <a:extLst>
                <a:ext uri="{FF2B5EF4-FFF2-40B4-BE49-F238E27FC236}">
                  <a16:creationId xmlns:a16="http://schemas.microsoft.com/office/drawing/2014/main" id="{57576413-8C00-4A84-B69E-92C9C329D96F}"/>
                </a:ext>
              </a:extLst>
            </p:cNvPr>
            <p:cNvSpPr/>
            <p:nvPr/>
          </p:nvSpPr>
          <p:spPr>
            <a:xfrm>
              <a:off x="8119997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2" name="Freeform: Shape 8211">
              <a:extLst>
                <a:ext uri="{FF2B5EF4-FFF2-40B4-BE49-F238E27FC236}">
                  <a16:creationId xmlns:a16="http://schemas.microsoft.com/office/drawing/2014/main" id="{B9B13EAC-DC27-47EC-B719-FD2A9679996E}"/>
                </a:ext>
              </a:extLst>
            </p:cNvPr>
            <p:cNvSpPr/>
            <p:nvPr/>
          </p:nvSpPr>
          <p:spPr>
            <a:xfrm>
              <a:off x="8204874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3" name="Freeform: Shape 8212">
              <a:extLst>
                <a:ext uri="{FF2B5EF4-FFF2-40B4-BE49-F238E27FC236}">
                  <a16:creationId xmlns:a16="http://schemas.microsoft.com/office/drawing/2014/main" id="{8F8426EC-48B5-4BFE-A38D-CFC255BBEFDA}"/>
                </a:ext>
              </a:extLst>
            </p:cNvPr>
            <p:cNvSpPr/>
            <p:nvPr/>
          </p:nvSpPr>
          <p:spPr>
            <a:xfrm>
              <a:off x="8119997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4" name="Freeform: Shape 8213">
              <a:extLst>
                <a:ext uri="{FF2B5EF4-FFF2-40B4-BE49-F238E27FC236}">
                  <a16:creationId xmlns:a16="http://schemas.microsoft.com/office/drawing/2014/main" id="{6737DCC2-B95F-4783-8128-FD76ADBC7B80}"/>
                </a:ext>
              </a:extLst>
            </p:cNvPr>
            <p:cNvSpPr/>
            <p:nvPr/>
          </p:nvSpPr>
          <p:spPr>
            <a:xfrm>
              <a:off x="8204874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5" name="Freeform: Shape 8214">
              <a:extLst>
                <a:ext uri="{FF2B5EF4-FFF2-40B4-BE49-F238E27FC236}">
                  <a16:creationId xmlns:a16="http://schemas.microsoft.com/office/drawing/2014/main" id="{B5FB2C27-C4D8-46D4-9C68-18BF28C80E62}"/>
                </a:ext>
              </a:extLst>
            </p:cNvPr>
            <p:cNvSpPr/>
            <p:nvPr/>
          </p:nvSpPr>
          <p:spPr>
            <a:xfrm>
              <a:off x="8204874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id="{147F4457-0D37-414C-B3A8-ACB0BC8D7238}"/>
                </a:ext>
              </a:extLst>
            </p:cNvPr>
            <p:cNvSpPr/>
            <p:nvPr/>
          </p:nvSpPr>
          <p:spPr>
            <a:xfrm>
              <a:off x="8289750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id="{646471D2-B007-421C-9AAE-532B5117167E}"/>
                </a:ext>
              </a:extLst>
            </p:cNvPr>
            <p:cNvSpPr/>
            <p:nvPr/>
          </p:nvSpPr>
          <p:spPr>
            <a:xfrm>
              <a:off x="8289750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id="{75907728-2177-4487-AE96-FDE37023718C}"/>
                </a:ext>
              </a:extLst>
            </p:cNvPr>
            <p:cNvSpPr/>
            <p:nvPr/>
          </p:nvSpPr>
          <p:spPr>
            <a:xfrm>
              <a:off x="8289750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9" name="Freeform: Shape 8218">
              <a:extLst>
                <a:ext uri="{FF2B5EF4-FFF2-40B4-BE49-F238E27FC236}">
                  <a16:creationId xmlns:a16="http://schemas.microsoft.com/office/drawing/2014/main" id="{5FD786F9-86F4-4865-B255-992B109F313F}"/>
                </a:ext>
              </a:extLst>
            </p:cNvPr>
            <p:cNvSpPr/>
            <p:nvPr/>
          </p:nvSpPr>
          <p:spPr>
            <a:xfrm>
              <a:off x="8374626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0" name="Freeform: Shape 8219">
              <a:extLst>
                <a:ext uri="{FF2B5EF4-FFF2-40B4-BE49-F238E27FC236}">
                  <a16:creationId xmlns:a16="http://schemas.microsoft.com/office/drawing/2014/main" id="{6CC740AB-3B80-48C2-84BC-66F74214635B}"/>
                </a:ext>
              </a:extLst>
            </p:cNvPr>
            <p:cNvSpPr/>
            <p:nvPr/>
          </p:nvSpPr>
          <p:spPr>
            <a:xfrm>
              <a:off x="8374626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id="{F88E6511-5198-4D10-90F8-4BE93F2A2F72}"/>
                </a:ext>
              </a:extLst>
            </p:cNvPr>
            <p:cNvSpPr/>
            <p:nvPr/>
          </p:nvSpPr>
          <p:spPr>
            <a:xfrm>
              <a:off x="8459502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id="{11088389-F4E3-4B22-BA3E-05C0EA2EF094}"/>
                </a:ext>
              </a:extLst>
            </p:cNvPr>
            <p:cNvSpPr/>
            <p:nvPr/>
          </p:nvSpPr>
          <p:spPr>
            <a:xfrm>
              <a:off x="8459502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3" name="Freeform: Shape 8222">
              <a:extLst>
                <a:ext uri="{FF2B5EF4-FFF2-40B4-BE49-F238E27FC236}">
                  <a16:creationId xmlns:a16="http://schemas.microsoft.com/office/drawing/2014/main" id="{7E43817E-8718-4DC1-A433-D8BC19E13E47}"/>
                </a:ext>
              </a:extLst>
            </p:cNvPr>
            <p:cNvSpPr/>
            <p:nvPr/>
          </p:nvSpPr>
          <p:spPr>
            <a:xfrm>
              <a:off x="8544379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4" name="Freeform: Shape 8223">
              <a:extLst>
                <a:ext uri="{FF2B5EF4-FFF2-40B4-BE49-F238E27FC236}">
                  <a16:creationId xmlns:a16="http://schemas.microsoft.com/office/drawing/2014/main" id="{EE07CF4D-1606-4735-B1F8-5591BDC3F7FD}"/>
                </a:ext>
              </a:extLst>
            </p:cNvPr>
            <p:cNvSpPr/>
            <p:nvPr/>
          </p:nvSpPr>
          <p:spPr>
            <a:xfrm>
              <a:off x="862925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5" name="Freeform: Shape 8224">
              <a:extLst>
                <a:ext uri="{FF2B5EF4-FFF2-40B4-BE49-F238E27FC236}">
                  <a16:creationId xmlns:a16="http://schemas.microsoft.com/office/drawing/2014/main" id="{036659EC-3579-4C6F-A751-32C9C2A7922C}"/>
                </a:ext>
              </a:extLst>
            </p:cNvPr>
            <p:cNvSpPr/>
            <p:nvPr/>
          </p:nvSpPr>
          <p:spPr>
            <a:xfrm>
              <a:off x="8714131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6" name="Freeform: Shape 8225">
              <a:extLst>
                <a:ext uri="{FF2B5EF4-FFF2-40B4-BE49-F238E27FC236}">
                  <a16:creationId xmlns:a16="http://schemas.microsoft.com/office/drawing/2014/main" id="{4ED29756-F6B8-4C8E-9FBB-257BEBBA87D6}"/>
                </a:ext>
              </a:extLst>
            </p:cNvPr>
            <p:cNvSpPr/>
            <p:nvPr/>
          </p:nvSpPr>
          <p:spPr>
            <a:xfrm>
              <a:off x="8799007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7" name="Freeform: Shape 8226">
              <a:extLst>
                <a:ext uri="{FF2B5EF4-FFF2-40B4-BE49-F238E27FC236}">
                  <a16:creationId xmlns:a16="http://schemas.microsoft.com/office/drawing/2014/main" id="{FC356901-5548-40E6-9E5A-AF4903C92A55}"/>
                </a:ext>
              </a:extLst>
            </p:cNvPr>
            <p:cNvSpPr/>
            <p:nvPr/>
          </p:nvSpPr>
          <p:spPr>
            <a:xfrm>
              <a:off x="8799007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id="{45002E05-EE8B-4E02-A1FB-E52B6903BB30}"/>
                </a:ext>
              </a:extLst>
            </p:cNvPr>
            <p:cNvSpPr/>
            <p:nvPr/>
          </p:nvSpPr>
          <p:spPr>
            <a:xfrm>
              <a:off x="8799007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id="{E0884984-6821-44AC-ADD2-69F6DF3BE036}"/>
                </a:ext>
              </a:extLst>
            </p:cNvPr>
            <p:cNvSpPr/>
            <p:nvPr/>
          </p:nvSpPr>
          <p:spPr>
            <a:xfrm>
              <a:off x="8883883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0" name="Freeform: Shape 8229">
              <a:extLst>
                <a:ext uri="{FF2B5EF4-FFF2-40B4-BE49-F238E27FC236}">
                  <a16:creationId xmlns:a16="http://schemas.microsoft.com/office/drawing/2014/main" id="{8A69144A-43A5-48DC-89A8-8B2EA748CFAF}"/>
                </a:ext>
              </a:extLst>
            </p:cNvPr>
            <p:cNvSpPr/>
            <p:nvPr/>
          </p:nvSpPr>
          <p:spPr>
            <a:xfrm>
              <a:off x="8968760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1" name="Freeform: Shape 8230">
              <a:extLst>
                <a:ext uri="{FF2B5EF4-FFF2-40B4-BE49-F238E27FC236}">
                  <a16:creationId xmlns:a16="http://schemas.microsoft.com/office/drawing/2014/main" id="{E6D0EA3C-C9A2-4019-B37C-9CC058E2E1EA}"/>
                </a:ext>
              </a:extLst>
            </p:cNvPr>
            <p:cNvSpPr/>
            <p:nvPr/>
          </p:nvSpPr>
          <p:spPr>
            <a:xfrm>
              <a:off x="8968760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2" name="Freeform: Shape 8231">
              <a:extLst>
                <a:ext uri="{FF2B5EF4-FFF2-40B4-BE49-F238E27FC236}">
                  <a16:creationId xmlns:a16="http://schemas.microsoft.com/office/drawing/2014/main" id="{322E2B53-9BED-4FEB-8130-73D5CC8B3D2F}"/>
                </a:ext>
              </a:extLst>
            </p:cNvPr>
            <p:cNvSpPr/>
            <p:nvPr/>
          </p:nvSpPr>
          <p:spPr>
            <a:xfrm>
              <a:off x="8968760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3" name="Freeform: Shape 8232">
              <a:extLst>
                <a:ext uri="{FF2B5EF4-FFF2-40B4-BE49-F238E27FC236}">
                  <a16:creationId xmlns:a16="http://schemas.microsoft.com/office/drawing/2014/main" id="{748456C8-EAA4-4C2C-84AB-ED90FF4522FC}"/>
                </a:ext>
              </a:extLst>
            </p:cNvPr>
            <p:cNvSpPr/>
            <p:nvPr/>
          </p:nvSpPr>
          <p:spPr>
            <a:xfrm>
              <a:off x="8968760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4" name="Freeform: Shape 8233">
              <a:extLst>
                <a:ext uri="{FF2B5EF4-FFF2-40B4-BE49-F238E27FC236}">
                  <a16:creationId xmlns:a16="http://schemas.microsoft.com/office/drawing/2014/main" id="{48FE30DA-1820-41CD-9875-EBF0D77332E5}"/>
                </a:ext>
              </a:extLst>
            </p:cNvPr>
            <p:cNvSpPr/>
            <p:nvPr/>
          </p:nvSpPr>
          <p:spPr>
            <a:xfrm>
              <a:off x="9053636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5" name="Freeform: Shape 8234">
              <a:extLst>
                <a:ext uri="{FF2B5EF4-FFF2-40B4-BE49-F238E27FC236}">
                  <a16:creationId xmlns:a16="http://schemas.microsoft.com/office/drawing/2014/main" id="{82C9C5BC-98E7-42D0-8F12-A3D2B7EA664D}"/>
                </a:ext>
              </a:extLst>
            </p:cNvPr>
            <p:cNvSpPr/>
            <p:nvPr/>
          </p:nvSpPr>
          <p:spPr>
            <a:xfrm>
              <a:off x="9053636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6" name="Freeform: Shape 8235">
              <a:extLst>
                <a:ext uri="{FF2B5EF4-FFF2-40B4-BE49-F238E27FC236}">
                  <a16:creationId xmlns:a16="http://schemas.microsoft.com/office/drawing/2014/main" id="{CF29CE42-3AA1-4AC3-A4CF-D5C4ECCB1CD1}"/>
                </a:ext>
              </a:extLst>
            </p:cNvPr>
            <p:cNvSpPr/>
            <p:nvPr/>
          </p:nvSpPr>
          <p:spPr>
            <a:xfrm>
              <a:off x="9053636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7" name="Freeform: Shape 8236">
              <a:extLst>
                <a:ext uri="{FF2B5EF4-FFF2-40B4-BE49-F238E27FC236}">
                  <a16:creationId xmlns:a16="http://schemas.microsoft.com/office/drawing/2014/main" id="{0A5EE946-C991-4A52-99E7-E2DA35E3B55F}"/>
                </a:ext>
              </a:extLst>
            </p:cNvPr>
            <p:cNvSpPr/>
            <p:nvPr/>
          </p:nvSpPr>
          <p:spPr>
            <a:xfrm>
              <a:off x="9053636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8" name="Freeform: Shape 8237">
              <a:extLst>
                <a:ext uri="{FF2B5EF4-FFF2-40B4-BE49-F238E27FC236}">
                  <a16:creationId xmlns:a16="http://schemas.microsoft.com/office/drawing/2014/main" id="{4CDCCBE7-E4CC-4149-A162-021F786EA53D}"/>
                </a:ext>
              </a:extLst>
            </p:cNvPr>
            <p:cNvSpPr/>
            <p:nvPr/>
          </p:nvSpPr>
          <p:spPr>
            <a:xfrm>
              <a:off x="9138512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9" name="Freeform: Shape 8238">
              <a:extLst>
                <a:ext uri="{FF2B5EF4-FFF2-40B4-BE49-F238E27FC236}">
                  <a16:creationId xmlns:a16="http://schemas.microsoft.com/office/drawing/2014/main" id="{0079EB8C-44B6-4CC9-B795-FA2FD614F86E}"/>
                </a:ext>
              </a:extLst>
            </p:cNvPr>
            <p:cNvSpPr/>
            <p:nvPr/>
          </p:nvSpPr>
          <p:spPr>
            <a:xfrm>
              <a:off x="9308265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0" name="Freeform: Shape 8239">
              <a:extLst>
                <a:ext uri="{FF2B5EF4-FFF2-40B4-BE49-F238E27FC236}">
                  <a16:creationId xmlns:a16="http://schemas.microsoft.com/office/drawing/2014/main" id="{3D583828-0A89-42D0-BAE8-51484DC3BC0B}"/>
                </a:ext>
              </a:extLst>
            </p:cNvPr>
            <p:cNvSpPr/>
            <p:nvPr/>
          </p:nvSpPr>
          <p:spPr>
            <a:xfrm>
              <a:off x="9308265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1" name="Freeform: Shape 8240">
              <a:extLst>
                <a:ext uri="{FF2B5EF4-FFF2-40B4-BE49-F238E27FC236}">
                  <a16:creationId xmlns:a16="http://schemas.microsoft.com/office/drawing/2014/main" id="{4C2CD5F3-7BB0-4444-8EC5-106EE9F35676}"/>
                </a:ext>
              </a:extLst>
            </p:cNvPr>
            <p:cNvSpPr/>
            <p:nvPr/>
          </p:nvSpPr>
          <p:spPr>
            <a:xfrm>
              <a:off x="9393141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2" name="Freeform: Shape 8241">
              <a:extLst>
                <a:ext uri="{FF2B5EF4-FFF2-40B4-BE49-F238E27FC236}">
                  <a16:creationId xmlns:a16="http://schemas.microsoft.com/office/drawing/2014/main" id="{A3B7D585-9B5B-4881-927D-CD9B1AA92A95}"/>
                </a:ext>
              </a:extLst>
            </p:cNvPr>
            <p:cNvSpPr/>
            <p:nvPr/>
          </p:nvSpPr>
          <p:spPr>
            <a:xfrm>
              <a:off x="9478017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3" name="Freeform: Shape 8242">
              <a:extLst>
                <a:ext uri="{FF2B5EF4-FFF2-40B4-BE49-F238E27FC236}">
                  <a16:creationId xmlns:a16="http://schemas.microsoft.com/office/drawing/2014/main" id="{1AEF7661-3BF6-4F8F-81C4-0C437C9E1B6E}"/>
                </a:ext>
              </a:extLst>
            </p:cNvPr>
            <p:cNvSpPr/>
            <p:nvPr/>
          </p:nvSpPr>
          <p:spPr>
            <a:xfrm>
              <a:off x="9478017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4" name="Freeform: Shape 8243">
              <a:extLst>
                <a:ext uri="{FF2B5EF4-FFF2-40B4-BE49-F238E27FC236}">
                  <a16:creationId xmlns:a16="http://schemas.microsoft.com/office/drawing/2014/main" id="{DC8DE74F-0055-4DDC-8059-B14F34BAB1F7}"/>
                </a:ext>
              </a:extLst>
            </p:cNvPr>
            <p:cNvSpPr/>
            <p:nvPr/>
          </p:nvSpPr>
          <p:spPr>
            <a:xfrm>
              <a:off x="9562893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5" name="Freeform: Shape 8244">
              <a:extLst>
                <a:ext uri="{FF2B5EF4-FFF2-40B4-BE49-F238E27FC236}">
                  <a16:creationId xmlns:a16="http://schemas.microsoft.com/office/drawing/2014/main" id="{E39A74C1-ABE4-4DD2-80E6-127BF30D7EFD}"/>
                </a:ext>
              </a:extLst>
            </p:cNvPr>
            <p:cNvSpPr/>
            <p:nvPr/>
          </p:nvSpPr>
          <p:spPr>
            <a:xfrm>
              <a:off x="9478017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6" name="Freeform: Shape 8245">
              <a:extLst>
                <a:ext uri="{FF2B5EF4-FFF2-40B4-BE49-F238E27FC236}">
                  <a16:creationId xmlns:a16="http://schemas.microsoft.com/office/drawing/2014/main" id="{B0714641-1F33-4075-AE08-AE1EAE351D93}"/>
                </a:ext>
              </a:extLst>
            </p:cNvPr>
            <p:cNvSpPr/>
            <p:nvPr/>
          </p:nvSpPr>
          <p:spPr>
            <a:xfrm>
              <a:off x="9647770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7" name="Freeform: Shape 8246">
              <a:extLst>
                <a:ext uri="{FF2B5EF4-FFF2-40B4-BE49-F238E27FC236}">
                  <a16:creationId xmlns:a16="http://schemas.microsoft.com/office/drawing/2014/main" id="{BA491214-634A-4590-A32D-A5AE23018D3B}"/>
                </a:ext>
              </a:extLst>
            </p:cNvPr>
            <p:cNvSpPr/>
            <p:nvPr/>
          </p:nvSpPr>
          <p:spPr>
            <a:xfrm>
              <a:off x="9732646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8" name="Freeform: Shape 8247">
              <a:extLst>
                <a:ext uri="{FF2B5EF4-FFF2-40B4-BE49-F238E27FC236}">
                  <a16:creationId xmlns:a16="http://schemas.microsoft.com/office/drawing/2014/main" id="{5AE0FF11-5657-4D51-9617-90ECC986C604}"/>
                </a:ext>
              </a:extLst>
            </p:cNvPr>
            <p:cNvSpPr/>
            <p:nvPr/>
          </p:nvSpPr>
          <p:spPr>
            <a:xfrm>
              <a:off x="9902398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9" name="Freeform: Shape 8248">
              <a:extLst>
                <a:ext uri="{FF2B5EF4-FFF2-40B4-BE49-F238E27FC236}">
                  <a16:creationId xmlns:a16="http://schemas.microsoft.com/office/drawing/2014/main" id="{B3B8FFB0-0290-4A46-B72D-8FC4F0E6AB1A}"/>
                </a:ext>
              </a:extLst>
            </p:cNvPr>
            <p:cNvSpPr/>
            <p:nvPr/>
          </p:nvSpPr>
          <p:spPr>
            <a:xfrm>
              <a:off x="9987274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0" name="Freeform: Shape 8249">
              <a:extLst>
                <a:ext uri="{FF2B5EF4-FFF2-40B4-BE49-F238E27FC236}">
                  <a16:creationId xmlns:a16="http://schemas.microsoft.com/office/drawing/2014/main" id="{9EC0E752-3148-44A0-B50C-8E1DC6F0AB87}"/>
                </a:ext>
              </a:extLst>
            </p:cNvPr>
            <p:cNvSpPr/>
            <p:nvPr/>
          </p:nvSpPr>
          <p:spPr>
            <a:xfrm>
              <a:off x="10072151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1" name="Freeform: Shape 8250">
              <a:extLst>
                <a:ext uri="{FF2B5EF4-FFF2-40B4-BE49-F238E27FC236}">
                  <a16:creationId xmlns:a16="http://schemas.microsoft.com/office/drawing/2014/main" id="{C15DE541-20B0-4D5B-87D9-968263CA48E3}"/>
                </a:ext>
              </a:extLst>
            </p:cNvPr>
            <p:cNvSpPr/>
            <p:nvPr/>
          </p:nvSpPr>
          <p:spPr>
            <a:xfrm>
              <a:off x="10072151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2" name="Freeform: Shape 8251">
              <a:extLst>
                <a:ext uri="{FF2B5EF4-FFF2-40B4-BE49-F238E27FC236}">
                  <a16:creationId xmlns:a16="http://schemas.microsoft.com/office/drawing/2014/main" id="{71FF2F74-611A-48B8-A3D2-421F0BE25DC6}"/>
                </a:ext>
              </a:extLst>
            </p:cNvPr>
            <p:cNvSpPr/>
            <p:nvPr/>
          </p:nvSpPr>
          <p:spPr>
            <a:xfrm>
              <a:off x="10157027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3" name="Freeform: Shape 8252">
              <a:extLst>
                <a:ext uri="{FF2B5EF4-FFF2-40B4-BE49-F238E27FC236}">
                  <a16:creationId xmlns:a16="http://schemas.microsoft.com/office/drawing/2014/main" id="{31381C2F-F83F-4ACE-9C8F-4E0980915762}"/>
                </a:ext>
              </a:extLst>
            </p:cNvPr>
            <p:cNvSpPr/>
            <p:nvPr/>
          </p:nvSpPr>
          <p:spPr>
            <a:xfrm>
              <a:off x="10157027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4" name="Freeform: Shape 8253">
              <a:extLst>
                <a:ext uri="{FF2B5EF4-FFF2-40B4-BE49-F238E27FC236}">
                  <a16:creationId xmlns:a16="http://schemas.microsoft.com/office/drawing/2014/main" id="{173AD1A6-4AEF-4284-880E-03F226C095D4}"/>
                </a:ext>
              </a:extLst>
            </p:cNvPr>
            <p:cNvSpPr/>
            <p:nvPr/>
          </p:nvSpPr>
          <p:spPr>
            <a:xfrm>
              <a:off x="10241903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5" name="Freeform: Shape 8254">
              <a:extLst>
                <a:ext uri="{FF2B5EF4-FFF2-40B4-BE49-F238E27FC236}">
                  <a16:creationId xmlns:a16="http://schemas.microsoft.com/office/drawing/2014/main" id="{DEE3E92A-6A11-483F-90C2-1D8BB6AE88D6}"/>
                </a:ext>
              </a:extLst>
            </p:cNvPr>
            <p:cNvSpPr/>
            <p:nvPr/>
          </p:nvSpPr>
          <p:spPr>
            <a:xfrm>
              <a:off x="10326779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6" name="Freeform: Shape 8255">
              <a:extLst>
                <a:ext uri="{FF2B5EF4-FFF2-40B4-BE49-F238E27FC236}">
                  <a16:creationId xmlns:a16="http://schemas.microsoft.com/office/drawing/2014/main" id="{F6946885-854E-4A4A-B059-B5A75E0822D2}"/>
                </a:ext>
              </a:extLst>
            </p:cNvPr>
            <p:cNvSpPr/>
            <p:nvPr/>
          </p:nvSpPr>
          <p:spPr>
            <a:xfrm>
              <a:off x="10326779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7" name="Freeform: Shape 8256">
              <a:extLst>
                <a:ext uri="{FF2B5EF4-FFF2-40B4-BE49-F238E27FC236}">
                  <a16:creationId xmlns:a16="http://schemas.microsoft.com/office/drawing/2014/main" id="{62E8D509-F722-4C83-9F78-21D8A41CE16E}"/>
                </a:ext>
              </a:extLst>
            </p:cNvPr>
            <p:cNvSpPr/>
            <p:nvPr/>
          </p:nvSpPr>
          <p:spPr>
            <a:xfrm>
              <a:off x="10326779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8" name="Freeform: Shape 8257">
              <a:extLst>
                <a:ext uri="{FF2B5EF4-FFF2-40B4-BE49-F238E27FC236}">
                  <a16:creationId xmlns:a16="http://schemas.microsoft.com/office/drawing/2014/main" id="{CBEEBDCE-FA05-4B12-9A48-EDDB8DFB2743}"/>
                </a:ext>
              </a:extLst>
            </p:cNvPr>
            <p:cNvSpPr/>
            <p:nvPr/>
          </p:nvSpPr>
          <p:spPr>
            <a:xfrm>
              <a:off x="10326779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9" name="Freeform: Shape 8258">
              <a:extLst>
                <a:ext uri="{FF2B5EF4-FFF2-40B4-BE49-F238E27FC236}">
                  <a16:creationId xmlns:a16="http://schemas.microsoft.com/office/drawing/2014/main" id="{709834B3-C38B-45FC-812A-F0AB9CC12FC6}"/>
                </a:ext>
              </a:extLst>
            </p:cNvPr>
            <p:cNvSpPr/>
            <p:nvPr/>
          </p:nvSpPr>
          <p:spPr>
            <a:xfrm>
              <a:off x="10326779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0" name="Freeform: Shape 8259">
              <a:extLst>
                <a:ext uri="{FF2B5EF4-FFF2-40B4-BE49-F238E27FC236}">
                  <a16:creationId xmlns:a16="http://schemas.microsoft.com/office/drawing/2014/main" id="{6C7561A1-950E-42E8-BB64-9AD6356A83C5}"/>
                </a:ext>
              </a:extLst>
            </p:cNvPr>
            <p:cNvSpPr/>
            <p:nvPr/>
          </p:nvSpPr>
          <p:spPr>
            <a:xfrm>
              <a:off x="10326779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1" name="Freeform: Shape 8260">
              <a:extLst>
                <a:ext uri="{FF2B5EF4-FFF2-40B4-BE49-F238E27FC236}">
                  <a16:creationId xmlns:a16="http://schemas.microsoft.com/office/drawing/2014/main" id="{BAA953D3-2E71-48E2-AF3D-E6B7F38F8324}"/>
                </a:ext>
              </a:extLst>
            </p:cNvPr>
            <p:cNvSpPr/>
            <p:nvPr/>
          </p:nvSpPr>
          <p:spPr>
            <a:xfrm>
              <a:off x="10326779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2" name="Freeform: Shape 8261">
              <a:extLst>
                <a:ext uri="{FF2B5EF4-FFF2-40B4-BE49-F238E27FC236}">
                  <a16:creationId xmlns:a16="http://schemas.microsoft.com/office/drawing/2014/main" id="{48EC88A8-FD4A-47FC-AF51-350E52A972BD}"/>
                </a:ext>
              </a:extLst>
            </p:cNvPr>
            <p:cNvSpPr/>
            <p:nvPr/>
          </p:nvSpPr>
          <p:spPr>
            <a:xfrm>
              <a:off x="10411656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3" name="Freeform: Shape 8262">
              <a:extLst>
                <a:ext uri="{FF2B5EF4-FFF2-40B4-BE49-F238E27FC236}">
                  <a16:creationId xmlns:a16="http://schemas.microsoft.com/office/drawing/2014/main" id="{E824870F-6001-4C98-8917-17C0C05D3F85}"/>
                </a:ext>
              </a:extLst>
            </p:cNvPr>
            <p:cNvSpPr/>
            <p:nvPr/>
          </p:nvSpPr>
          <p:spPr>
            <a:xfrm>
              <a:off x="10411656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4" name="Freeform: Shape 8263">
              <a:extLst>
                <a:ext uri="{FF2B5EF4-FFF2-40B4-BE49-F238E27FC236}">
                  <a16:creationId xmlns:a16="http://schemas.microsoft.com/office/drawing/2014/main" id="{26BD4565-37DD-4B08-9C5B-D036A3C1A2D3}"/>
                </a:ext>
              </a:extLst>
            </p:cNvPr>
            <p:cNvSpPr/>
            <p:nvPr/>
          </p:nvSpPr>
          <p:spPr>
            <a:xfrm>
              <a:off x="10411656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5" name="Freeform: Shape 8264">
              <a:extLst>
                <a:ext uri="{FF2B5EF4-FFF2-40B4-BE49-F238E27FC236}">
                  <a16:creationId xmlns:a16="http://schemas.microsoft.com/office/drawing/2014/main" id="{49C1F9A3-D5B5-4ED6-AE2F-7A8F2B4A7A52}"/>
                </a:ext>
              </a:extLst>
            </p:cNvPr>
            <p:cNvSpPr/>
            <p:nvPr/>
          </p:nvSpPr>
          <p:spPr>
            <a:xfrm>
              <a:off x="10496532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6" name="Freeform: Shape 8265">
              <a:extLst>
                <a:ext uri="{FF2B5EF4-FFF2-40B4-BE49-F238E27FC236}">
                  <a16:creationId xmlns:a16="http://schemas.microsoft.com/office/drawing/2014/main" id="{3983D8F0-09D2-40AC-BC3B-7FF2A8D50229}"/>
                </a:ext>
              </a:extLst>
            </p:cNvPr>
            <p:cNvSpPr/>
            <p:nvPr/>
          </p:nvSpPr>
          <p:spPr>
            <a:xfrm>
              <a:off x="10496532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7" name="Freeform: Shape 8266">
              <a:extLst>
                <a:ext uri="{FF2B5EF4-FFF2-40B4-BE49-F238E27FC236}">
                  <a16:creationId xmlns:a16="http://schemas.microsoft.com/office/drawing/2014/main" id="{928CC1EF-EC63-4346-A25C-31B8B4CB857A}"/>
                </a:ext>
              </a:extLst>
            </p:cNvPr>
            <p:cNvSpPr/>
            <p:nvPr/>
          </p:nvSpPr>
          <p:spPr>
            <a:xfrm>
              <a:off x="10581408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8" name="Freeform: Shape 8267">
              <a:extLst>
                <a:ext uri="{FF2B5EF4-FFF2-40B4-BE49-F238E27FC236}">
                  <a16:creationId xmlns:a16="http://schemas.microsoft.com/office/drawing/2014/main" id="{93B606D8-0100-4182-B9BC-5EC08807BF66}"/>
                </a:ext>
              </a:extLst>
            </p:cNvPr>
            <p:cNvSpPr/>
            <p:nvPr/>
          </p:nvSpPr>
          <p:spPr>
            <a:xfrm>
              <a:off x="10496532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9" name="Freeform: Shape 8268">
              <a:extLst>
                <a:ext uri="{FF2B5EF4-FFF2-40B4-BE49-F238E27FC236}">
                  <a16:creationId xmlns:a16="http://schemas.microsoft.com/office/drawing/2014/main" id="{C3E897B4-2510-4192-86EB-248EBDB5C79C}"/>
                </a:ext>
              </a:extLst>
            </p:cNvPr>
            <p:cNvSpPr/>
            <p:nvPr/>
          </p:nvSpPr>
          <p:spPr>
            <a:xfrm>
              <a:off x="10581408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0" name="Freeform: Shape 8269">
              <a:extLst>
                <a:ext uri="{FF2B5EF4-FFF2-40B4-BE49-F238E27FC236}">
                  <a16:creationId xmlns:a16="http://schemas.microsoft.com/office/drawing/2014/main" id="{51A0576B-C84D-41B7-8AEC-0089F635DA1C}"/>
                </a:ext>
              </a:extLst>
            </p:cNvPr>
            <p:cNvSpPr/>
            <p:nvPr/>
          </p:nvSpPr>
          <p:spPr>
            <a:xfrm>
              <a:off x="10496532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1" name="Freeform: Shape 8270">
              <a:extLst>
                <a:ext uri="{FF2B5EF4-FFF2-40B4-BE49-F238E27FC236}">
                  <a16:creationId xmlns:a16="http://schemas.microsoft.com/office/drawing/2014/main" id="{69607380-91F6-4EFA-8C4E-68469F855E51}"/>
                </a:ext>
              </a:extLst>
            </p:cNvPr>
            <p:cNvSpPr/>
            <p:nvPr/>
          </p:nvSpPr>
          <p:spPr>
            <a:xfrm>
              <a:off x="10496532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2" name="Freeform: Shape 8271">
              <a:extLst>
                <a:ext uri="{FF2B5EF4-FFF2-40B4-BE49-F238E27FC236}">
                  <a16:creationId xmlns:a16="http://schemas.microsoft.com/office/drawing/2014/main" id="{DF37C124-473C-4422-9F9D-029AE8E7BF9A}"/>
                </a:ext>
              </a:extLst>
            </p:cNvPr>
            <p:cNvSpPr/>
            <p:nvPr/>
          </p:nvSpPr>
          <p:spPr>
            <a:xfrm>
              <a:off x="10411656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3" name="Freeform: Shape 8272">
              <a:extLst>
                <a:ext uri="{FF2B5EF4-FFF2-40B4-BE49-F238E27FC236}">
                  <a16:creationId xmlns:a16="http://schemas.microsoft.com/office/drawing/2014/main" id="{00BBF1F0-1F46-4E2F-BFA6-D437912FF8D4}"/>
                </a:ext>
              </a:extLst>
            </p:cNvPr>
            <p:cNvSpPr/>
            <p:nvPr/>
          </p:nvSpPr>
          <p:spPr>
            <a:xfrm>
              <a:off x="10411656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4" name="Freeform: Shape 8273">
              <a:extLst>
                <a:ext uri="{FF2B5EF4-FFF2-40B4-BE49-F238E27FC236}">
                  <a16:creationId xmlns:a16="http://schemas.microsoft.com/office/drawing/2014/main" id="{724FD778-5C73-4591-AA4F-63AFD41F5235}"/>
                </a:ext>
              </a:extLst>
            </p:cNvPr>
            <p:cNvSpPr/>
            <p:nvPr/>
          </p:nvSpPr>
          <p:spPr>
            <a:xfrm>
              <a:off x="10326779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5" name="Freeform: Shape 8274">
              <a:extLst>
                <a:ext uri="{FF2B5EF4-FFF2-40B4-BE49-F238E27FC236}">
                  <a16:creationId xmlns:a16="http://schemas.microsoft.com/office/drawing/2014/main" id="{26B4A2D4-B604-4BD7-932A-E73F6C7D2CD7}"/>
                </a:ext>
              </a:extLst>
            </p:cNvPr>
            <p:cNvSpPr/>
            <p:nvPr/>
          </p:nvSpPr>
          <p:spPr>
            <a:xfrm>
              <a:off x="10326779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6" name="Freeform: Shape 8275">
              <a:extLst>
                <a:ext uri="{FF2B5EF4-FFF2-40B4-BE49-F238E27FC236}">
                  <a16:creationId xmlns:a16="http://schemas.microsoft.com/office/drawing/2014/main" id="{7BE2A79D-DBC8-4D3D-B8D9-354CEEDB94CB}"/>
                </a:ext>
              </a:extLst>
            </p:cNvPr>
            <p:cNvSpPr/>
            <p:nvPr/>
          </p:nvSpPr>
          <p:spPr>
            <a:xfrm>
              <a:off x="10411656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7" name="Freeform: Shape 8276">
              <a:extLst>
                <a:ext uri="{FF2B5EF4-FFF2-40B4-BE49-F238E27FC236}">
                  <a16:creationId xmlns:a16="http://schemas.microsoft.com/office/drawing/2014/main" id="{29153A77-99BB-4F2B-99A2-28AFD6159DC1}"/>
                </a:ext>
              </a:extLst>
            </p:cNvPr>
            <p:cNvSpPr/>
            <p:nvPr/>
          </p:nvSpPr>
          <p:spPr>
            <a:xfrm>
              <a:off x="10326779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8" name="Freeform: Shape 8277">
              <a:extLst>
                <a:ext uri="{FF2B5EF4-FFF2-40B4-BE49-F238E27FC236}">
                  <a16:creationId xmlns:a16="http://schemas.microsoft.com/office/drawing/2014/main" id="{E039B734-9B48-45A9-9CC6-4AA1B17BA5CF}"/>
                </a:ext>
              </a:extLst>
            </p:cNvPr>
            <p:cNvSpPr/>
            <p:nvPr/>
          </p:nvSpPr>
          <p:spPr>
            <a:xfrm>
              <a:off x="10241903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9" name="Freeform: Shape 8278">
              <a:extLst>
                <a:ext uri="{FF2B5EF4-FFF2-40B4-BE49-F238E27FC236}">
                  <a16:creationId xmlns:a16="http://schemas.microsoft.com/office/drawing/2014/main" id="{9DBEDD0D-FD8F-48DC-8C69-0C29367C4E1D}"/>
                </a:ext>
              </a:extLst>
            </p:cNvPr>
            <p:cNvSpPr/>
            <p:nvPr/>
          </p:nvSpPr>
          <p:spPr>
            <a:xfrm>
              <a:off x="10241903" y="587388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0" name="Freeform: Shape 8279">
              <a:extLst>
                <a:ext uri="{FF2B5EF4-FFF2-40B4-BE49-F238E27FC236}">
                  <a16:creationId xmlns:a16="http://schemas.microsoft.com/office/drawing/2014/main" id="{D2B75CA5-E491-4A74-BA55-242BC2CD120B}"/>
                </a:ext>
              </a:extLst>
            </p:cNvPr>
            <p:cNvSpPr/>
            <p:nvPr/>
          </p:nvSpPr>
          <p:spPr>
            <a:xfrm>
              <a:off x="10241903" y="595876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1" name="Freeform: Shape 8280">
              <a:extLst>
                <a:ext uri="{FF2B5EF4-FFF2-40B4-BE49-F238E27FC236}">
                  <a16:creationId xmlns:a16="http://schemas.microsoft.com/office/drawing/2014/main" id="{531A07A1-C6D5-4830-A979-1F8C69A5DEE3}"/>
                </a:ext>
              </a:extLst>
            </p:cNvPr>
            <p:cNvSpPr/>
            <p:nvPr/>
          </p:nvSpPr>
          <p:spPr>
            <a:xfrm>
              <a:off x="10836037" y="621339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2" name="Freeform: Shape 8281">
              <a:extLst>
                <a:ext uri="{FF2B5EF4-FFF2-40B4-BE49-F238E27FC236}">
                  <a16:creationId xmlns:a16="http://schemas.microsoft.com/office/drawing/2014/main" id="{C6E4E5DB-1C80-48C1-92E4-06DD08D9ACF2}"/>
                </a:ext>
              </a:extLst>
            </p:cNvPr>
            <p:cNvSpPr/>
            <p:nvPr/>
          </p:nvSpPr>
          <p:spPr>
            <a:xfrm>
              <a:off x="10836037" y="612851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3" name="Freeform: Shape 8282">
              <a:extLst>
                <a:ext uri="{FF2B5EF4-FFF2-40B4-BE49-F238E27FC236}">
                  <a16:creationId xmlns:a16="http://schemas.microsoft.com/office/drawing/2014/main" id="{9D719DAF-C37A-4FD4-B177-2EEF06276853}"/>
                </a:ext>
              </a:extLst>
            </p:cNvPr>
            <p:cNvSpPr/>
            <p:nvPr/>
          </p:nvSpPr>
          <p:spPr>
            <a:xfrm>
              <a:off x="10920913" y="612851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4" name="Freeform: Shape 8283">
              <a:extLst>
                <a:ext uri="{FF2B5EF4-FFF2-40B4-BE49-F238E27FC236}">
                  <a16:creationId xmlns:a16="http://schemas.microsoft.com/office/drawing/2014/main" id="{DDBCBE40-4157-4B91-8BAA-6040E81BD781}"/>
                </a:ext>
              </a:extLst>
            </p:cNvPr>
            <p:cNvSpPr/>
            <p:nvPr/>
          </p:nvSpPr>
          <p:spPr>
            <a:xfrm>
              <a:off x="11005789" y="604363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5" name="Freeform: Shape 8284">
              <a:extLst>
                <a:ext uri="{FF2B5EF4-FFF2-40B4-BE49-F238E27FC236}">
                  <a16:creationId xmlns:a16="http://schemas.microsoft.com/office/drawing/2014/main" id="{F0944A9E-C6C6-4715-9801-4FE76ECCA493}"/>
                </a:ext>
              </a:extLst>
            </p:cNvPr>
            <p:cNvSpPr/>
            <p:nvPr/>
          </p:nvSpPr>
          <p:spPr>
            <a:xfrm>
              <a:off x="11090666" y="595876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6" name="Freeform: Shape 8285">
              <a:extLst>
                <a:ext uri="{FF2B5EF4-FFF2-40B4-BE49-F238E27FC236}">
                  <a16:creationId xmlns:a16="http://schemas.microsoft.com/office/drawing/2014/main" id="{540B5446-0004-4AA1-91C1-31529A1EAAAE}"/>
                </a:ext>
              </a:extLst>
            </p:cNvPr>
            <p:cNvSpPr/>
            <p:nvPr/>
          </p:nvSpPr>
          <p:spPr>
            <a:xfrm>
              <a:off x="11175542" y="587388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7" name="Freeform: Shape 8286">
              <a:extLst>
                <a:ext uri="{FF2B5EF4-FFF2-40B4-BE49-F238E27FC236}">
                  <a16:creationId xmlns:a16="http://schemas.microsoft.com/office/drawing/2014/main" id="{090A3505-4628-4104-9434-F4384C3AADFB}"/>
                </a:ext>
              </a:extLst>
            </p:cNvPr>
            <p:cNvSpPr/>
            <p:nvPr/>
          </p:nvSpPr>
          <p:spPr>
            <a:xfrm>
              <a:off x="11175542" y="578901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8" name="Freeform: Shape 8287">
              <a:extLst>
                <a:ext uri="{FF2B5EF4-FFF2-40B4-BE49-F238E27FC236}">
                  <a16:creationId xmlns:a16="http://schemas.microsoft.com/office/drawing/2014/main" id="{F2258B7C-85C6-4CE6-AA4C-E52548A71355}"/>
                </a:ext>
              </a:extLst>
            </p:cNvPr>
            <p:cNvSpPr/>
            <p:nvPr/>
          </p:nvSpPr>
          <p:spPr>
            <a:xfrm>
              <a:off x="11175542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9" name="Freeform: Shape 8288">
              <a:extLst>
                <a:ext uri="{FF2B5EF4-FFF2-40B4-BE49-F238E27FC236}">
                  <a16:creationId xmlns:a16="http://schemas.microsoft.com/office/drawing/2014/main" id="{2E636F5C-BEE4-48A3-BAAC-6151DD830B0D}"/>
                </a:ext>
              </a:extLst>
            </p:cNvPr>
            <p:cNvSpPr/>
            <p:nvPr/>
          </p:nvSpPr>
          <p:spPr>
            <a:xfrm>
              <a:off x="10241903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0" name="Freeform: Shape 8289">
              <a:extLst>
                <a:ext uri="{FF2B5EF4-FFF2-40B4-BE49-F238E27FC236}">
                  <a16:creationId xmlns:a16="http://schemas.microsoft.com/office/drawing/2014/main" id="{0204FB9C-D3AC-46D7-AF46-E4E7D0B18C77}"/>
                </a:ext>
              </a:extLst>
            </p:cNvPr>
            <p:cNvSpPr/>
            <p:nvPr/>
          </p:nvSpPr>
          <p:spPr>
            <a:xfrm>
              <a:off x="10157027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1" name="Freeform: Shape 8290">
              <a:extLst>
                <a:ext uri="{FF2B5EF4-FFF2-40B4-BE49-F238E27FC236}">
                  <a16:creationId xmlns:a16="http://schemas.microsoft.com/office/drawing/2014/main" id="{5116E47D-8DAA-4902-B6E3-315FA17026CE}"/>
                </a:ext>
              </a:extLst>
            </p:cNvPr>
            <p:cNvSpPr/>
            <p:nvPr/>
          </p:nvSpPr>
          <p:spPr>
            <a:xfrm>
              <a:off x="10157027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2" name="Freeform: Shape 8291">
              <a:extLst>
                <a:ext uri="{FF2B5EF4-FFF2-40B4-BE49-F238E27FC236}">
                  <a16:creationId xmlns:a16="http://schemas.microsoft.com/office/drawing/2014/main" id="{955CC67A-B77E-46EC-8776-7D56FEB61F3E}"/>
                </a:ext>
              </a:extLst>
            </p:cNvPr>
            <p:cNvSpPr/>
            <p:nvPr/>
          </p:nvSpPr>
          <p:spPr>
            <a:xfrm>
              <a:off x="10157027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3" name="Freeform: Shape 8292">
              <a:extLst>
                <a:ext uri="{FF2B5EF4-FFF2-40B4-BE49-F238E27FC236}">
                  <a16:creationId xmlns:a16="http://schemas.microsoft.com/office/drawing/2014/main" id="{E1FE27C1-E776-4FC8-8AC6-70303B8983CC}"/>
                </a:ext>
              </a:extLst>
            </p:cNvPr>
            <p:cNvSpPr/>
            <p:nvPr/>
          </p:nvSpPr>
          <p:spPr>
            <a:xfrm>
              <a:off x="10072151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4" name="Freeform: Shape 8293">
              <a:extLst>
                <a:ext uri="{FF2B5EF4-FFF2-40B4-BE49-F238E27FC236}">
                  <a16:creationId xmlns:a16="http://schemas.microsoft.com/office/drawing/2014/main" id="{BAC111BD-18E7-4BA1-8A49-2F27BB31FC36}"/>
                </a:ext>
              </a:extLst>
            </p:cNvPr>
            <p:cNvSpPr/>
            <p:nvPr/>
          </p:nvSpPr>
          <p:spPr>
            <a:xfrm>
              <a:off x="10072151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5" name="Freeform: Shape 8294">
              <a:extLst>
                <a:ext uri="{FF2B5EF4-FFF2-40B4-BE49-F238E27FC236}">
                  <a16:creationId xmlns:a16="http://schemas.microsoft.com/office/drawing/2014/main" id="{562C8424-1F48-41EE-BA2F-5AEB7E0F8BC5}"/>
                </a:ext>
              </a:extLst>
            </p:cNvPr>
            <p:cNvSpPr/>
            <p:nvPr/>
          </p:nvSpPr>
          <p:spPr>
            <a:xfrm>
              <a:off x="9987274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6" name="Freeform: Shape 8295">
              <a:extLst>
                <a:ext uri="{FF2B5EF4-FFF2-40B4-BE49-F238E27FC236}">
                  <a16:creationId xmlns:a16="http://schemas.microsoft.com/office/drawing/2014/main" id="{335E8CDA-ABB8-4DC0-B72A-88BE6AC7D04E}"/>
                </a:ext>
              </a:extLst>
            </p:cNvPr>
            <p:cNvSpPr/>
            <p:nvPr/>
          </p:nvSpPr>
          <p:spPr>
            <a:xfrm>
              <a:off x="9987274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7" name="Freeform: Shape 8296">
              <a:extLst>
                <a:ext uri="{FF2B5EF4-FFF2-40B4-BE49-F238E27FC236}">
                  <a16:creationId xmlns:a16="http://schemas.microsoft.com/office/drawing/2014/main" id="{3028AA6D-6448-4E86-A8EE-EF99AA484A79}"/>
                </a:ext>
              </a:extLst>
            </p:cNvPr>
            <p:cNvSpPr/>
            <p:nvPr/>
          </p:nvSpPr>
          <p:spPr>
            <a:xfrm>
              <a:off x="9902398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8" name="Freeform: Shape 8297">
              <a:extLst>
                <a:ext uri="{FF2B5EF4-FFF2-40B4-BE49-F238E27FC236}">
                  <a16:creationId xmlns:a16="http://schemas.microsoft.com/office/drawing/2014/main" id="{99924020-FF8A-4C58-B984-88052DDCE3C2}"/>
                </a:ext>
              </a:extLst>
            </p:cNvPr>
            <p:cNvSpPr/>
            <p:nvPr/>
          </p:nvSpPr>
          <p:spPr>
            <a:xfrm>
              <a:off x="9817522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9" name="Freeform: Shape 8298">
              <a:extLst>
                <a:ext uri="{FF2B5EF4-FFF2-40B4-BE49-F238E27FC236}">
                  <a16:creationId xmlns:a16="http://schemas.microsoft.com/office/drawing/2014/main" id="{929946F9-EDB4-4D2B-A71A-D982B1E550D7}"/>
                </a:ext>
              </a:extLst>
            </p:cNvPr>
            <p:cNvSpPr/>
            <p:nvPr/>
          </p:nvSpPr>
          <p:spPr>
            <a:xfrm>
              <a:off x="9732646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0" name="Freeform: Shape 8299">
              <a:extLst>
                <a:ext uri="{FF2B5EF4-FFF2-40B4-BE49-F238E27FC236}">
                  <a16:creationId xmlns:a16="http://schemas.microsoft.com/office/drawing/2014/main" id="{12336CD5-645B-4159-9F9F-3113C28386A8}"/>
                </a:ext>
              </a:extLst>
            </p:cNvPr>
            <p:cNvSpPr/>
            <p:nvPr/>
          </p:nvSpPr>
          <p:spPr>
            <a:xfrm>
              <a:off x="9647770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1" name="Freeform: Shape 8300">
              <a:extLst>
                <a:ext uri="{FF2B5EF4-FFF2-40B4-BE49-F238E27FC236}">
                  <a16:creationId xmlns:a16="http://schemas.microsoft.com/office/drawing/2014/main" id="{60C49545-66AA-490C-81F6-00D1C6DC6F0E}"/>
                </a:ext>
              </a:extLst>
            </p:cNvPr>
            <p:cNvSpPr/>
            <p:nvPr/>
          </p:nvSpPr>
          <p:spPr>
            <a:xfrm>
              <a:off x="9562893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2" name="Freeform: Shape 8301">
              <a:extLst>
                <a:ext uri="{FF2B5EF4-FFF2-40B4-BE49-F238E27FC236}">
                  <a16:creationId xmlns:a16="http://schemas.microsoft.com/office/drawing/2014/main" id="{C2D2FDF5-EF11-4E9D-B42F-47464C9CCC4D}"/>
                </a:ext>
              </a:extLst>
            </p:cNvPr>
            <p:cNvSpPr/>
            <p:nvPr/>
          </p:nvSpPr>
          <p:spPr>
            <a:xfrm>
              <a:off x="9562893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3" name="Freeform: Shape 8302">
              <a:extLst>
                <a:ext uri="{FF2B5EF4-FFF2-40B4-BE49-F238E27FC236}">
                  <a16:creationId xmlns:a16="http://schemas.microsoft.com/office/drawing/2014/main" id="{46C86AB8-14E3-4202-AC48-966945D2FABF}"/>
                </a:ext>
              </a:extLst>
            </p:cNvPr>
            <p:cNvSpPr/>
            <p:nvPr/>
          </p:nvSpPr>
          <p:spPr>
            <a:xfrm>
              <a:off x="9478017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4" name="Freeform: Shape 8303">
              <a:extLst>
                <a:ext uri="{FF2B5EF4-FFF2-40B4-BE49-F238E27FC236}">
                  <a16:creationId xmlns:a16="http://schemas.microsoft.com/office/drawing/2014/main" id="{039A5150-AFF2-484A-B839-A45C3B0FF9D8}"/>
                </a:ext>
              </a:extLst>
            </p:cNvPr>
            <p:cNvSpPr/>
            <p:nvPr/>
          </p:nvSpPr>
          <p:spPr>
            <a:xfrm>
              <a:off x="9393141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5" name="Freeform: Shape 8304">
              <a:extLst>
                <a:ext uri="{FF2B5EF4-FFF2-40B4-BE49-F238E27FC236}">
                  <a16:creationId xmlns:a16="http://schemas.microsoft.com/office/drawing/2014/main" id="{64BA78F3-309D-464B-974B-B3C0D7FB1EA0}"/>
                </a:ext>
              </a:extLst>
            </p:cNvPr>
            <p:cNvSpPr/>
            <p:nvPr/>
          </p:nvSpPr>
          <p:spPr>
            <a:xfrm>
              <a:off x="9393141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6" name="Freeform: Shape 8305">
              <a:extLst>
                <a:ext uri="{FF2B5EF4-FFF2-40B4-BE49-F238E27FC236}">
                  <a16:creationId xmlns:a16="http://schemas.microsoft.com/office/drawing/2014/main" id="{EC0EAB19-4FB9-4D3D-9F29-DBCEBB5445FF}"/>
                </a:ext>
              </a:extLst>
            </p:cNvPr>
            <p:cNvSpPr/>
            <p:nvPr/>
          </p:nvSpPr>
          <p:spPr>
            <a:xfrm>
              <a:off x="9393141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7" name="Freeform: Shape 8306">
              <a:extLst>
                <a:ext uri="{FF2B5EF4-FFF2-40B4-BE49-F238E27FC236}">
                  <a16:creationId xmlns:a16="http://schemas.microsoft.com/office/drawing/2014/main" id="{611F2398-1815-4549-8D2B-CE26AF204091}"/>
                </a:ext>
              </a:extLst>
            </p:cNvPr>
            <p:cNvSpPr/>
            <p:nvPr/>
          </p:nvSpPr>
          <p:spPr>
            <a:xfrm>
              <a:off x="9393141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8" name="Freeform: Shape 8307">
              <a:extLst>
                <a:ext uri="{FF2B5EF4-FFF2-40B4-BE49-F238E27FC236}">
                  <a16:creationId xmlns:a16="http://schemas.microsoft.com/office/drawing/2014/main" id="{3A28CB7D-9823-4E26-9FA7-5D30ACC715B9}"/>
                </a:ext>
              </a:extLst>
            </p:cNvPr>
            <p:cNvSpPr/>
            <p:nvPr/>
          </p:nvSpPr>
          <p:spPr>
            <a:xfrm>
              <a:off x="9393141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9" name="Freeform: Shape 8308">
              <a:extLst>
                <a:ext uri="{FF2B5EF4-FFF2-40B4-BE49-F238E27FC236}">
                  <a16:creationId xmlns:a16="http://schemas.microsoft.com/office/drawing/2014/main" id="{EF7CDA52-D42D-493D-B997-01B13C046BFC}"/>
                </a:ext>
              </a:extLst>
            </p:cNvPr>
            <p:cNvSpPr/>
            <p:nvPr/>
          </p:nvSpPr>
          <p:spPr>
            <a:xfrm>
              <a:off x="9478017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0" name="Freeform: Shape 8309">
              <a:extLst>
                <a:ext uri="{FF2B5EF4-FFF2-40B4-BE49-F238E27FC236}">
                  <a16:creationId xmlns:a16="http://schemas.microsoft.com/office/drawing/2014/main" id="{9E3FB608-DBA3-405B-9333-BB9AF54D450D}"/>
                </a:ext>
              </a:extLst>
            </p:cNvPr>
            <p:cNvSpPr/>
            <p:nvPr/>
          </p:nvSpPr>
          <p:spPr>
            <a:xfrm>
              <a:off x="9562893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1" name="Freeform: Shape 8310">
              <a:extLst>
                <a:ext uri="{FF2B5EF4-FFF2-40B4-BE49-F238E27FC236}">
                  <a16:creationId xmlns:a16="http://schemas.microsoft.com/office/drawing/2014/main" id="{5BCBC58C-3394-4669-984F-BEA193DAF0E5}"/>
                </a:ext>
              </a:extLst>
            </p:cNvPr>
            <p:cNvSpPr/>
            <p:nvPr/>
          </p:nvSpPr>
          <p:spPr>
            <a:xfrm>
              <a:off x="9647770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2" name="Freeform: Shape 8311">
              <a:extLst>
                <a:ext uri="{FF2B5EF4-FFF2-40B4-BE49-F238E27FC236}">
                  <a16:creationId xmlns:a16="http://schemas.microsoft.com/office/drawing/2014/main" id="{709D7168-0B4F-45D7-9F9A-7E3985977ED4}"/>
                </a:ext>
              </a:extLst>
            </p:cNvPr>
            <p:cNvSpPr/>
            <p:nvPr/>
          </p:nvSpPr>
          <p:spPr>
            <a:xfrm>
              <a:off x="9647770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3" name="Freeform: Shape 8312">
              <a:extLst>
                <a:ext uri="{FF2B5EF4-FFF2-40B4-BE49-F238E27FC236}">
                  <a16:creationId xmlns:a16="http://schemas.microsoft.com/office/drawing/2014/main" id="{35C4BC5F-A274-42FA-AB62-41FF1FA6B7F1}"/>
                </a:ext>
              </a:extLst>
            </p:cNvPr>
            <p:cNvSpPr/>
            <p:nvPr/>
          </p:nvSpPr>
          <p:spPr>
            <a:xfrm>
              <a:off x="9732646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4" name="Freeform: Shape 8313">
              <a:extLst>
                <a:ext uri="{FF2B5EF4-FFF2-40B4-BE49-F238E27FC236}">
                  <a16:creationId xmlns:a16="http://schemas.microsoft.com/office/drawing/2014/main" id="{4F8BCC08-6847-498A-B821-B2A981EA8BB0}"/>
                </a:ext>
              </a:extLst>
            </p:cNvPr>
            <p:cNvSpPr/>
            <p:nvPr/>
          </p:nvSpPr>
          <p:spPr>
            <a:xfrm>
              <a:off x="9817522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5" name="Freeform: Shape 8314">
              <a:extLst>
                <a:ext uri="{FF2B5EF4-FFF2-40B4-BE49-F238E27FC236}">
                  <a16:creationId xmlns:a16="http://schemas.microsoft.com/office/drawing/2014/main" id="{4E2B0B12-1F02-451C-869C-8BB635B5E8EE}"/>
                </a:ext>
              </a:extLst>
            </p:cNvPr>
            <p:cNvSpPr/>
            <p:nvPr/>
          </p:nvSpPr>
          <p:spPr>
            <a:xfrm>
              <a:off x="9817522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6" name="Freeform: Shape 8315">
              <a:extLst>
                <a:ext uri="{FF2B5EF4-FFF2-40B4-BE49-F238E27FC236}">
                  <a16:creationId xmlns:a16="http://schemas.microsoft.com/office/drawing/2014/main" id="{4DE97434-D152-440D-80B2-E8114F098896}"/>
                </a:ext>
              </a:extLst>
            </p:cNvPr>
            <p:cNvSpPr/>
            <p:nvPr/>
          </p:nvSpPr>
          <p:spPr>
            <a:xfrm>
              <a:off x="9732646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7" name="Freeform: Shape 8316">
              <a:extLst>
                <a:ext uri="{FF2B5EF4-FFF2-40B4-BE49-F238E27FC236}">
                  <a16:creationId xmlns:a16="http://schemas.microsoft.com/office/drawing/2014/main" id="{AC3F071B-22B3-4378-A642-84FCDAE6184F}"/>
                </a:ext>
              </a:extLst>
            </p:cNvPr>
            <p:cNvSpPr/>
            <p:nvPr/>
          </p:nvSpPr>
          <p:spPr>
            <a:xfrm>
              <a:off x="9817522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8" name="Freeform: Shape 8317">
              <a:extLst>
                <a:ext uri="{FF2B5EF4-FFF2-40B4-BE49-F238E27FC236}">
                  <a16:creationId xmlns:a16="http://schemas.microsoft.com/office/drawing/2014/main" id="{EBCD8EE9-42A8-417F-B315-C963DB397566}"/>
                </a:ext>
              </a:extLst>
            </p:cNvPr>
            <p:cNvSpPr/>
            <p:nvPr/>
          </p:nvSpPr>
          <p:spPr>
            <a:xfrm>
              <a:off x="9902398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9" name="Freeform: Shape 8318">
              <a:extLst>
                <a:ext uri="{FF2B5EF4-FFF2-40B4-BE49-F238E27FC236}">
                  <a16:creationId xmlns:a16="http://schemas.microsoft.com/office/drawing/2014/main" id="{EB1F39B4-E6BE-430E-A7C1-B2EAB157B93C}"/>
                </a:ext>
              </a:extLst>
            </p:cNvPr>
            <p:cNvSpPr/>
            <p:nvPr/>
          </p:nvSpPr>
          <p:spPr>
            <a:xfrm>
              <a:off x="9987274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0" name="Freeform: Shape 8319">
              <a:extLst>
                <a:ext uri="{FF2B5EF4-FFF2-40B4-BE49-F238E27FC236}">
                  <a16:creationId xmlns:a16="http://schemas.microsoft.com/office/drawing/2014/main" id="{AA1C285E-39E8-43A2-9534-5D012E703061}"/>
                </a:ext>
              </a:extLst>
            </p:cNvPr>
            <p:cNvSpPr/>
            <p:nvPr/>
          </p:nvSpPr>
          <p:spPr>
            <a:xfrm>
              <a:off x="9987274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1" name="Freeform: Shape 8320">
              <a:extLst>
                <a:ext uri="{FF2B5EF4-FFF2-40B4-BE49-F238E27FC236}">
                  <a16:creationId xmlns:a16="http://schemas.microsoft.com/office/drawing/2014/main" id="{1C75A7F0-3E47-44B6-859D-E74FA95C9C75}"/>
                </a:ext>
              </a:extLst>
            </p:cNvPr>
            <p:cNvSpPr/>
            <p:nvPr/>
          </p:nvSpPr>
          <p:spPr>
            <a:xfrm>
              <a:off x="9987274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2" name="Freeform: Shape 8321">
              <a:extLst>
                <a:ext uri="{FF2B5EF4-FFF2-40B4-BE49-F238E27FC236}">
                  <a16:creationId xmlns:a16="http://schemas.microsoft.com/office/drawing/2014/main" id="{3021E297-8CA2-4538-9D59-AEDB84C946D5}"/>
                </a:ext>
              </a:extLst>
            </p:cNvPr>
            <p:cNvSpPr/>
            <p:nvPr/>
          </p:nvSpPr>
          <p:spPr>
            <a:xfrm>
              <a:off x="10072151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3" name="Freeform: Shape 8322">
              <a:extLst>
                <a:ext uri="{FF2B5EF4-FFF2-40B4-BE49-F238E27FC236}">
                  <a16:creationId xmlns:a16="http://schemas.microsoft.com/office/drawing/2014/main" id="{D19ABBC4-9F46-4C32-9921-960166E96B4F}"/>
                </a:ext>
              </a:extLst>
            </p:cNvPr>
            <p:cNvSpPr/>
            <p:nvPr/>
          </p:nvSpPr>
          <p:spPr>
            <a:xfrm>
              <a:off x="10072151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4" name="Freeform: Shape 8323">
              <a:extLst>
                <a:ext uri="{FF2B5EF4-FFF2-40B4-BE49-F238E27FC236}">
                  <a16:creationId xmlns:a16="http://schemas.microsoft.com/office/drawing/2014/main" id="{188D9640-F0EC-44AD-A339-1B1F30ABB957}"/>
                </a:ext>
              </a:extLst>
            </p:cNvPr>
            <p:cNvSpPr/>
            <p:nvPr/>
          </p:nvSpPr>
          <p:spPr>
            <a:xfrm>
              <a:off x="10072151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5" name="Freeform: Shape 8324">
              <a:extLst>
                <a:ext uri="{FF2B5EF4-FFF2-40B4-BE49-F238E27FC236}">
                  <a16:creationId xmlns:a16="http://schemas.microsoft.com/office/drawing/2014/main" id="{F7CE06C3-A016-4F88-807C-2263AFB35448}"/>
                </a:ext>
              </a:extLst>
            </p:cNvPr>
            <p:cNvSpPr/>
            <p:nvPr/>
          </p:nvSpPr>
          <p:spPr>
            <a:xfrm>
              <a:off x="10157027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6" name="Freeform: Shape 8325">
              <a:extLst>
                <a:ext uri="{FF2B5EF4-FFF2-40B4-BE49-F238E27FC236}">
                  <a16:creationId xmlns:a16="http://schemas.microsoft.com/office/drawing/2014/main" id="{88C93BD4-8A5D-4A6F-82EA-C12375F76C1C}"/>
                </a:ext>
              </a:extLst>
            </p:cNvPr>
            <p:cNvSpPr/>
            <p:nvPr/>
          </p:nvSpPr>
          <p:spPr>
            <a:xfrm>
              <a:off x="10157027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7" name="Freeform: Shape 8326">
              <a:extLst>
                <a:ext uri="{FF2B5EF4-FFF2-40B4-BE49-F238E27FC236}">
                  <a16:creationId xmlns:a16="http://schemas.microsoft.com/office/drawing/2014/main" id="{7A0CCED0-7F84-4F07-901F-38E735261827}"/>
                </a:ext>
              </a:extLst>
            </p:cNvPr>
            <p:cNvSpPr/>
            <p:nvPr/>
          </p:nvSpPr>
          <p:spPr>
            <a:xfrm>
              <a:off x="10241903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8" name="Freeform: Shape 8327">
              <a:extLst>
                <a:ext uri="{FF2B5EF4-FFF2-40B4-BE49-F238E27FC236}">
                  <a16:creationId xmlns:a16="http://schemas.microsoft.com/office/drawing/2014/main" id="{BC55D2C5-F79C-4A54-9044-CA02EBB8DCEB}"/>
                </a:ext>
              </a:extLst>
            </p:cNvPr>
            <p:cNvSpPr/>
            <p:nvPr/>
          </p:nvSpPr>
          <p:spPr>
            <a:xfrm>
              <a:off x="10241903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9" name="Freeform: Shape 8328">
              <a:extLst>
                <a:ext uri="{FF2B5EF4-FFF2-40B4-BE49-F238E27FC236}">
                  <a16:creationId xmlns:a16="http://schemas.microsoft.com/office/drawing/2014/main" id="{9F8ABB0F-8A41-4725-8984-DD70D2F543FD}"/>
                </a:ext>
              </a:extLst>
            </p:cNvPr>
            <p:cNvSpPr/>
            <p:nvPr/>
          </p:nvSpPr>
          <p:spPr>
            <a:xfrm>
              <a:off x="10241903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0" name="Freeform: Shape 8329">
              <a:extLst>
                <a:ext uri="{FF2B5EF4-FFF2-40B4-BE49-F238E27FC236}">
                  <a16:creationId xmlns:a16="http://schemas.microsoft.com/office/drawing/2014/main" id="{34A5B683-A7D8-497C-A27A-C466B9881B3C}"/>
                </a:ext>
              </a:extLst>
            </p:cNvPr>
            <p:cNvSpPr/>
            <p:nvPr/>
          </p:nvSpPr>
          <p:spPr>
            <a:xfrm>
              <a:off x="10326779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1" name="Freeform: Shape 8330">
              <a:extLst>
                <a:ext uri="{FF2B5EF4-FFF2-40B4-BE49-F238E27FC236}">
                  <a16:creationId xmlns:a16="http://schemas.microsoft.com/office/drawing/2014/main" id="{07EFD1B3-4FFB-4E7A-BBF8-83AF03795652}"/>
                </a:ext>
              </a:extLst>
            </p:cNvPr>
            <p:cNvSpPr/>
            <p:nvPr/>
          </p:nvSpPr>
          <p:spPr>
            <a:xfrm>
              <a:off x="10326779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2" name="Freeform: Shape 8331">
              <a:extLst>
                <a:ext uri="{FF2B5EF4-FFF2-40B4-BE49-F238E27FC236}">
                  <a16:creationId xmlns:a16="http://schemas.microsoft.com/office/drawing/2014/main" id="{4B8E84FB-A9AD-4FFF-9CDB-70C7131FE885}"/>
                </a:ext>
              </a:extLst>
            </p:cNvPr>
            <p:cNvSpPr/>
            <p:nvPr/>
          </p:nvSpPr>
          <p:spPr>
            <a:xfrm>
              <a:off x="10411656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3" name="Freeform: Shape 8332">
              <a:extLst>
                <a:ext uri="{FF2B5EF4-FFF2-40B4-BE49-F238E27FC236}">
                  <a16:creationId xmlns:a16="http://schemas.microsoft.com/office/drawing/2014/main" id="{25EA13A8-7307-49BD-BB8A-39DC756995E6}"/>
                </a:ext>
              </a:extLst>
            </p:cNvPr>
            <p:cNvSpPr/>
            <p:nvPr/>
          </p:nvSpPr>
          <p:spPr>
            <a:xfrm>
              <a:off x="10411656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4" name="Freeform: Shape 8333">
              <a:extLst>
                <a:ext uri="{FF2B5EF4-FFF2-40B4-BE49-F238E27FC236}">
                  <a16:creationId xmlns:a16="http://schemas.microsoft.com/office/drawing/2014/main" id="{CF2C1891-C0E4-4ADD-BC8B-89C9C96B612D}"/>
                </a:ext>
              </a:extLst>
            </p:cNvPr>
            <p:cNvSpPr/>
            <p:nvPr/>
          </p:nvSpPr>
          <p:spPr>
            <a:xfrm>
              <a:off x="10411656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5" name="Freeform: Shape 8334">
              <a:extLst>
                <a:ext uri="{FF2B5EF4-FFF2-40B4-BE49-F238E27FC236}">
                  <a16:creationId xmlns:a16="http://schemas.microsoft.com/office/drawing/2014/main" id="{EEC9598D-90E9-403C-9D59-AC84D500828E}"/>
                </a:ext>
              </a:extLst>
            </p:cNvPr>
            <p:cNvSpPr/>
            <p:nvPr/>
          </p:nvSpPr>
          <p:spPr>
            <a:xfrm>
              <a:off x="10326779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6" name="Freeform: Shape 8335">
              <a:extLst>
                <a:ext uri="{FF2B5EF4-FFF2-40B4-BE49-F238E27FC236}">
                  <a16:creationId xmlns:a16="http://schemas.microsoft.com/office/drawing/2014/main" id="{C9F5C903-CBB7-4867-9034-E4D406AE9D3F}"/>
                </a:ext>
              </a:extLst>
            </p:cNvPr>
            <p:cNvSpPr/>
            <p:nvPr/>
          </p:nvSpPr>
          <p:spPr>
            <a:xfrm>
              <a:off x="10326779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7" name="Freeform: Shape 8336">
              <a:extLst>
                <a:ext uri="{FF2B5EF4-FFF2-40B4-BE49-F238E27FC236}">
                  <a16:creationId xmlns:a16="http://schemas.microsoft.com/office/drawing/2014/main" id="{74D6F99F-B0FF-4FB5-A427-33D999DE91E3}"/>
                </a:ext>
              </a:extLst>
            </p:cNvPr>
            <p:cNvSpPr/>
            <p:nvPr/>
          </p:nvSpPr>
          <p:spPr>
            <a:xfrm>
              <a:off x="10241903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8" name="Freeform: Shape 8337">
              <a:extLst>
                <a:ext uri="{FF2B5EF4-FFF2-40B4-BE49-F238E27FC236}">
                  <a16:creationId xmlns:a16="http://schemas.microsoft.com/office/drawing/2014/main" id="{A109D7E3-4E81-4688-8244-A4C22ACAE834}"/>
                </a:ext>
              </a:extLst>
            </p:cNvPr>
            <p:cNvSpPr/>
            <p:nvPr/>
          </p:nvSpPr>
          <p:spPr>
            <a:xfrm>
              <a:off x="10241903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9" name="Freeform: Shape 8338">
              <a:extLst>
                <a:ext uri="{FF2B5EF4-FFF2-40B4-BE49-F238E27FC236}">
                  <a16:creationId xmlns:a16="http://schemas.microsoft.com/office/drawing/2014/main" id="{AE4C2CA0-8D30-49C3-B05A-BC57C1052B6D}"/>
                </a:ext>
              </a:extLst>
            </p:cNvPr>
            <p:cNvSpPr/>
            <p:nvPr/>
          </p:nvSpPr>
          <p:spPr>
            <a:xfrm>
              <a:off x="10157027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0" name="Freeform: Shape 8339">
              <a:extLst>
                <a:ext uri="{FF2B5EF4-FFF2-40B4-BE49-F238E27FC236}">
                  <a16:creationId xmlns:a16="http://schemas.microsoft.com/office/drawing/2014/main" id="{CE9DDB61-F444-4AA6-863E-341CB0850626}"/>
                </a:ext>
              </a:extLst>
            </p:cNvPr>
            <p:cNvSpPr/>
            <p:nvPr/>
          </p:nvSpPr>
          <p:spPr>
            <a:xfrm>
              <a:off x="10157027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1" name="Freeform: Shape 8340">
              <a:extLst>
                <a:ext uri="{FF2B5EF4-FFF2-40B4-BE49-F238E27FC236}">
                  <a16:creationId xmlns:a16="http://schemas.microsoft.com/office/drawing/2014/main" id="{DF149669-CA43-41A8-9916-63C6B68DFDB0}"/>
                </a:ext>
              </a:extLst>
            </p:cNvPr>
            <p:cNvSpPr/>
            <p:nvPr/>
          </p:nvSpPr>
          <p:spPr>
            <a:xfrm>
              <a:off x="10241903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2" name="Freeform: Shape 8341">
              <a:extLst>
                <a:ext uri="{FF2B5EF4-FFF2-40B4-BE49-F238E27FC236}">
                  <a16:creationId xmlns:a16="http://schemas.microsoft.com/office/drawing/2014/main" id="{DC5A7C2B-D27F-4844-A00D-4C534CAA933E}"/>
                </a:ext>
              </a:extLst>
            </p:cNvPr>
            <p:cNvSpPr/>
            <p:nvPr/>
          </p:nvSpPr>
          <p:spPr>
            <a:xfrm>
              <a:off x="10241903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3" name="Freeform: Shape 8342">
              <a:extLst>
                <a:ext uri="{FF2B5EF4-FFF2-40B4-BE49-F238E27FC236}">
                  <a16:creationId xmlns:a16="http://schemas.microsoft.com/office/drawing/2014/main" id="{38978226-B767-480A-9607-0EA630B62F53}"/>
                </a:ext>
              </a:extLst>
            </p:cNvPr>
            <p:cNvSpPr/>
            <p:nvPr/>
          </p:nvSpPr>
          <p:spPr>
            <a:xfrm>
              <a:off x="10326779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4" name="Freeform: Shape 8343">
              <a:extLst>
                <a:ext uri="{FF2B5EF4-FFF2-40B4-BE49-F238E27FC236}">
                  <a16:creationId xmlns:a16="http://schemas.microsoft.com/office/drawing/2014/main" id="{848A159B-00EE-45DF-90F7-BD3A68A0EE60}"/>
                </a:ext>
              </a:extLst>
            </p:cNvPr>
            <p:cNvSpPr/>
            <p:nvPr/>
          </p:nvSpPr>
          <p:spPr>
            <a:xfrm>
              <a:off x="10241903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5" name="Freeform: Shape 8344">
              <a:extLst>
                <a:ext uri="{FF2B5EF4-FFF2-40B4-BE49-F238E27FC236}">
                  <a16:creationId xmlns:a16="http://schemas.microsoft.com/office/drawing/2014/main" id="{9B22F907-E2C1-45FC-ABD6-6DA081E3631B}"/>
                </a:ext>
              </a:extLst>
            </p:cNvPr>
            <p:cNvSpPr/>
            <p:nvPr/>
          </p:nvSpPr>
          <p:spPr>
            <a:xfrm>
              <a:off x="10157027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6" name="Freeform: Shape 8345">
              <a:extLst>
                <a:ext uri="{FF2B5EF4-FFF2-40B4-BE49-F238E27FC236}">
                  <a16:creationId xmlns:a16="http://schemas.microsoft.com/office/drawing/2014/main" id="{05969018-01B0-4251-A9C8-22A5C721DCA6}"/>
                </a:ext>
              </a:extLst>
            </p:cNvPr>
            <p:cNvSpPr/>
            <p:nvPr/>
          </p:nvSpPr>
          <p:spPr>
            <a:xfrm>
              <a:off x="10157027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7" name="Freeform: Shape 8346">
              <a:extLst>
                <a:ext uri="{FF2B5EF4-FFF2-40B4-BE49-F238E27FC236}">
                  <a16:creationId xmlns:a16="http://schemas.microsoft.com/office/drawing/2014/main" id="{56AF39DB-7CB2-4D64-8E87-509F143BE361}"/>
                </a:ext>
              </a:extLst>
            </p:cNvPr>
            <p:cNvSpPr/>
            <p:nvPr/>
          </p:nvSpPr>
          <p:spPr>
            <a:xfrm>
              <a:off x="10157027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8" name="Freeform: Shape 8347">
              <a:extLst>
                <a:ext uri="{FF2B5EF4-FFF2-40B4-BE49-F238E27FC236}">
                  <a16:creationId xmlns:a16="http://schemas.microsoft.com/office/drawing/2014/main" id="{A8F42299-5EA9-402E-B0A9-53F25DAE02AD}"/>
                </a:ext>
              </a:extLst>
            </p:cNvPr>
            <p:cNvSpPr/>
            <p:nvPr/>
          </p:nvSpPr>
          <p:spPr>
            <a:xfrm>
              <a:off x="10072151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9" name="Freeform: Shape 8348">
              <a:extLst>
                <a:ext uri="{FF2B5EF4-FFF2-40B4-BE49-F238E27FC236}">
                  <a16:creationId xmlns:a16="http://schemas.microsoft.com/office/drawing/2014/main" id="{6BEE4932-1335-4E2A-A2C9-D03EF5AB35D9}"/>
                </a:ext>
              </a:extLst>
            </p:cNvPr>
            <p:cNvSpPr/>
            <p:nvPr/>
          </p:nvSpPr>
          <p:spPr>
            <a:xfrm>
              <a:off x="9987274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0" name="Freeform: Shape 8349">
              <a:extLst>
                <a:ext uri="{FF2B5EF4-FFF2-40B4-BE49-F238E27FC236}">
                  <a16:creationId xmlns:a16="http://schemas.microsoft.com/office/drawing/2014/main" id="{8F1C5C9F-ECAE-4944-A495-9F0D324C3707}"/>
                </a:ext>
              </a:extLst>
            </p:cNvPr>
            <p:cNvSpPr/>
            <p:nvPr/>
          </p:nvSpPr>
          <p:spPr>
            <a:xfrm>
              <a:off x="10072151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1" name="Freeform: Shape 8350">
              <a:extLst>
                <a:ext uri="{FF2B5EF4-FFF2-40B4-BE49-F238E27FC236}">
                  <a16:creationId xmlns:a16="http://schemas.microsoft.com/office/drawing/2014/main" id="{4D4B1991-CB2B-44D0-A6DB-9B9AF0677C5C}"/>
                </a:ext>
              </a:extLst>
            </p:cNvPr>
            <p:cNvSpPr/>
            <p:nvPr/>
          </p:nvSpPr>
          <p:spPr>
            <a:xfrm>
              <a:off x="9987274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2" name="Freeform: Shape 8351">
              <a:extLst>
                <a:ext uri="{FF2B5EF4-FFF2-40B4-BE49-F238E27FC236}">
                  <a16:creationId xmlns:a16="http://schemas.microsoft.com/office/drawing/2014/main" id="{880F3531-DCF1-4B8E-A99A-B6BB9541A4CD}"/>
                </a:ext>
              </a:extLst>
            </p:cNvPr>
            <p:cNvSpPr/>
            <p:nvPr/>
          </p:nvSpPr>
          <p:spPr>
            <a:xfrm>
              <a:off x="9902398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3" name="Freeform: Shape 8352">
              <a:extLst>
                <a:ext uri="{FF2B5EF4-FFF2-40B4-BE49-F238E27FC236}">
                  <a16:creationId xmlns:a16="http://schemas.microsoft.com/office/drawing/2014/main" id="{52DA7820-A476-4AA7-B0B3-6BB6200C4903}"/>
                </a:ext>
              </a:extLst>
            </p:cNvPr>
            <p:cNvSpPr/>
            <p:nvPr/>
          </p:nvSpPr>
          <p:spPr>
            <a:xfrm>
              <a:off x="9902398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4" name="Freeform: Shape 8353">
              <a:extLst>
                <a:ext uri="{FF2B5EF4-FFF2-40B4-BE49-F238E27FC236}">
                  <a16:creationId xmlns:a16="http://schemas.microsoft.com/office/drawing/2014/main" id="{87D400B5-B91E-4EBE-B6C2-2D218B8EFA29}"/>
                </a:ext>
              </a:extLst>
            </p:cNvPr>
            <p:cNvSpPr/>
            <p:nvPr/>
          </p:nvSpPr>
          <p:spPr>
            <a:xfrm>
              <a:off x="9817522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5" name="Freeform: Shape 8354">
              <a:extLst>
                <a:ext uri="{FF2B5EF4-FFF2-40B4-BE49-F238E27FC236}">
                  <a16:creationId xmlns:a16="http://schemas.microsoft.com/office/drawing/2014/main" id="{59FF4F3F-8A99-4CA9-A364-A4EF32191672}"/>
                </a:ext>
              </a:extLst>
            </p:cNvPr>
            <p:cNvSpPr/>
            <p:nvPr/>
          </p:nvSpPr>
          <p:spPr>
            <a:xfrm>
              <a:off x="9732646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6" name="Freeform: Shape 8355">
              <a:extLst>
                <a:ext uri="{FF2B5EF4-FFF2-40B4-BE49-F238E27FC236}">
                  <a16:creationId xmlns:a16="http://schemas.microsoft.com/office/drawing/2014/main" id="{AAAE59D1-ED63-4945-9E66-F3B112728B9F}"/>
                </a:ext>
              </a:extLst>
            </p:cNvPr>
            <p:cNvSpPr/>
            <p:nvPr/>
          </p:nvSpPr>
          <p:spPr>
            <a:xfrm>
              <a:off x="9732646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7" name="Freeform: Shape 8356">
              <a:extLst>
                <a:ext uri="{FF2B5EF4-FFF2-40B4-BE49-F238E27FC236}">
                  <a16:creationId xmlns:a16="http://schemas.microsoft.com/office/drawing/2014/main" id="{6DC95585-B5A2-4D4D-9605-86773B4CC83C}"/>
                </a:ext>
              </a:extLst>
            </p:cNvPr>
            <p:cNvSpPr/>
            <p:nvPr/>
          </p:nvSpPr>
          <p:spPr>
            <a:xfrm>
              <a:off x="9647770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8" name="Freeform: Shape 8357">
              <a:extLst>
                <a:ext uri="{FF2B5EF4-FFF2-40B4-BE49-F238E27FC236}">
                  <a16:creationId xmlns:a16="http://schemas.microsoft.com/office/drawing/2014/main" id="{84AC73BC-C4D9-4BCD-A3F1-D3C96B781D48}"/>
                </a:ext>
              </a:extLst>
            </p:cNvPr>
            <p:cNvSpPr/>
            <p:nvPr/>
          </p:nvSpPr>
          <p:spPr>
            <a:xfrm>
              <a:off x="9562893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9" name="Freeform: Shape 8358">
              <a:extLst>
                <a:ext uri="{FF2B5EF4-FFF2-40B4-BE49-F238E27FC236}">
                  <a16:creationId xmlns:a16="http://schemas.microsoft.com/office/drawing/2014/main" id="{F8F81DEE-CA83-42BA-89C1-673EEB9DDD5C}"/>
                </a:ext>
              </a:extLst>
            </p:cNvPr>
            <p:cNvSpPr/>
            <p:nvPr/>
          </p:nvSpPr>
          <p:spPr>
            <a:xfrm>
              <a:off x="9478017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0" name="Freeform: Shape 8359">
              <a:extLst>
                <a:ext uri="{FF2B5EF4-FFF2-40B4-BE49-F238E27FC236}">
                  <a16:creationId xmlns:a16="http://schemas.microsoft.com/office/drawing/2014/main" id="{4556F6C3-1EE4-481D-A10E-A2EC9A0F22DB}"/>
                </a:ext>
              </a:extLst>
            </p:cNvPr>
            <p:cNvSpPr/>
            <p:nvPr/>
          </p:nvSpPr>
          <p:spPr>
            <a:xfrm>
              <a:off x="9478017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1" name="Freeform: Shape 8360">
              <a:extLst>
                <a:ext uri="{FF2B5EF4-FFF2-40B4-BE49-F238E27FC236}">
                  <a16:creationId xmlns:a16="http://schemas.microsoft.com/office/drawing/2014/main" id="{4188E045-A468-4AEB-B273-EF484689A100}"/>
                </a:ext>
              </a:extLst>
            </p:cNvPr>
            <p:cNvSpPr/>
            <p:nvPr/>
          </p:nvSpPr>
          <p:spPr>
            <a:xfrm>
              <a:off x="9478017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2" name="Freeform: Shape 8361">
              <a:extLst>
                <a:ext uri="{FF2B5EF4-FFF2-40B4-BE49-F238E27FC236}">
                  <a16:creationId xmlns:a16="http://schemas.microsoft.com/office/drawing/2014/main" id="{072352E2-86AF-43EB-B8E6-B9C86C41E1C6}"/>
                </a:ext>
              </a:extLst>
            </p:cNvPr>
            <p:cNvSpPr/>
            <p:nvPr/>
          </p:nvSpPr>
          <p:spPr>
            <a:xfrm>
              <a:off x="9478017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3" name="Freeform: Shape 8362">
              <a:extLst>
                <a:ext uri="{FF2B5EF4-FFF2-40B4-BE49-F238E27FC236}">
                  <a16:creationId xmlns:a16="http://schemas.microsoft.com/office/drawing/2014/main" id="{FE1D8A04-0E1B-491E-B183-05FDED8CB6F6}"/>
                </a:ext>
              </a:extLst>
            </p:cNvPr>
            <p:cNvSpPr/>
            <p:nvPr/>
          </p:nvSpPr>
          <p:spPr>
            <a:xfrm>
              <a:off x="9562893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4" name="Freeform: Shape 8363">
              <a:extLst>
                <a:ext uri="{FF2B5EF4-FFF2-40B4-BE49-F238E27FC236}">
                  <a16:creationId xmlns:a16="http://schemas.microsoft.com/office/drawing/2014/main" id="{69E5CBA3-190A-457D-B22B-10410B60249C}"/>
                </a:ext>
              </a:extLst>
            </p:cNvPr>
            <p:cNvSpPr/>
            <p:nvPr/>
          </p:nvSpPr>
          <p:spPr>
            <a:xfrm>
              <a:off x="9562893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5" name="Freeform: Shape 8364">
              <a:extLst>
                <a:ext uri="{FF2B5EF4-FFF2-40B4-BE49-F238E27FC236}">
                  <a16:creationId xmlns:a16="http://schemas.microsoft.com/office/drawing/2014/main" id="{D74E8FF9-8714-40AE-8A90-46BDFB6197C8}"/>
                </a:ext>
              </a:extLst>
            </p:cNvPr>
            <p:cNvSpPr/>
            <p:nvPr/>
          </p:nvSpPr>
          <p:spPr>
            <a:xfrm>
              <a:off x="9647770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6" name="Freeform: Shape 8365">
              <a:extLst>
                <a:ext uri="{FF2B5EF4-FFF2-40B4-BE49-F238E27FC236}">
                  <a16:creationId xmlns:a16="http://schemas.microsoft.com/office/drawing/2014/main" id="{194A46A9-B492-43AC-B33E-C4F79C1FB203}"/>
                </a:ext>
              </a:extLst>
            </p:cNvPr>
            <p:cNvSpPr/>
            <p:nvPr/>
          </p:nvSpPr>
          <p:spPr>
            <a:xfrm>
              <a:off x="9732646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7" name="Freeform: Shape 8366">
              <a:extLst>
                <a:ext uri="{FF2B5EF4-FFF2-40B4-BE49-F238E27FC236}">
                  <a16:creationId xmlns:a16="http://schemas.microsoft.com/office/drawing/2014/main" id="{5B491612-874F-4DFA-9664-F57E19E651FC}"/>
                </a:ext>
              </a:extLst>
            </p:cNvPr>
            <p:cNvSpPr/>
            <p:nvPr/>
          </p:nvSpPr>
          <p:spPr>
            <a:xfrm>
              <a:off x="9817522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8" name="Freeform: Shape 8367">
              <a:extLst>
                <a:ext uri="{FF2B5EF4-FFF2-40B4-BE49-F238E27FC236}">
                  <a16:creationId xmlns:a16="http://schemas.microsoft.com/office/drawing/2014/main" id="{95663969-A0B0-48A2-B9EA-860D3A111568}"/>
                </a:ext>
              </a:extLst>
            </p:cNvPr>
            <p:cNvSpPr/>
            <p:nvPr/>
          </p:nvSpPr>
          <p:spPr>
            <a:xfrm>
              <a:off x="9817522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9" name="Freeform: Shape 8368">
              <a:extLst>
                <a:ext uri="{FF2B5EF4-FFF2-40B4-BE49-F238E27FC236}">
                  <a16:creationId xmlns:a16="http://schemas.microsoft.com/office/drawing/2014/main" id="{31B8C491-9A96-4A2A-9383-3DDCE752C625}"/>
                </a:ext>
              </a:extLst>
            </p:cNvPr>
            <p:cNvSpPr/>
            <p:nvPr/>
          </p:nvSpPr>
          <p:spPr>
            <a:xfrm>
              <a:off x="9902398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0" name="Freeform: Shape 8369">
              <a:extLst>
                <a:ext uri="{FF2B5EF4-FFF2-40B4-BE49-F238E27FC236}">
                  <a16:creationId xmlns:a16="http://schemas.microsoft.com/office/drawing/2014/main" id="{CEB521C0-1D2C-4524-A9A6-0103C80AD024}"/>
                </a:ext>
              </a:extLst>
            </p:cNvPr>
            <p:cNvSpPr/>
            <p:nvPr/>
          </p:nvSpPr>
          <p:spPr>
            <a:xfrm>
              <a:off x="9987274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1" name="Freeform: Shape 8370">
              <a:extLst>
                <a:ext uri="{FF2B5EF4-FFF2-40B4-BE49-F238E27FC236}">
                  <a16:creationId xmlns:a16="http://schemas.microsoft.com/office/drawing/2014/main" id="{56D498DA-ABCC-4BF3-961F-9472363F1EC5}"/>
                </a:ext>
              </a:extLst>
            </p:cNvPr>
            <p:cNvSpPr/>
            <p:nvPr/>
          </p:nvSpPr>
          <p:spPr>
            <a:xfrm>
              <a:off x="10072151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2" name="Freeform: Shape 8371">
              <a:extLst>
                <a:ext uri="{FF2B5EF4-FFF2-40B4-BE49-F238E27FC236}">
                  <a16:creationId xmlns:a16="http://schemas.microsoft.com/office/drawing/2014/main" id="{AAA3DE02-750D-4977-BE3C-80EAC241F50B}"/>
                </a:ext>
              </a:extLst>
            </p:cNvPr>
            <p:cNvSpPr/>
            <p:nvPr/>
          </p:nvSpPr>
          <p:spPr>
            <a:xfrm>
              <a:off x="10072151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3" name="Freeform: Shape 8372">
              <a:extLst>
                <a:ext uri="{FF2B5EF4-FFF2-40B4-BE49-F238E27FC236}">
                  <a16:creationId xmlns:a16="http://schemas.microsoft.com/office/drawing/2014/main" id="{6B6092F0-389B-4F35-9C16-14D56600D931}"/>
                </a:ext>
              </a:extLst>
            </p:cNvPr>
            <p:cNvSpPr/>
            <p:nvPr/>
          </p:nvSpPr>
          <p:spPr>
            <a:xfrm>
              <a:off x="10157027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4" name="Freeform: Shape 8373">
              <a:extLst>
                <a:ext uri="{FF2B5EF4-FFF2-40B4-BE49-F238E27FC236}">
                  <a16:creationId xmlns:a16="http://schemas.microsoft.com/office/drawing/2014/main" id="{EF12C4B1-A886-4D56-B1CF-D742B7743F3F}"/>
                </a:ext>
              </a:extLst>
            </p:cNvPr>
            <p:cNvSpPr/>
            <p:nvPr/>
          </p:nvSpPr>
          <p:spPr>
            <a:xfrm>
              <a:off x="10072151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5" name="Freeform: Shape 8374">
              <a:extLst>
                <a:ext uri="{FF2B5EF4-FFF2-40B4-BE49-F238E27FC236}">
                  <a16:creationId xmlns:a16="http://schemas.microsoft.com/office/drawing/2014/main" id="{DD6C89DB-97D9-42B3-81F3-6ED35D1440C3}"/>
                </a:ext>
              </a:extLst>
            </p:cNvPr>
            <p:cNvSpPr/>
            <p:nvPr/>
          </p:nvSpPr>
          <p:spPr>
            <a:xfrm>
              <a:off x="10072151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6" name="Freeform: Shape 8375">
              <a:extLst>
                <a:ext uri="{FF2B5EF4-FFF2-40B4-BE49-F238E27FC236}">
                  <a16:creationId xmlns:a16="http://schemas.microsoft.com/office/drawing/2014/main" id="{0A4E2171-FB69-467A-AF83-C8B18D14C2BD}"/>
                </a:ext>
              </a:extLst>
            </p:cNvPr>
            <p:cNvSpPr/>
            <p:nvPr/>
          </p:nvSpPr>
          <p:spPr>
            <a:xfrm>
              <a:off x="9987274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7" name="Freeform: Shape 8376">
              <a:extLst>
                <a:ext uri="{FF2B5EF4-FFF2-40B4-BE49-F238E27FC236}">
                  <a16:creationId xmlns:a16="http://schemas.microsoft.com/office/drawing/2014/main" id="{C801E7E6-3CF3-4CD2-BB50-BA21CC448584}"/>
                </a:ext>
              </a:extLst>
            </p:cNvPr>
            <p:cNvSpPr/>
            <p:nvPr/>
          </p:nvSpPr>
          <p:spPr>
            <a:xfrm>
              <a:off x="9987274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8" name="Freeform: Shape 8377">
              <a:extLst>
                <a:ext uri="{FF2B5EF4-FFF2-40B4-BE49-F238E27FC236}">
                  <a16:creationId xmlns:a16="http://schemas.microsoft.com/office/drawing/2014/main" id="{ACF3B4E3-5A9C-46E6-A50B-268A4A7090F9}"/>
                </a:ext>
              </a:extLst>
            </p:cNvPr>
            <p:cNvSpPr/>
            <p:nvPr/>
          </p:nvSpPr>
          <p:spPr>
            <a:xfrm>
              <a:off x="9902398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9" name="Freeform: Shape 8378">
              <a:extLst>
                <a:ext uri="{FF2B5EF4-FFF2-40B4-BE49-F238E27FC236}">
                  <a16:creationId xmlns:a16="http://schemas.microsoft.com/office/drawing/2014/main" id="{5247A366-5340-43B2-9E0E-70608A2BF4BE}"/>
                </a:ext>
              </a:extLst>
            </p:cNvPr>
            <p:cNvSpPr/>
            <p:nvPr/>
          </p:nvSpPr>
          <p:spPr>
            <a:xfrm>
              <a:off x="9902398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0" name="Freeform: Shape 8379">
              <a:extLst>
                <a:ext uri="{FF2B5EF4-FFF2-40B4-BE49-F238E27FC236}">
                  <a16:creationId xmlns:a16="http://schemas.microsoft.com/office/drawing/2014/main" id="{965376C6-9C31-4900-B96B-06EF92AA75AC}"/>
                </a:ext>
              </a:extLst>
            </p:cNvPr>
            <p:cNvSpPr/>
            <p:nvPr/>
          </p:nvSpPr>
          <p:spPr>
            <a:xfrm>
              <a:off x="9817522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1" name="Freeform: Shape 8380">
              <a:extLst>
                <a:ext uri="{FF2B5EF4-FFF2-40B4-BE49-F238E27FC236}">
                  <a16:creationId xmlns:a16="http://schemas.microsoft.com/office/drawing/2014/main" id="{D2919864-3D89-4166-9221-F2E71D859024}"/>
                </a:ext>
              </a:extLst>
            </p:cNvPr>
            <p:cNvSpPr/>
            <p:nvPr/>
          </p:nvSpPr>
          <p:spPr>
            <a:xfrm>
              <a:off x="9732646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2" name="Freeform: Shape 8381">
              <a:extLst>
                <a:ext uri="{FF2B5EF4-FFF2-40B4-BE49-F238E27FC236}">
                  <a16:creationId xmlns:a16="http://schemas.microsoft.com/office/drawing/2014/main" id="{00EE9AE8-7FC0-46F4-8988-B6438090617C}"/>
                </a:ext>
              </a:extLst>
            </p:cNvPr>
            <p:cNvSpPr/>
            <p:nvPr/>
          </p:nvSpPr>
          <p:spPr>
            <a:xfrm>
              <a:off x="9647770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3" name="Freeform: Shape 8382">
              <a:extLst>
                <a:ext uri="{FF2B5EF4-FFF2-40B4-BE49-F238E27FC236}">
                  <a16:creationId xmlns:a16="http://schemas.microsoft.com/office/drawing/2014/main" id="{032F89C8-DFDA-43CB-B7A7-399B929D6720}"/>
                </a:ext>
              </a:extLst>
            </p:cNvPr>
            <p:cNvSpPr/>
            <p:nvPr/>
          </p:nvSpPr>
          <p:spPr>
            <a:xfrm>
              <a:off x="10241903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4" name="Freeform: Shape 8383">
              <a:extLst>
                <a:ext uri="{FF2B5EF4-FFF2-40B4-BE49-F238E27FC236}">
                  <a16:creationId xmlns:a16="http://schemas.microsoft.com/office/drawing/2014/main" id="{3D34084E-917A-43B0-875C-6B2205ECCEFE}"/>
                </a:ext>
              </a:extLst>
            </p:cNvPr>
            <p:cNvSpPr/>
            <p:nvPr/>
          </p:nvSpPr>
          <p:spPr>
            <a:xfrm>
              <a:off x="10411656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5" name="Freeform: Shape 8384">
              <a:extLst>
                <a:ext uri="{FF2B5EF4-FFF2-40B4-BE49-F238E27FC236}">
                  <a16:creationId xmlns:a16="http://schemas.microsoft.com/office/drawing/2014/main" id="{FD31E1C2-850F-4D0E-A8F0-502CE37485F6}"/>
                </a:ext>
              </a:extLst>
            </p:cNvPr>
            <p:cNvSpPr/>
            <p:nvPr/>
          </p:nvSpPr>
          <p:spPr>
            <a:xfrm>
              <a:off x="10581408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6" name="Freeform: Shape 8385">
              <a:extLst>
                <a:ext uri="{FF2B5EF4-FFF2-40B4-BE49-F238E27FC236}">
                  <a16:creationId xmlns:a16="http://schemas.microsoft.com/office/drawing/2014/main" id="{BAD2D3A9-AEF7-4D15-9576-BEFF61C6AAD8}"/>
                </a:ext>
              </a:extLst>
            </p:cNvPr>
            <p:cNvSpPr/>
            <p:nvPr/>
          </p:nvSpPr>
          <p:spPr>
            <a:xfrm>
              <a:off x="10751161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7" name="Freeform: Shape 8386">
              <a:extLst>
                <a:ext uri="{FF2B5EF4-FFF2-40B4-BE49-F238E27FC236}">
                  <a16:creationId xmlns:a16="http://schemas.microsoft.com/office/drawing/2014/main" id="{17DFE66F-828E-4C14-A126-084E7AF07030}"/>
                </a:ext>
              </a:extLst>
            </p:cNvPr>
            <p:cNvSpPr/>
            <p:nvPr/>
          </p:nvSpPr>
          <p:spPr>
            <a:xfrm>
              <a:off x="10836037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8" name="Freeform: Shape 8387">
              <a:extLst>
                <a:ext uri="{FF2B5EF4-FFF2-40B4-BE49-F238E27FC236}">
                  <a16:creationId xmlns:a16="http://schemas.microsoft.com/office/drawing/2014/main" id="{11CC93C5-9CF6-4B69-A13D-25833596A7CD}"/>
                </a:ext>
              </a:extLst>
            </p:cNvPr>
            <p:cNvSpPr/>
            <p:nvPr/>
          </p:nvSpPr>
          <p:spPr>
            <a:xfrm>
              <a:off x="10920913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9" name="Freeform: Shape 8388">
              <a:extLst>
                <a:ext uri="{FF2B5EF4-FFF2-40B4-BE49-F238E27FC236}">
                  <a16:creationId xmlns:a16="http://schemas.microsoft.com/office/drawing/2014/main" id="{DDA19496-73CA-4B9A-B0B2-86D0851A2154}"/>
                </a:ext>
              </a:extLst>
            </p:cNvPr>
            <p:cNvSpPr/>
            <p:nvPr/>
          </p:nvSpPr>
          <p:spPr>
            <a:xfrm>
              <a:off x="11090666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0" name="Freeform: Shape 8389">
              <a:extLst>
                <a:ext uri="{FF2B5EF4-FFF2-40B4-BE49-F238E27FC236}">
                  <a16:creationId xmlns:a16="http://schemas.microsoft.com/office/drawing/2014/main" id="{92DAC950-0300-45D3-BA54-CFDC128264EF}"/>
                </a:ext>
              </a:extLst>
            </p:cNvPr>
            <p:cNvSpPr/>
            <p:nvPr/>
          </p:nvSpPr>
          <p:spPr>
            <a:xfrm>
              <a:off x="11430170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1" name="Freeform: Shape 8390">
              <a:extLst>
                <a:ext uri="{FF2B5EF4-FFF2-40B4-BE49-F238E27FC236}">
                  <a16:creationId xmlns:a16="http://schemas.microsoft.com/office/drawing/2014/main" id="{F45CA5BE-820E-4143-8ABF-277DB9C15081}"/>
                </a:ext>
              </a:extLst>
            </p:cNvPr>
            <p:cNvSpPr/>
            <p:nvPr/>
          </p:nvSpPr>
          <p:spPr>
            <a:xfrm>
              <a:off x="11005789" y="502512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2" name="Freeform: Shape 8391">
              <a:extLst>
                <a:ext uri="{FF2B5EF4-FFF2-40B4-BE49-F238E27FC236}">
                  <a16:creationId xmlns:a16="http://schemas.microsoft.com/office/drawing/2014/main" id="{CC0B49C3-8F39-483F-A421-E05EE86A2615}"/>
                </a:ext>
              </a:extLst>
            </p:cNvPr>
            <p:cNvSpPr/>
            <p:nvPr/>
          </p:nvSpPr>
          <p:spPr>
            <a:xfrm>
              <a:off x="10496532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3" name="Freeform: Shape 8392">
              <a:extLst>
                <a:ext uri="{FF2B5EF4-FFF2-40B4-BE49-F238E27FC236}">
                  <a16:creationId xmlns:a16="http://schemas.microsoft.com/office/drawing/2014/main" id="{0617C92E-613A-4CE1-AC41-66B836EF8539}"/>
                </a:ext>
              </a:extLst>
            </p:cNvPr>
            <p:cNvSpPr/>
            <p:nvPr/>
          </p:nvSpPr>
          <p:spPr>
            <a:xfrm>
              <a:off x="9647770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4" name="Freeform: Shape 8393">
              <a:extLst>
                <a:ext uri="{FF2B5EF4-FFF2-40B4-BE49-F238E27FC236}">
                  <a16:creationId xmlns:a16="http://schemas.microsoft.com/office/drawing/2014/main" id="{DD25E71B-2C96-4F0C-8F68-D0DB00A784DC}"/>
                </a:ext>
              </a:extLst>
            </p:cNvPr>
            <p:cNvSpPr/>
            <p:nvPr/>
          </p:nvSpPr>
          <p:spPr>
            <a:xfrm>
              <a:off x="9393141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5" name="Freeform: Shape 8394">
              <a:extLst>
                <a:ext uri="{FF2B5EF4-FFF2-40B4-BE49-F238E27FC236}">
                  <a16:creationId xmlns:a16="http://schemas.microsoft.com/office/drawing/2014/main" id="{EF0C4E4F-FBA7-49BC-A62D-43771B7A1A36}"/>
                </a:ext>
              </a:extLst>
            </p:cNvPr>
            <p:cNvSpPr/>
            <p:nvPr/>
          </p:nvSpPr>
          <p:spPr>
            <a:xfrm>
              <a:off x="9138512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6" name="Freeform: Shape 8395">
              <a:extLst>
                <a:ext uri="{FF2B5EF4-FFF2-40B4-BE49-F238E27FC236}">
                  <a16:creationId xmlns:a16="http://schemas.microsoft.com/office/drawing/2014/main" id="{03D0B2FD-1441-4C2C-972F-92BA17F6D9F0}"/>
                </a:ext>
              </a:extLst>
            </p:cNvPr>
            <p:cNvSpPr/>
            <p:nvPr/>
          </p:nvSpPr>
          <p:spPr>
            <a:xfrm>
              <a:off x="9223388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7" name="Freeform: Shape 8396">
              <a:extLst>
                <a:ext uri="{FF2B5EF4-FFF2-40B4-BE49-F238E27FC236}">
                  <a16:creationId xmlns:a16="http://schemas.microsoft.com/office/drawing/2014/main" id="{D2E96660-4C75-47E1-9B69-CD9F7A62BDF6}"/>
                </a:ext>
              </a:extLst>
            </p:cNvPr>
            <p:cNvSpPr/>
            <p:nvPr/>
          </p:nvSpPr>
          <p:spPr>
            <a:xfrm>
              <a:off x="9308265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8" name="Freeform: Shape 8397">
              <a:extLst>
                <a:ext uri="{FF2B5EF4-FFF2-40B4-BE49-F238E27FC236}">
                  <a16:creationId xmlns:a16="http://schemas.microsoft.com/office/drawing/2014/main" id="{BE3A5D4A-BE36-430A-974D-6B6CC0BE2C8C}"/>
                </a:ext>
              </a:extLst>
            </p:cNvPr>
            <p:cNvSpPr/>
            <p:nvPr/>
          </p:nvSpPr>
          <p:spPr>
            <a:xfrm>
              <a:off x="9393141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9" name="Freeform: Shape 8398">
              <a:extLst>
                <a:ext uri="{FF2B5EF4-FFF2-40B4-BE49-F238E27FC236}">
                  <a16:creationId xmlns:a16="http://schemas.microsoft.com/office/drawing/2014/main" id="{8BFF1C31-E404-4C27-BBB3-3271189AD0C4}"/>
                </a:ext>
              </a:extLst>
            </p:cNvPr>
            <p:cNvSpPr/>
            <p:nvPr/>
          </p:nvSpPr>
          <p:spPr>
            <a:xfrm>
              <a:off x="9562893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0" name="Freeform: Shape 8399">
              <a:extLst>
                <a:ext uri="{FF2B5EF4-FFF2-40B4-BE49-F238E27FC236}">
                  <a16:creationId xmlns:a16="http://schemas.microsoft.com/office/drawing/2014/main" id="{B105BE19-FFBA-48A3-B2D8-28BF5F525741}"/>
                </a:ext>
              </a:extLst>
            </p:cNvPr>
            <p:cNvSpPr/>
            <p:nvPr/>
          </p:nvSpPr>
          <p:spPr>
            <a:xfrm>
              <a:off x="9647770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1" name="Freeform: Shape 8400">
              <a:extLst>
                <a:ext uri="{FF2B5EF4-FFF2-40B4-BE49-F238E27FC236}">
                  <a16:creationId xmlns:a16="http://schemas.microsoft.com/office/drawing/2014/main" id="{66E4FB18-09DB-4DAD-A334-DA3B1E56C546}"/>
                </a:ext>
              </a:extLst>
            </p:cNvPr>
            <p:cNvSpPr/>
            <p:nvPr/>
          </p:nvSpPr>
          <p:spPr>
            <a:xfrm>
              <a:off x="9732646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2" name="Freeform: Shape 8401">
              <a:extLst>
                <a:ext uri="{FF2B5EF4-FFF2-40B4-BE49-F238E27FC236}">
                  <a16:creationId xmlns:a16="http://schemas.microsoft.com/office/drawing/2014/main" id="{001C573E-2037-40FF-8763-DE3BA3AC4FA8}"/>
                </a:ext>
              </a:extLst>
            </p:cNvPr>
            <p:cNvSpPr/>
            <p:nvPr/>
          </p:nvSpPr>
          <p:spPr>
            <a:xfrm>
              <a:off x="8968760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3" name="Freeform: Shape 8402">
              <a:extLst>
                <a:ext uri="{FF2B5EF4-FFF2-40B4-BE49-F238E27FC236}">
                  <a16:creationId xmlns:a16="http://schemas.microsoft.com/office/drawing/2014/main" id="{81E3686E-BE36-4009-A31E-8CC804C045A7}"/>
                </a:ext>
              </a:extLst>
            </p:cNvPr>
            <p:cNvSpPr/>
            <p:nvPr/>
          </p:nvSpPr>
          <p:spPr>
            <a:xfrm>
              <a:off x="8883883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4" name="Freeform: Shape 8403">
              <a:extLst>
                <a:ext uri="{FF2B5EF4-FFF2-40B4-BE49-F238E27FC236}">
                  <a16:creationId xmlns:a16="http://schemas.microsoft.com/office/drawing/2014/main" id="{19974FFE-4948-48D2-9E5E-F341F8B6C8AF}"/>
                </a:ext>
              </a:extLst>
            </p:cNvPr>
            <p:cNvSpPr/>
            <p:nvPr/>
          </p:nvSpPr>
          <p:spPr>
            <a:xfrm>
              <a:off x="9053636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5" name="Freeform: Shape 8404">
              <a:extLst>
                <a:ext uri="{FF2B5EF4-FFF2-40B4-BE49-F238E27FC236}">
                  <a16:creationId xmlns:a16="http://schemas.microsoft.com/office/drawing/2014/main" id="{18A5FEE0-E57F-496D-8F0E-B7395D28F6A4}"/>
                </a:ext>
              </a:extLst>
            </p:cNvPr>
            <p:cNvSpPr/>
            <p:nvPr/>
          </p:nvSpPr>
          <p:spPr>
            <a:xfrm>
              <a:off x="9138512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6" name="Freeform: Shape 8405">
              <a:extLst>
                <a:ext uri="{FF2B5EF4-FFF2-40B4-BE49-F238E27FC236}">
                  <a16:creationId xmlns:a16="http://schemas.microsoft.com/office/drawing/2014/main" id="{8DEF3782-772C-442E-9E34-0317537090FB}"/>
                </a:ext>
              </a:extLst>
            </p:cNvPr>
            <p:cNvSpPr/>
            <p:nvPr/>
          </p:nvSpPr>
          <p:spPr>
            <a:xfrm>
              <a:off x="9053636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7" name="Freeform: Shape 8406">
              <a:extLst>
                <a:ext uri="{FF2B5EF4-FFF2-40B4-BE49-F238E27FC236}">
                  <a16:creationId xmlns:a16="http://schemas.microsoft.com/office/drawing/2014/main" id="{580182A7-4081-453A-A900-52A66C6A89D5}"/>
                </a:ext>
              </a:extLst>
            </p:cNvPr>
            <p:cNvSpPr/>
            <p:nvPr/>
          </p:nvSpPr>
          <p:spPr>
            <a:xfrm>
              <a:off x="9053636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8" name="Freeform: Shape 8407">
              <a:extLst>
                <a:ext uri="{FF2B5EF4-FFF2-40B4-BE49-F238E27FC236}">
                  <a16:creationId xmlns:a16="http://schemas.microsoft.com/office/drawing/2014/main" id="{34297789-32C8-4E04-A5F3-A6273F181D0C}"/>
                </a:ext>
              </a:extLst>
            </p:cNvPr>
            <p:cNvSpPr/>
            <p:nvPr/>
          </p:nvSpPr>
          <p:spPr>
            <a:xfrm>
              <a:off x="8968760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9" name="Freeform: Shape 8408">
              <a:extLst>
                <a:ext uri="{FF2B5EF4-FFF2-40B4-BE49-F238E27FC236}">
                  <a16:creationId xmlns:a16="http://schemas.microsoft.com/office/drawing/2014/main" id="{A302B6D0-0427-46B9-AFB5-049775F6254E}"/>
                </a:ext>
              </a:extLst>
            </p:cNvPr>
            <p:cNvSpPr/>
            <p:nvPr/>
          </p:nvSpPr>
          <p:spPr>
            <a:xfrm>
              <a:off x="8883883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0" name="Freeform: Shape 8409">
              <a:extLst>
                <a:ext uri="{FF2B5EF4-FFF2-40B4-BE49-F238E27FC236}">
                  <a16:creationId xmlns:a16="http://schemas.microsoft.com/office/drawing/2014/main" id="{0EA3419D-D13C-4FEE-8920-30EFA01E646F}"/>
                </a:ext>
              </a:extLst>
            </p:cNvPr>
            <p:cNvSpPr/>
            <p:nvPr/>
          </p:nvSpPr>
          <p:spPr>
            <a:xfrm>
              <a:off x="8883883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1" name="Freeform: Shape 8410">
              <a:extLst>
                <a:ext uri="{FF2B5EF4-FFF2-40B4-BE49-F238E27FC236}">
                  <a16:creationId xmlns:a16="http://schemas.microsoft.com/office/drawing/2014/main" id="{61A4E44E-F7BB-4A66-8B28-9D34E7EF26E2}"/>
                </a:ext>
              </a:extLst>
            </p:cNvPr>
            <p:cNvSpPr/>
            <p:nvPr/>
          </p:nvSpPr>
          <p:spPr>
            <a:xfrm>
              <a:off x="8968760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2" name="Freeform: Shape 8411">
              <a:extLst>
                <a:ext uri="{FF2B5EF4-FFF2-40B4-BE49-F238E27FC236}">
                  <a16:creationId xmlns:a16="http://schemas.microsoft.com/office/drawing/2014/main" id="{896DD521-B5C2-4D13-99F9-E9CC3339AAF5}"/>
                </a:ext>
              </a:extLst>
            </p:cNvPr>
            <p:cNvSpPr/>
            <p:nvPr/>
          </p:nvSpPr>
          <p:spPr>
            <a:xfrm>
              <a:off x="9053636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3" name="Freeform: Shape 8412">
              <a:extLst>
                <a:ext uri="{FF2B5EF4-FFF2-40B4-BE49-F238E27FC236}">
                  <a16:creationId xmlns:a16="http://schemas.microsoft.com/office/drawing/2014/main" id="{DCDEE18A-AB51-4479-88FA-FBC694DE5F6E}"/>
                </a:ext>
              </a:extLst>
            </p:cNvPr>
            <p:cNvSpPr/>
            <p:nvPr/>
          </p:nvSpPr>
          <p:spPr>
            <a:xfrm>
              <a:off x="9138512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4" name="Freeform: Shape 8413">
              <a:extLst>
                <a:ext uri="{FF2B5EF4-FFF2-40B4-BE49-F238E27FC236}">
                  <a16:creationId xmlns:a16="http://schemas.microsoft.com/office/drawing/2014/main" id="{3DE1C711-AE43-42BD-ABC1-4277E1A1FA34}"/>
                </a:ext>
              </a:extLst>
            </p:cNvPr>
            <p:cNvSpPr/>
            <p:nvPr/>
          </p:nvSpPr>
          <p:spPr>
            <a:xfrm>
              <a:off x="9223388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5" name="Freeform: Shape 8414">
              <a:extLst>
                <a:ext uri="{FF2B5EF4-FFF2-40B4-BE49-F238E27FC236}">
                  <a16:creationId xmlns:a16="http://schemas.microsoft.com/office/drawing/2014/main" id="{13C5DD3E-D845-424A-8EE8-0C0E4BD58F03}"/>
                </a:ext>
              </a:extLst>
            </p:cNvPr>
            <p:cNvSpPr/>
            <p:nvPr/>
          </p:nvSpPr>
          <p:spPr>
            <a:xfrm>
              <a:off x="930826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6" name="Freeform: Shape 8415">
              <a:extLst>
                <a:ext uri="{FF2B5EF4-FFF2-40B4-BE49-F238E27FC236}">
                  <a16:creationId xmlns:a16="http://schemas.microsoft.com/office/drawing/2014/main" id="{7A0A42A5-69C7-4402-963A-6DB01143D2A8}"/>
                </a:ext>
              </a:extLst>
            </p:cNvPr>
            <p:cNvSpPr/>
            <p:nvPr/>
          </p:nvSpPr>
          <p:spPr>
            <a:xfrm>
              <a:off x="9308265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7" name="Freeform: Shape 8416">
              <a:extLst>
                <a:ext uri="{FF2B5EF4-FFF2-40B4-BE49-F238E27FC236}">
                  <a16:creationId xmlns:a16="http://schemas.microsoft.com/office/drawing/2014/main" id="{B69AF748-DA76-4C04-90A0-5D3528C731E6}"/>
                </a:ext>
              </a:extLst>
            </p:cNvPr>
            <p:cNvSpPr/>
            <p:nvPr/>
          </p:nvSpPr>
          <p:spPr>
            <a:xfrm>
              <a:off x="9308265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8" name="Freeform: Shape 8417">
              <a:extLst>
                <a:ext uri="{FF2B5EF4-FFF2-40B4-BE49-F238E27FC236}">
                  <a16:creationId xmlns:a16="http://schemas.microsoft.com/office/drawing/2014/main" id="{D1970924-88F5-46E6-A0D7-EA4AAEF6E90E}"/>
                </a:ext>
              </a:extLst>
            </p:cNvPr>
            <p:cNvSpPr/>
            <p:nvPr/>
          </p:nvSpPr>
          <p:spPr>
            <a:xfrm>
              <a:off x="9393141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9" name="Freeform: Shape 8418">
              <a:extLst>
                <a:ext uri="{FF2B5EF4-FFF2-40B4-BE49-F238E27FC236}">
                  <a16:creationId xmlns:a16="http://schemas.microsoft.com/office/drawing/2014/main" id="{07CCF0A4-CC1F-4A99-85C8-33054D425A2C}"/>
                </a:ext>
              </a:extLst>
            </p:cNvPr>
            <p:cNvSpPr/>
            <p:nvPr/>
          </p:nvSpPr>
          <p:spPr>
            <a:xfrm>
              <a:off x="9478017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0" name="Freeform: Shape 8419">
              <a:extLst>
                <a:ext uri="{FF2B5EF4-FFF2-40B4-BE49-F238E27FC236}">
                  <a16:creationId xmlns:a16="http://schemas.microsoft.com/office/drawing/2014/main" id="{1C410DE2-D6C2-439C-9208-64B63FE896C3}"/>
                </a:ext>
              </a:extLst>
            </p:cNvPr>
            <p:cNvSpPr/>
            <p:nvPr/>
          </p:nvSpPr>
          <p:spPr>
            <a:xfrm>
              <a:off x="9562893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1" name="Freeform: Shape 8420">
              <a:extLst>
                <a:ext uri="{FF2B5EF4-FFF2-40B4-BE49-F238E27FC236}">
                  <a16:creationId xmlns:a16="http://schemas.microsoft.com/office/drawing/2014/main" id="{C7CE9121-9BB8-4376-BF18-8180B4BC29F0}"/>
                </a:ext>
              </a:extLst>
            </p:cNvPr>
            <p:cNvSpPr/>
            <p:nvPr/>
          </p:nvSpPr>
          <p:spPr>
            <a:xfrm>
              <a:off x="9647770" y="37519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2" name="Freeform: Shape 8421">
              <a:extLst>
                <a:ext uri="{FF2B5EF4-FFF2-40B4-BE49-F238E27FC236}">
                  <a16:creationId xmlns:a16="http://schemas.microsoft.com/office/drawing/2014/main" id="{88124D2E-FAA4-4A6C-8636-B96F7D9AB38A}"/>
                </a:ext>
              </a:extLst>
            </p:cNvPr>
            <p:cNvSpPr/>
            <p:nvPr/>
          </p:nvSpPr>
          <p:spPr>
            <a:xfrm>
              <a:off x="9647770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3" name="Freeform: Shape 8422">
              <a:extLst>
                <a:ext uri="{FF2B5EF4-FFF2-40B4-BE49-F238E27FC236}">
                  <a16:creationId xmlns:a16="http://schemas.microsoft.com/office/drawing/2014/main" id="{2B989CD9-55CA-496A-917F-A11A7E6251F8}"/>
                </a:ext>
              </a:extLst>
            </p:cNvPr>
            <p:cNvSpPr/>
            <p:nvPr/>
          </p:nvSpPr>
          <p:spPr>
            <a:xfrm>
              <a:off x="9732646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4" name="Freeform: Shape 8423">
              <a:extLst>
                <a:ext uri="{FF2B5EF4-FFF2-40B4-BE49-F238E27FC236}">
                  <a16:creationId xmlns:a16="http://schemas.microsoft.com/office/drawing/2014/main" id="{246ACC0A-D041-460C-811A-CAFEBF4B2AE7}"/>
                </a:ext>
              </a:extLst>
            </p:cNvPr>
            <p:cNvSpPr/>
            <p:nvPr/>
          </p:nvSpPr>
          <p:spPr>
            <a:xfrm>
              <a:off x="9732646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5" name="Freeform: Shape 8424">
              <a:extLst>
                <a:ext uri="{FF2B5EF4-FFF2-40B4-BE49-F238E27FC236}">
                  <a16:creationId xmlns:a16="http://schemas.microsoft.com/office/drawing/2014/main" id="{E4570D38-88F6-4872-963D-30FF50F5EB7F}"/>
                </a:ext>
              </a:extLst>
            </p:cNvPr>
            <p:cNvSpPr/>
            <p:nvPr/>
          </p:nvSpPr>
          <p:spPr>
            <a:xfrm>
              <a:off x="9817522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6" name="Freeform: Shape 8425">
              <a:extLst>
                <a:ext uri="{FF2B5EF4-FFF2-40B4-BE49-F238E27FC236}">
                  <a16:creationId xmlns:a16="http://schemas.microsoft.com/office/drawing/2014/main" id="{3509EFB6-D93A-406E-956A-CECA20360194}"/>
                </a:ext>
              </a:extLst>
            </p:cNvPr>
            <p:cNvSpPr/>
            <p:nvPr/>
          </p:nvSpPr>
          <p:spPr>
            <a:xfrm>
              <a:off x="947801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7" name="Freeform: Shape 8426">
              <a:extLst>
                <a:ext uri="{FF2B5EF4-FFF2-40B4-BE49-F238E27FC236}">
                  <a16:creationId xmlns:a16="http://schemas.microsoft.com/office/drawing/2014/main" id="{B27EF2F4-4653-441E-885A-391DCF790C34}"/>
                </a:ext>
              </a:extLst>
            </p:cNvPr>
            <p:cNvSpPr/>
            <p:nvPr/>
          </p:nvSpPr>
          <p:spPr>
            <a:xfrm>
              <a:off x="9478017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8" name="Freeform: Shape 8427">
              <a:extLst>
                <a:ext uri="{FF2B5EF4-FFF2-40B4-BE49-F238E27FC236}">
                  <a16:creationId xmlns:a16="http://schemas.microsoft.com/office/drawing/2014/main" id="{A0A7F6EE-1BB9-4D2C-B18C-C75673CEA17C}"/>
                </a:ext>
              </a:extLst>
            </p:cNvPr>
            <p:cNvSpPr/>
            <p:nvPr/>
          </p:nvSpPr>
          <p:spPr>
            <a:xfrm>
              <a:off x="9562893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9" name="Freeform: Shape 8428">
              <a:extLst>
                <a:ext uri="{FF2B5EF4-FFF2-40B4-BE49-F238E27FC236}">
                  <a16:creationId xmlns:a16="http://schemas.microsoft.com/office/drawing/2014/main" id="{8EA83DE3-BAA5-4A23-BB96-7904C96D54A6}"/>
                </a:ext>
              </a:extLst>
            </p:cNvPr>
            <p:cNvSpPr/>
            <p:nvPr/>
          </p:nvSpPr>
          <p:spPr>
            <a:xfrm>
              <a:off x="947801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0" name="Freeform: Shape 8429">
              <a:extLst>
                <a:ext uri="{FF2B5EF4-FFF2-40B4-BE49-F238E27FC236}">
                  <a16:creationId xmlns:a16="http://schemas.microsoft.com/office/drawing/2014/main" id="{E128FD53-C718-461B-BB05-048BAFB3C00E}"/>
                </a:ext>
              </a:extLst>
            </p:cNvPr>
            <p:cNvSpPr/>
            <p:nvPr/>
          </p:nvSpPr>
          <p:spPr>
            <a:xfrm>
              <a:off x="9393141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1" name="Freeform: Shape 8430">
              <a:extLst>
                <a:ext uri="{FF2B5EF4-FFF2-40B4-BE49-F238E27FC236}">
                  <a16:creationId xmlns:a16="http://schemas.microsoft.com/office/drawing/2014/main" id="{53D79D40-D9B0-4B63-8665-B1DF9C848BE2}"/>
                </a:ext>
              </a:extLst>
            </p:cNvPr>
            <p:cNvSpPr/>
            <p:nvPr/>
          </p:nvSpPr>
          <p:spPr>
            <a:xfrm>
              <a:off x="9393141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2" name="Freeform: Shape 8431">
              <a:extLst>
                <a:ext uri="{FF2B5EF4-FFF2-40B4-BE49-F238E27FC236}">
                  <a16:creationId xmlns:a16="http://schemas.microsoft.com/office/drawing/2014/main" id="{A04D60D6-403F-47C1-983A-5B9057EF4740}"/>
                </a:ext>
              </a:extLst>
            </p:cNvPr>
            <p:cNvSpPr/>
            <p:nvPr/>
          </p:nvSpPr>
          <p:spPr>
            <a:xfrm>
              <a:off x="939314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3" name="Freeform: Shape 8432">
              <a:extLst>
                <a:ext uri="{FF2B5EF4-FFF2-40B4-BE49-F238E27FC236}">
                  <a16:creationId xmlns:a16="http://schemas.microsoft.com/office/drawing/2014/main" id="{1256431B-990B-4AE3-A72E-3E271897D5D7}"/>
                </a:ext>
              </a:extLst>
            </p:cNvPr>
            <p:cNvSpPr/>
            <p:nvPr/>
          </p:nvSpPr>
          <p:spPr>
            <a:xfrm>
              <a:off x="9308265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4" name="Freeform: Shape 8433">
              <a:extLst>
                <a:ext uri="{FF2B5EF4-FFF2-40B4-BE49-F238E27FC236}">
                  <a16:creationId xmlns:a16="http://schemas.microsoft.com/office/drawing/2014/main" id="{40CC75AA-698D-4C2F-BD9D-2ADD2DEDB503}"/>
                </a:ext>
              </a:extLst>
            </p:cNvPr>
            <p:cNvSpPr/>
            <p:nvPr/>
          </p:nvSpPr>
          <p:spPr>
            <a:xfrm>
              <a:off x="9308265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5" name="Freeform: Shape 8434">
              <a:extLst>
                <a:ext uri="{FF2B5EF4-FFF2-40B4-BE49-F238E27FC236}">
                  <a16:creationId xmlns:a16="http://schemas.microsoft.com/office/drawing/2014/main" id="{B407AECE-2D7A-4C48-A7B9-5CD1CAF38F3B}"/>
                </a:ext>
              </a:extLst>
            </p:cNvPr>
            <p:cNvSpPr/>
            <p:nvPr/>
          </p:nvSpPr>
          <p:spPr>
            <a:xfrm>
              <a:off x="9308265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6" name="Freeform: Shape 8435">
              <a:extLst>
                <a:ext uri="{FF2B5EF4-FFF2-40B4-BE49-F238E27FC236}">
                  <a16:creationId xmlns:a16="http://schemas.microsoft.com/office/drawing/2014/main" id="{B4D28A97-636E-4360-BF0A-036E63DE8B27}"/>
                </a:ext>
              </a:extLst>
            </p:cNvPr>
            <p:cNvSpPr/>
            <p:nvPr/>
          </p:nvSpPr>
          <p:spPr>
            <a:xfrm>
              <a:off x="939314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7" name="Freeform: Shape 8436">
              <a:extLst>
                <a:ext uri="{FF2B5EF4-FFF2-40B4-BE49-F238E27FC236}">
                  <a16:creationId xmlns:a16="http://schemas.microsoft.com/office/drawing/2014/main" id="{9FD63BF5-9293-4633-91B2-F567BB331BD9}"/>
                </a:ext>
              </a:extLst>
            </p:cNvPr>
            <p:cNvSpPr/>
            <p:nvPr/>
          </p:nvSpPr>
          <p:spPr>
            <a:xfrm>
              <a:off x="9308265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8" name="Freeform: Shape 8437">
              <a:extLst>
                <a:ext uri="{FF2B5EF4-FFF2-40B4-BE49-F238E27FC236}">
                  <a16:creationId xmlns:a16="http://schemas.microsoft.com/office/drawing/2014/main" id="{CD496022-3DC4-4DA3-8519-5493BFE369DD}"/>
                </a:ext>
              </a:extLst>
            </p:cNvPr>
            <p:cNvSpPr/>
            <p:nvPr/>
          </p:nvSpPr>
          <p:spPr>
            <a:xfrm>
              <a:off x="939314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9" name="Freeform: Shape 8438">
              <a:extLst>
                <a:ext uri="{FF2B5EF4-FFF2-40B4-BE49-F238E27FC236}">
                  <a16:creationId xmlns:a16="http://schemas.microsoft.com/office/drawing/2014/main" id="{99D5E4FF-9518-4AAE-BFA3-61E2058EA456}"/>
                </a:ext>
              </a:extLst>
            </p:cNvPr>
            <p:cNvSpPr/>
            <p:nvPr/>
          </p:nvSpPr>
          <p:spPr>
            <a:xfrm>
              <a:off x="947801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0" name="Freeform: Shape 8439">
              <a:extLst>
                <a:ext uri="{FF2B5EF4-FFF2-40B4-BE49-F238E27FC236}">
                  <a16:creationId xmlns:a16="http://schemas.microsoft.com/office/drawing/2014/main" id="{F8C4086C-9A97-48E9-9879-B406134AFBEB}"/>
                </a:ext>
              </a:extLst>
            </p:cNvPr>
            <p:cNvSpPr/>
            <p:nvPr/>
          </p:nvSpPr>
          <p:spPr>
            <a:xfrm>
              <a:off x="9562893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1" name="Freeform: Shape 8440">
              <a:extLst>
                <a:ext uri="{FF2B5EF4-FFF2-40B4-BE49-F238E27FC236}">
                  <a16:creationId xmlns:a16="http://schemas.microsoft.com/office/drawing/2014/main" id="{889CE4B4-F8C4-4537-86A9-53010A447569}"/>
                </a:ext>
              </a:extLst>
            </p:cNvPr>
            <p:cNvSpPr/>
            <p:nvPr/>
          </p:nvSpPr>
          <p:spPr>
            <a:xfrm>
              <a:off x="964777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2" name="Freeform: Shape 8441">
              <a:extLst>
                <a:ext uri="{FF2B5EF4-FFF2-40B4-BE49-F238E27FC236}">
                  <a16:creationId xmlns:a16="http://schemas.microsoft.com/office/drawing/2014/main" id="{5DAB40AB-A542-4764-A72C-C68781132F00}"/>
                </a:ext>
              </a:extLst>
            </p:cNvPr>
            <p:cNvSpPr/>
            <p:nvPr/>
          </p:nvSpPr>
          <p:spPr>
            <a:xfrm>
              <a:off x="964777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3" name="Freeform: Shape 8442">
              <a:extLst>
                <a:ext uri="{FF2B5EF4-FFF2-40B4-BE49-F238E27FC236}">
                  <a16:creationId xmlns:a16="http://schemas.microsoft.com/office/drawing/2014/main" id="{223AA520-CDD1-4451-A18B-415B30739B5C}"/>
                </a:ext>
              </a:extLst>
            </p:cNvPr>
            <p:cNvSpPr/>
            <p:nvPr/>
          </p:nvSpPr>
          <p:spPr>
            <a:xfrm>
              <a:off x="964777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4" name="Freeform: Shape 8443">
              <a:extLst>
                <a:ext uri="{FF2B5EF4-FFF2-40B4-BE49-F238E27FC236}">
                  <a16:creationId xmlns:a16="http://schemas.microsoft.com/office/drawing/2014/main" id="{FB22C2F4-6C17-4AF5-949F-63418BFB9DD3}"/>
                </a:ext>
              </a:extLst>
            </p:cNvPr>
            <p:cNvSpPr/>
            <p:nvPr/>
          </p:nvSpPr>
          <p:spPr>
            <a:xfrm>
              <a:off x="9732646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5" name="Freeform: Shape 8444">
              <a:extLst>
                <a:ext uri="{FF2B5EF4-FFF2-40B4-BE49-F238E27FC236}">
                  <a16:creationId xmlns:a16="http://schemas.microsoft.com/office/drawing/2014/main" id="{D365CEC6-886C-436D-81AE-631596BB3CBB}"/>
                </a:ext>
              </a:extLst>
            </p:cNvPr>
            <p:cNvSpPr/>
            <p:nvPr/>
          </p:nvSpPr>
          <p:spPr>
            <a:xfrm>
              <a:off x="981752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6" name="Freeform: Shape 8445">
              <a:extLst>
                <a:ext uri="{FF2B5EF4-FFF2-40B4-BE49-F238E27FC236}">
                  <a16:creationId xmlns:a16="http://schemas.microsoft.com/office/drawing/2014/main" id="{8CC13134-52B8-4250-BBCB-714CCBD8CF0E}"/>
                </a:ext>
              </a:extLst>
            </p:cNvPr>
            <p:cNvSpPr/>
            <p:nvPr/>
          </p:nvSpPr>
          <p:spPr>
            <a:xfrm>
              <a:off x="981752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7" name="Freeform: Shape 8446">
              <a:extLst>
                <a:ext uri="{FF2B5EF4-FFF2-40B4-BE49-F238E27FC236}">
                  <a16:creationId xmlns:a16="http://schemas.microsoft.com/office/drawing/2014/main" id="{21D70237-3CE3-42EC-A203-BD4293FEAE92}"/>
                </a:ext>
              </a:extLst>
            </p:cNvPr>
            <p:cNvSpPr/>
            <p:nvPr/>
          </p:nvSpPr>
          <p:spPr>
            <a:xfrm>
              <a:off x="981752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8" name="Freeform: Shape 8447">
              <a:extLst>
                <a:ext uri="{FF2B5EF4-FFF2-40B4-BE49-F238E27FC236}">
                  <a16:creationId xmlns:a16="http://schemas.microsoft.com/office/drawing/2014/main" id="{005372A1-0970-47DF-9A67-9CB4CF6B50B5}"/>
                </a:ext>
              </a:extLst>
            </p:cNvPr>
            <p:cNvSpPr/>
            <p:nvPr/>
          </p:nvSpPr>
          <p:spPr>
            <a:xfrm>
              <a:off x="981752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9" name="Freeform: Shape 8448">
              <a:extLst>
                <a:ext uri="{FF2B5EF4-FFF2-40B4-BE49-F238E27FC236}">
                  <a16:creationId xmlns:a16="http://schemas.microsoft.com/office/drawing/2014/main" id="{8F5C0E8F-5055-4E2A-B451-FA0C0CE11A6E}"/>
                </a:ext>
              </a:extLst>
            </p:cNvPr>
            <p:cNvSpPr/>
            <p:nvPr/>
          </p:nvSpPr>
          <p:spPr>
            <a:xfrm>
              <a:off x="981752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0" name="Freeform: Shape 8449">
              <a:extLst>
                <a:ext uri="{FF2B5EF4-FFF2-40B4-BE49-F238E27FC236}">
                  <a16:creationId xmlns:a16="http://schemas.microsoft.com/office/drawing/2014/main" id="{0B72E445-D3EC-4486-AC8A-FE0A30D5EE9B}"/>
                </a:ext>
              </a:extLst>
            </p:cNvPr>
            <p:cNvSpPr/>
            <p:nvPr/>
          </p:nvSpPr>
          <p:spPr>
            <a:xfrm>
              <a:off x="9817522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1" name="Freeform: Shape 8450">
              <a:extLst>
                <a:ext uri="{FF2B5EF4-FFF2-40B4-BE49-F238E27FC236}">
                  <a16:creationId xmlns:a16="http://schemas.microsoft.com/office/drawing/2014/main" id="{D5ADD156-2B4D-4508-B685-83A4FA28F77F}"/>
                </a:ext>
              </a:extLst>
            </p:cNvPr>
            <p:cNvSpPr/>
            <p:nvPr/>
          </p:nvSpPr>
          <p:spPr>
            <a:xfrm>
              <a:off x="9902398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2" name="Freeform: Shape 8451">
              <a:extLst>
                <a:ext uri="{FF2B5EF4-FFF2-40B4-BE49-F238E27FC236}">
                  <a16:creationId xmlns:a16="http://schemas.microsoft.com/office/drawing/2014/main" id="{85622539-568A-4C93-9B64-8F3BACD8903D}"/>
                </a:ext>
              </a:extLst>
            </p:cNvPr>
            <p:cNvSpPr/>
            <p:nvPr/>
          </p:nvSpPr>
          <p:spPr>
            <a:xfrm>
              <a:off x="9987274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3" name="Freeform: Shape 8452">
              <a:extLst>
                <a:ext uri="{FF2B5EF4-FFF2-40B4-BE49-F238E27FC236}">
                  <a16:creationId xmlns:a16="http://schemas.microsoft.com/office/drawing/2014/main" id="{B1DFE711-6188-4B44-95D8-2C1747B2D383}"/>
                </a:ext>
              </a:extLst>
            </p:cNvPr>
            <p:cNvSpPr/>
            <p:nvPr/>
          </p:nvSpPr>
          <p:spPr>
            <a:xfrm>
              <a:off x="9987274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4" name="Freeform: Shape 8453">
              <a:extLst>
                <a:ext uri="{FF2B5EF4-FFF2-40B4-BE49-F238E27FC236}">
                  <a16:creationId xmlns:a16="http://schemas.microsoft.com/office/drawing/2014/main" id="{FDEA34AA-D8E8-422F-A5DC-C9769F0C2101}"/>
                </a:ext>
              </a:extLst>
            </p:cNvPr>
            <p:cNvSpPr/>
            <p:nvPr/>
          </p:nvSpPr>
          <p:spPr>
            <a:xfrm>
              <a:off x="9987274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5" name="Freeform: Shape 8454">
              <a:extLst>
                <a:ext uri="{FF2B5EF4-FFF2-40B4-BE49-F238E27FC236}">
                  <a16:creationId xmlns:a16="http://schemas.microsoft.com/office/drawing/2014/main" id="{55202FBB-65B0-44E6-B95D-75103B69C08F}"/>
                </a:ext>
              </a:extLst>
            </p:cNvPr>
            <p:cNvSpPr/>
            <p:nvPr/>
          </p:nvSpPr>
          <p:spPr>
            <a:xfrm>
              <a:off x="1007215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6" name="Freeform: Shape 8455">
              <a:extLst>
                <a:ext uri="{FF2B5EF4-FFF2-40B4-BE49-F238E27FC236}">
                  <a16:creationId xmlns:a16="http://schemas.microsoft.com/office/drawing/2014/main" id="{347E6C89-543E-4946-9E91-AE31C227D0BE}"/>
                </a:ext>
              </a:extLst>
            </p:cNvPr>
            <p:cNvSpPr/>
            <p:nvPr/>
          </p:nvSpPr>
          <p:spPr>
            <a:xfrm>
              <a:off x="1015702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7" name="Freeform: Shape 8456">
              <a:extLst>
                <a:ext uri="{FF2B5EF4-FFF2-40B4-BE49-F238E27FC236}">
                  <a16:creationId xmlns:a16="http://schemas.microsoft.com/office/drawing/2014/main" id="{B8278CCF-1402-4D2D-810E-540D769853F7}"/>
                </a:ext>
              </a:extLst>
            </p:cNvPr>
            <p:cNvSpPr/>
            <p:nvPr/>
          </p:nvSpPr>
          <p:spPr>
            <a:xfrm>
              <a:off x="1024190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8" name="Freeform: Shape 8457">
              <a:extLst>
                <a:ext uri="{FF2B5EF4-FFF2-40B4-BE49-F238E27FC236}">
                  <a16:creationId xmlns:a16="http://schemas.microsoft.com/office/drawing/2014/main" id="{8864081D-098B-44F8-AFFB-AF9EDD334851}"/>
                </a:ext>
              </a:extLst>
            </p:cNvPr>
            <p:cNvSpPr/>
            <p:nvPr/>
          </p:nvSpPr>
          <p:spPr>
            <a:xfrm>
              <a:off x="10326779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9" name="Freeform: Shape 8458">
              <a:extLst>
                <a:ext uri="{FF2B5EF4-FFF2-40B4-BE49-F238E27FC236}">
                  <a16:creationId xmlns:a16="http://schemas.microsoft.com/office/drawing/2014/main" id="{C035D72E-E0AB-4EF5-8943-521D95C3FE0D}"/>
                </a:ext>
              </a:extLst>
            </p:cNvPr>
            <p:cNvSpPr/>
            <p:nvPr/>
          </p:nvSpPr>
          <p:spPr>
            <a:xfrm>
              <a:off x="1007215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0" name="Freeform: Shape 8459">
              <a:extLst>
                <a:ext uri="{FF2B5EF4-FFF2-40B4-BE49-F238E27FC236}">
                  <a16:creationId xmlns:a16="http://schemas.microsoft.com/office/drawing/2014/main" id="{56297C43-A450-45B2-9835-01B37B5ED77B}"/>
                </a:ext>
              </a:extLst>
            </p:cNvPr>
            <p:cNvSpPr/>
            <p:nvPr/>
          </p:nvSpPr>
          <p:spPr>
            <a:xfrm>
              <a:off x="1007215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1" name="Freeform: Shape 8460">
              <a:extLst>
                <a:ext uri="{FF2B5EF4-FFF2-40B4-BE49-F238E27FC236}">
                  <a16:creationId xmlns:a16="http://schemas.microsoft.com/office/drawing/2014/main" id="{36F4176F-BBD2-456F-8481-55CD88BBC481}"/>
                </a:ext>
              </a:extLst>
            </p:cNvPr>
            <p:cNvSpPr/>
            <p:nvPr/>
          </p:nvSpPr>
          <p:spPr>
            <a:xfrm>
              <a:off x="1007215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2" name="Freeform: Shape 8461">
              <a:extLst>
                <a:ext uri="{FF2B5EF4-FFF2-40B4-BE49-F238E27FC236}">
                  <a16:creationId xmlns:a16="http://schemas.microsoft.com/office/drawing/2014/main" id="{5D75A262-1E98-4E84-A9F8-E9333F02F1F8}"/>
                </a:ext>
              </a:extLst>
            </p:cNvPr>
            <p:cNvSpPr/>
            <p:nvPr/>
          </p:nvSpPr>
          <p:spPr>
            <a:xfrm>
              <a:off x="1007215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3" name="Freeform: Shape 8462">
              <a:extLst>
                <a:ext uri="{FF2B5EF4-FFF2-40B4-BE49-F238E27FC236}">
                  <a16:creationId xmlns:a16="http://schemas.microsoft.com/office/drawing/2014/main" id="{3D98D037-3DA2-4674-9E4D-8751C9AC220E}"/>
                </a:ext>
              </a:extLst>
            </p:cNvPr>
            <p:cNvSpPr/>
            <p:nvPr/>
          </p:nvSpPr>
          <p:spPr>
            <a:xfrm>
              <a:off x="9987274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4" name="Freeform: Shape 8463">
              <a:extLst>
                <a:ext uri="{FF2B5EF4-FFF2-40B4-BE49-F238E27FC236}">
                  <a16:creationId xmlns:a16="http://schemas.microsoft.com/office/drawing/2014/main" id="{9A9B6A13-660B-47A8-88A0-28C4574C0EAA}"/>
                </a:ext>
              </a:extLst>
            </p:cNvPr>
            <p:cNvSpPr/>
            <p:nvPr/>
          </p:nvSpPr>
          <p:spPr>
            <a:xfrm>
              <a:off x="9902398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5" name="Freeform: Shape 8464">
              <a:extLst>
                <a:ext uri="{FF2B5EF4-FFF2-40B4-BE49-F238E27FC236}">
                  <a16:creationId xmlns:a16="http://schemas.microsoft.com/office/drawing/2014/main" id="{59FA1D3D-267A-40CF-B562-9D59817C05B8}"/>
                </a:ext>
              </a:extLst>
            </p:cNvPr>
            <p:cNvSpPr/>
            <p:nvPr/>
          </p:nvSpPr>
          <p:spPr>
            <a:xfrm>
              <a:off x="981752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6" name="Freeform: Shape 8465">
              <a:extLst>
                <a:ext uri="{FF2B5EF4-FFF2-40B4-BE49-F238E27FC236}">
                  <a16:creationId xmlns:a16="http://schemas.microsoft.com/office/drawing/2014/main" id="{A36A6012-7C1B-4D8A-8F8F-5D52E67F39AE}"/>
                </a:ext>
              </a:extLst>
            </p:cNvPr>
            <p:cNvSpPr/>
            <p:nvPr/>
          </p:nvSpPr>
          <p:spPr>
            <a:xfrm>
              <a:off x="9732646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7" name="Freeform: Shape 8466">
              <a:extLst>
                <a:ext uri="{FF2B5EF4-FFF2-40B4-BE49-F238E27FC236}">
                  <a16:creationId xmlns:a16="http://schemas.microsoft.com/office/drawing/2014/main" id="{8B71E484-A83A-41B3-A107-521C913E156D}"/>
                </a:ext>
              </a:extLst>
            </p:cNvPr>
            <p:cNvSpPr/>
            <p:nvPr/>
          </p:nvSpPr>
          <p:spPr>
            <a:xfrm>
              <a:off x="964777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8" name="Freeform: Shape 8467">
              <a:extLst>
                <a:ext uri="{FF2B5EF4-FFF2-40B4-BE49-F238E27FC236}">
                  <a16:creationId xmlns:a16="http://schemas.microsoft.com/office/drawing/2014/main" id="{A07EEA57-B71A-4372-92D1-0253078EA488}"/>
                </a:ext>
              </a:extLst>
            </p:cNvPr>
            <p:cNvSpPr/>
            <p:nvPr/>
          </p:nvSpPr>
          <p:spPr>
            <a:xfrm>
              <a:off x="964777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9" name="Freeform: Shape 8468">
              <a:extLst>
                <a:ext uri="{FF2B5EF4-FFF2-40B4-BE49-F238E27FC236}">
                  <a16:creationId xmlns:a16="http://schemas.microsoft.com/office/drawing/2014/main" id="{B32A6D53-E68D-4E2A-B494-2BBD7F41020F}"/>
                </a:ext>
              </a:extLst>
            </p:cNvPr>
            <p:cNvSpPr/>
            <p:nvPr/>
          </p:nvSpPr>
          <p:spPr>
            <a:xfrm>
              <a:off x="9732646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0" name="Freeform: Shape 8469">
              <a:extLst>
                <a:ext uri="{FF2B5EF4-FFF2-40B4-BE49-F238E27FC236}">
                  <a16:creationId xmlns:a16="http://schemas.microsoft.com/office/drawing/2014/main" id="{9D6B1901-2492-4437-88D7-AB7271F43F86}"/>
                </a:ext>
              </a:extLst>
            </p:cNvPr>
            <p:cNvSpPr/>
            <p:nvPr/>
          </p:nvSpPr>
          <p:spPr>
            <a:xfrm>
              <a:off x="9732646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1" name="Freeform: Shape 8470">
              <a:extLst>
                <a:ext uri="{FF2B5EF4-FFF2-40B4-BE49-F238E27FC236}">
                  <a16:creationId xmlns:a16="http://schemas.microsoft.com/office/drawing/2014/main" id="{E7B1558A-D2EE-4571-95F8-0A82FB75BC16}"/>
                </a:ext>
              </a:extLst>
            </p:cNvPr>
            <p:cNvSpPr/>
            <p:nvPr/>
          </p:nvSpPr>
          <p:spPr>
            <a:xfrm>
              <a:off x="9732646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2" name="Freeform: Shape 8471">
              <a:extLst>
                <a:ext uri="{FF2B5EF4-FFF2-40B4-BE49-F238E27FC236}">
                  <a16:creationId xmlns:a16="http://schemas.microsoft.com/office/drawing/2014/main" id="{AEC8B9AE-42EB-490E-8319-B8177D99B44D}"/>
                </a:ext>
              </a:extLst>
            </p:cNvPr>
            <p:cNvSpPr/>
            <p:nvPr/>
          </p:nvSpPr>
          <p:spPr>
            <a:xfrm>
              <a:off x="9732646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3" name="Freeform: Shape 8472">
              <a:extLst>
                <a:ext uri="{FF2B5EF4-FFF2-40B4-BE49-F238E27FC236}">
                  <a16:creationId xmlns:a16="http://schemas.microsoft.com/office/drawing/2014/main" id="{C18069FD-3439-49AC-8E1F-6F198427F2F5}"/>
                </a:ext>
              </a:extLst>
            </p:cNvPr>
            <p:cNvSpPr/>
            <p:nvPr/>
          </p:nvSpPr>
          <p:spPr>
            <a:xfrm>
              <a:off x="964777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4" name="Freeform: Shape 8473">
              <a:extLst>
                <a:ext uri="{FF2B5EF4-FFF2-40B4-BE49-F238E27FC236}">
                  <a16:creationId xmlns:a16="http://schemas.microsoft.com/office/drawing/2014/main" id="{330D69A0-1EBA-44C7-B2E1-016CEDF5F0AC}"/>
                </a:ext>
              </a:extLst>
            </p:cNvPr>
            <p:cNvSpPr/>
            <p:nvPr/>
          </p:nvSpPr>
          <p:spPr>
            <a:xfrm>
              <a:off x="964777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5" name="Freeform: Shape 8474">
              <a:extLst>
                <a:ext uri="{FF2B5EF4-FFF2-40B4-BE49-F238E27FC236}">
                  <a16:creationId xmlns:a16="http://schemas.microsoft.com/office/drawing/2014/main" id="{1E8F2825-242A-4555-96DF-CB89278D817A}"/>
                </a:ext>
              </a:extLst>
            </p:cNvPr>
            <p:cNvSpPr/>
            <p:nvPr/>
          </p:nvSpPr>
          <p:spPr>
            <a:xfrm>
              <a:off x="964777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6" name="Freeform: Shape 8475">
              <a:extLst>
                <a:ext uri="{FF2B5EF4-FFF2-40B4-BE49-F238E27FC236}">
                  <a16:creationId xmlns:a16="http://schemas.microsoft.com/office/drawing/2014/main" id="{5FAB0CFF-EAE0-4623-9285-B1C17D577FFF}"/>
                </a:ext>
              </a:extLst>
            </p:cNvPr>
            <p:cNvSpPr/>
            <p:nvPr/>
          </p:nvSpPr>
          <p:spPr>
            <a:xfrm>
              <a:off x="9562893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7" name="Freeform: Shape 8476">
              <a:extLst>
                <a:ext uri="{FF2B5EF4-FFF2-40B4-BE49-F238E27FC236}">
                  <a16:creationId xmlns:a16="http://schemas.microsoft.com/office/drawing/2014/main" id="{F58F9D22-1966-4DD5-AEE1-42783A04B410}"/>
                </a:ext>
              </a:extLst>
            </p:cNvPr>
            <p:cNvSpPr/>
            <p:nvPr/>
          </p:nvSpPr>
          <p:spPr>
            <a:xfrm>
              <a:off x="956289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8" name="Freeform: Shape 8477">
              <a:extLst>
                <a:ext uri="{FF2B5EF4-FFF2-40B4-BE49-F238E27FC236}">
                  <a16:creationId xmlns:a16="http://schemas.microsoft.com/office/drawing/2014/main" id="{ACAA3587-A74D-439A-9439-702975150840}"/>
                </a:ext>
              </a:extLst>
            </p:cNvPr>
            <p:cNvSpPr/>
            <p:nvPr/>
          </p:nvSpPr>
          <p:spPr>
            <a:xfrm>
              <a:off x="956289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9" name="Freeform: Shape 8478">
              <a:extLst>
                <a:ext uri="{FF2B5EF4-FFF2-40B4-BE49-F238E27FC236}">
                  <a16:creationId xmlns:a16="http://schemas.microsoft.com/office/drawing/2014/main" id="{58CD1385-81B9-4A74-9DB7-DA3E90E680D8}"/>
                </a:ext>
              </a:extLst>
            </p:cNvPr>
            <p:cNvSpPr/>
            <p:nvPr/>
          </p:nvSpPr>
          <p:spPr>
            <a:xfrm>
              <a:off x="9562893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0" name="Freeform: Shape 8479">
              <a:extLst>
                <a:ext uri="{FF2B5EF4-FFF2-40B4-BE49-F238E27FC236}">
                  <a16:creationId xmlns:a16="http://schemas.microsoft.com/office/drawing/2014/main" id="{96CB8BA9-A3AE-4D12-BB8F-F88959C4ECE3}"/>
                </a:ext>
              </a:extLst>
            </p:cNvPr>
            <p:cNvSpPr/>
            <p:nvPr/>
          </p:nvSpPr>
          <p:spPr>
            <a:xfrm>
              <a:off x="956289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1" name="Freeform: Shape 8480">
              <a:extLst>
                <a:ext uri="{FF2B5EF4-FFF2-40B4-BE49-F238E27FC236}">
                  <a16:creationId xmlns:a16="http://schemas.microsoft.com/office/drawing/2014/main" id="{355E5261-B1E0-4D74-ABB2-AB49D46EB73A}"/>
                </a:ext>
              </a:extLst>
            </p:cNvPr>
            <p:cNvSpPr/>
            <p:nvPr/>
          </p:nvSpPr>
          <p:spPr>
            <a:xfrm>
              <a:off x="947801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2" name="Freeform: Shape 8481">
              <a:extLst>
                <a:ext uri="{FF2B5EF4-FFF2-40B4-BE49-F238E27FC236}">
                  <a16:creationId xmlns:a16="http://schemas.microsoft.com/office/drawing/2014/main" id="{99669CD3-527E-45B4-958F-63B5E10CE895}"/>
                </a:ext>
              </a:extLst>
            </p:cNvPr>
            <p:cNvSpPr/>
            <p:nvPr/>
          </p:nvSpPr>
          <p:spPr>
            <a:xfrm>
              <a:off x="939314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3" name="Freeform: Shape 8482">
              <a:extLst>
                <a:ext uri="{FF2B5EF4-FFF2-40B4-BE49-F238E27FC236}">
                  <a16:creationId xmlns:a16="http://schemas.microsoft.com/office/drawing/2014/main" id="{C5384BB1-12E9-4D3D-8D64-3F980D9FAA02}"/>
                </a:ext>
              </a:extLst>
            </p:cNvPr>
            <p:cNvSpPr/>
            <p:nvPr/>
          </p:nvSpPr>
          <p:spPr>
            <a:xfrm>
              <a:off x="9308265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4" name="Freeform: Shape 8483">
              <a:extLst>
                <a:ext uri="{FF2B5EF4-FFF2-40B4-BE49-F238E27FC236}">
                  <a16:creationId xmlns:a16="http://schemas.microsoft.com/office/drawing/2014/main" id="{B7368BAC-32E8-4776-8FC9-AC9771316244}"/>
                </a:ext>
              </a:extLst>
            </p:cNvPr>
            <p:cNvSpPr/>
            <p:nvPr/>
          </p:nvSpPr>
          <p:spPr>
            <a:xfrm>
              <a:off x="9223388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5" name="Freeform: Shape 8484">
              <a:extLst>
                <a:ext uri="{FF2B5EF4-FFF2-40B4-BE49-F238E27FC236}">
                  <a16:creationId xmlns:a16="http://schemas.microsoft.com/office/drawing/2014/main" id="{E4A514F5-975B-4A1F-8BC4-19678EB17CC5}"/>
                </a:ext>
              </a:extLst>
            </p:cNvPr>
            <p:cNvSpPr/>
            <p:nvPr/>
          </p:nvSpPr>
          <p:spPr>
            <a:xfrm>
              <a:off x="913851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6" name="Freeform: Shape 8485">
              <a:extLst>
                <a:ext uri="{FF2B5EF4-FFF2-40B4-BE49-F238E27FC236}">
                  <a16:creationId xmlns:a16="http://schemas.microsoft.com/office/drawing/2014/main" id="{89CC5EEB-12BC-4C5E-AEA5-5A764B1094B9}"/>
                </a:ext>
              </a:extLst>
            </p:cNvPr>
            <p:cNvSpPr/>
            <p:nvPr/>
          </p:nvSpPr>
          <p:spPr>
            <a:xfrm>
              <a:off x="913851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7" name="Freeform: Shape 8486">
              <a:extLst>
                <a:ext uri="{FF2B5EF4-FFF2-40B4-BE49-F238E27FC236}">
                  <a16:creationId xmlns:a16="http://schemas.microsoft.com/office/drawing/2014/main" id="{A505E21E-C91D-4779-87A6-7651A5C81AEE}"/>
                </a:ext>
              </a:extLst>
            </p:cNvPr>
            <p:cNvSpPr/>
            <p:nvPr/>
          </p:nvSpPr>
          <p:spPr>
            <a:xfrm>
              <a:off x="9138512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8" name="Freeform: Shape 8487">
              <a:extLst>
                <a:ext uri="{FF2B5EF4-FFF2-40B4-BE49-F238E27FC236}">
                  <a16:creationId xmlns:a16="http://schemas.microsoft.com/office/drawing/2014/main" id="{D11009FF-9A58-4128-B96E-33453B680479}"/>
                </a:ext>
              </a:extLst>
            </p:cNvPr>
            <p:cNvSpPr/>
            <p:nvPr/>
          </p:nvSpPr>
          <p:spPr>
            <a:xfrm>
              <a:off x="9138512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9" name="Freeform: Shape 8488">
              <a:extLst>
                <a:ext uri="{FF2B5EF4-FFF2-40B4-BE49-F238E27FC236}">
                  <a16:creationId xmlns:a16="http://schemas.microsoft.com/office/drawing/2014/main" id="{0CC40054-3AEE-4334-9B5B-4C67FCA91A62}"/>
                </a:ext>
              </a:extLst>
            </p:cNvPr>
            <p:cNvSpPr/>
            <p:nvPr/>
          </p:nvSpPr>
          <p:spPr>
            <a:xfrm>
              <a:off x="9138512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0" name="Freeform: Shape 8489">
              <a:extLst>
                <a:ext uri="{FF2B5EF4-FFF2-40B4-BE49-F238E27FC236}">
                  <a16:creationId xmlns:a16="http://schemas.microsoft.com/office/drawing/2014/main" id="{4EBCCF3C-EC0B-4BBF-9D1F-58CD411B69E8}"/>
                </a:ext>
              </a:extLst>
            </p:cNvPr>
            <p:cNvSpPr/>
            <p:nvPr/>
          </p:nvSpPr>
          <p:spPr>
            <a:xfrm>
              <a:off x="9138512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1" name="Freeform: Shape 8490">
              <a:extLst>
                <a:ext uri="{FF2B5EF4-FFF2-40B4-BE49-F238E27FC236}">
                  <a16:creationId xmlns:a16="http://schemas.microsoft.com/office/drawing/2014/main" id="{4E510D7B-A043-4EBE-B6A6-04DEA2271C3D}"/>
                </a:ext>
              </a:extLst>
            </p:cNvPr>
            <p:cNvSpPr/>
            <p:nvPr/>
          </p:nvSpPr>
          <p:spPr>
            <a:xfrm>
              <a:off x="913851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2" name="Freeform: Shape 8491">
              <a:extLst>
                <a:ext uri="{FF2B5EF4-FFF2-40B4-BE49-F238E27FC236}">
                  <a16:creationId xmlns:a16="http://schemas.microsoft.com/office/drawing/2014/main" id="{9A27910C-5A6F-4C99-B8ED-9C8B9A4804D0}"/>
                </a:ext>
              </a:extLst>
            </p:cNvPr>
            <p:cNvSpPr/>
            <p:nvPr/>
          </p:nvSpPr>
          <p:spPr>
            <a:xfrm>
              <a:off x="9138512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3" name="Freeform: Shape 8492">
              <a:extLst>
                <a:ext uri="{FF2B5EF4-FFF2-40B4-BE49-F238E27FC236}">
                  <a16:creationId xmlns:a16="http://schemas.microsoft.com/office/drawing/2014/main" id="{18567D02-0127-4021-BCFB-7F792AB6DA9D}"/>
                </a:ext>
              </a:extLst>
            </p:cNvPr>
            <p:cNvSpPr/>
            <p:nvPr/>
          </p:nvSpPr>
          <p:spPr>
            <a:xfrm>
              <a:off x="9053636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4" name="Freeform: Shape 8493">
              <a:extLst>
                <a:ext uri="{FF2B5EF4-FFF2-40B4-BE49-F238E27FC236}">
                  <a16:creationId xmlns:a16="http://schemas.microsoft.com/office/drawing/2014/main" id="{ADA7FA92-9F40-4FBC-8A02-D36C90D63B8E}"/>
                </a:ext>
              </a:extLst>
            </p:cNvPr>
            <p:cNvSpPr/>
            <p:nvPr/>
          </p:nvSpPr>
          <p:spPr>
            <a:xfrm>
              <a:off x="9053636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5" name="Freeform: Shape 8494">
              <a:extLst>
                <a:ext uri="{FF2B5EF4-FFF2-40B4-BE49-F238E27FC236}">
                  <a16:creationId xmlns:a16="http://schemas.microsoft.com/office/drawing/2014/main" id="{F0188FA7-F2CE-4496-A281-AB2C08DFC3B8}"/>
                </a:ext>
              </a:extLst>
            </p:cNvPr>
            <p:cNvSpPr/>
            <p:nvPr/>
          </p:nvSpPr>
          <p:spPr>
            <a:xfrm>
              <a:off x="896876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6" name="Freeform: Shape 8495">
              <a:extLst>
                <a:ext uri="{FF2B5EF4-FFF2-40B4-BE49-F238E27FC236}">
                  <a16:creationId xmlns:a16="http://schemas.microsoft.com/office/drawing/2014/main" id="{F5481D1A-7B7C-4D30-9775-E6281F973D08}"/>
                </a:ext>
              </a:extLst>
            </p:cNvPr>
            <p:cNvSpPr/>
            <p:nvPr/>
          </p:nvSpPr>
          <p:spPr>
            <a:xfrm>
              <a:off x="8883883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7" name="Freeform: Shape 8496">
              <a:extLst>
                <a:ext uri="{FF2B5EF4-FFF2-40B4-BE49-F238E27FC236}">
                  <a16:creationId xmlns:a16="http://schemas.microsoft.com/office/drawing/2014/main" id="{0B04FE9A-A7EA-47B1-941E-40B5AC82F690}"/>
                </a:ext>
              </a:extLst>
            </p:cNvPr>
            <p:cNvSpPr/>
            <p:nvPr/>
          </p:nvSpPr>
          <p:spPr>
            <a:xfrm>
              <a:off x="8883883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8" name="Freeform: Shape 8497">
              <a:extLst>
                <a:ext uri="{FF2B5EF4-FFF2-40B4-BE49-F238E27FC236}">
                  <a16:creationId xmlns:a16="http://schemas.microsoft.com/office/drawing/2014/main" id="{446FFD10-B55E-4AA3-95B8-D4C3EAA99406}"/>
                </a:ext>
              </a:extLst>
            </p:cNvPr>
            <p:cNvSpPr/>
            <p:nvPr/>
          </p:nvSpPr>
          <p:spPr>
            <a:xfrm>
              <a:off x="8799007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9" name="Freeform: Shape 8498">
              <a:extLst>
                <a:ext uri="{FF2B5EF4-FFF2-40B4-BE49-F238E27FC236}">
                  <a16:creationId xmlns:a16="http://schemas.microsoft.com/office/drawing/2014/main" id="{81170D05-A435-48DA-BD46-37C98E2CBB22}"/>
                </a:ext>
              </a:extLst>
            </p:cNvPr>
            <p:cNvSpPr/>
            <p:nvPr/>
          </p:nvSpPr>
          <p:spPr>
            <a:xfrm>
              <a:off x="8714131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0" name="Freeform: Shape 8499">
              <a:extLst>
                <a:ext uri="{FF2B5EF4-FFF2-40B4-BE49-F238E27FC236}">
                  <a16:creationId xmlns:a16="http://schemas.microsoft.com/office/drawing/2014/main" id="{626F0690-C004-4DAA-B3F3-0454191217B8}"/>
                </a:ext>
              </a:extLst>
            </p:cNvPr>
            <p:cNvSpPr/>
            <p:nvPr/>
          </p:nvSpPr>
          <p:spPr>
            <a:xfrm>
              <a:off x="8629255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1" name="Freeform: Shape 8500">
              <a:extLst>
                <a:ext uri="{FF2B5EF4-FFF2-40B4-BE49-F238E27FC236}">
                  <a16:creationId xmlns:a16="http://schemas.microsoft.com/office/drawing/2014/main" id="{8146243B-FEEE-4633-BB7D-A9B9DF53BA86}"/>
                </a:ext>
              </a:extLst>
            </p:cNvPr>
            <p:cNvSpPr/>
            <p:nvPr/>
          </p:nvSpPr>
          <p:spPr>
            <a:xfrm>
              <a:off x="8544379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2" name="Freeform: Shape 8501">
              <a:extLst>
                <a:ext uri="{FF2B5EF4-FFF2-40B4-BE49-F238E27FC236}">
                  <a16:creationId xmlns:a16="http://schemas.microsoft.com/office/drawing/2014/main" id="{FE10C1C4-C16E-436B-885C-987613FA0CC5}"/>
                </a:ext>
              </a:extLst>
            </p:cNvPr>
            <p:cNvSpPr/>
            <p:nvPr/>
          </p:nvSpPr>
          <p:spPr>
            <a:xfrm>
              <a:off x="8459502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3" name="Freeform: Shape 8502">
              <a:extLst>
                <a:ext uri="{FF2B5EF4-FFF2-40B4-BE49-F238E27FC236}">
                  <a16:creationId xmlns:a16="http://schemas.microsoft.com/office/drawing/2014/main" id="{CBE49A43-1B9F-4144-B93E-ADFD9DBE39A7}"/>
                </a:ext>
              </a:extLst>
            </p:cNvPr>
            <p:cNvSpPr/>
            <p:nvPr/>
          </p:nvSpPr>
          <p:spPr>
            <a:xfrm>
              <a:off x="8374626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4" name="Freeform: Shape 8503">
              <a:extLst>
                <a:ext uri="{FF2B5EF4-FFF2-40B4-BE49-F238E27FC236}">
                  <a16:creationId xmlns:a16="http://schemas.microsoft.com/office/drawing/2014/main" id="{13717F80-DEF2-4CB1-A243-DC32C7D48227}"/>
                </a:ext>
              </a:extLst>
            </p:cNvPr>
            <p:cNvSpPr/>
            <p:nvPr/>
          </p:nvSpPr>
          <p:spPr>
            <a:xfrm>
              <a:off x="8289750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5" name="Freeform: Shape 8504">
              <a:extLst>
                <a:ext uri="{FF2B5EF4-FFF2-40B4-BE49-F238E27FC236}">
                  <a16:creationId xmlns:a16="http://schemas.microsoft.com/office/drawing/2014/main" id="{7E5EBF2B-8095-4514-82C2-E0CEFF2ADD28}"/>
                </a:ext>
              </a:extLst>
            </p:cNvPr>
            <p:cNvSpPr/>
            <p:nvPr/>
          </p:nvSpPr>
          <p:spPr>
            <a:xfrm>
              <a:off x="8289750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6" name="Freeform: Shape 8505">
              <a:extLst>
                <a:ext uri="{FF2B5EF4-FFF2-40B4-BE49-F238E27FC236}">
                  <a16:creationId xmlns:a16="http://schemas.microsoft.com/office/drawing/2014/main" id="{129EEC4C-858C-4056-8F77-7ECB136EAE85}"/>
                </a:ext>
              </a:extLst>
            </p:cNvPr>
            <p:cNvSpPr/>
            <p:nvPr/>
          </p:nvSpPr>
          <p:spPr>
            <a:xfrm>
              <a:off x="8289750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7" name="Freeform: Shape 8506">
              <a:extLst>
                <a:ext uri="{FF2B5EF4-FFF2-40B4-BE49-F238E27FC236}">
                  <a16:creationId xmlns:a16="http://schemas.microsoft.com/office/drawing/2014/main" id="{464B3272-6863-47D9-A717-7844FCBBCB02}"/>
                </a:ext>
              </a:extLst>
            </p:cNvPr>
            <p:cNvSpPr/>
            <p:nvPr/>
          </p:nvSpPr>
          <p:spPr>
            <a:xfrm>
              <a:off x="8374626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8" name="Freeform: Shape 8507">
              <a:extLst>
                <a:ext uri="{FF2B5EF4-FFF2-40B4-BE49-F238E27FC236}">
                  <a16:creationId xmlns:a16="http://schemas.microsoft.com/office/drawing/2014/main" id="{4FC15F59-A8F4-4303-ADBA-C8AD91E47FCD}"/>
                </a:ext>
              </a:extLst>
            </p:cNvPr>
            <p:cNvSpPr/>
            <p:nvPr/>
          </p:nvSpPr>
          <p:spPr>
            <a:xfrm>
              <a:off x="8289750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9" name="Freeform: Shape 8508">
              <a:extLst>
                <a:ext uri="{FF2B5EF4-FFF2-40B4-BE49-F238E27FC236}">
                  <a16:creationId xmlns:a16="http://schemas.microsoft.com/office/drawing/2014/main" id="{33E4930A-1CC3-45B7-8167-ECEF947CDF1C}"/>
                </a:ext>
              </a:extLst>
            </p:cNvPr>
            <p:cNvSpPr/>
            <p:nvPr/>
          </p:nvSpPr>
          <p:spPr>
            <a:xfrm>
              <a:off x="8204874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0" name="Freeform: Shape 8509">
              <a:extLst>
                <a:ext uri="{FF2B5EF4-FFF2-40B4-BE49-F238E27FC236}">
                  <a16:creationId xmlns:a16="http://schemas.microsoft.com/office/drawing/2014/main" id="{D647D247-C665-4BF3-81F6-81BF6E18044C}"/>
                </a:ext>
              </a:extLst>
            </p:cNvPr>
            <p:cNvSpPr/>
            <p:nvPr/>
          </p:nvSpPr>
          <p:spPr>
            <a:xfrm>
              <a:off x="8204874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1" name="Freeform: Shape 8510">
              <a:extLst>
                <a:ext uri="{FF2B5EF4-FFF2-40B4-BE49-F238E27FC236}">
                  <a16:creationId xmlns:a16="http://schemas.microsoft.com/office/drawing/2014/main" id="{D30AC226-1705-4A9E-8EED-350669B38DEC}"/>
                </a:ext>
              </a:extLst>
            </p:cNvPr>
            <p:cNvSpPr/>
            <p:nvPr/>
          </p:nvSpPr>
          <p:spPr>
            <a:xfrm>
              <a:off x="8119997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2" name="Freeform: Shape 8511">
              <a:extLst>
                <a:ext uri="{FF2B5EF4-FFF2-40B4-BE49-F238E27FC236}">
                  <a16:creationId xmlns:a16="http://schemas.microsoft.com/office/drawing/2014/main" id="{E9BE2F5D-FED8-499D-836E-BCD169484D7F}"/>
                </a:ext>
              </a:extLst>
            </p:cNvPr>
            <p:cNvSpPr/>
            <p:nvPr/>
          </p:nvSpPr>
          <p:spPr>
            <a:xfrm>
              <a:off x="811999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3" name="Freeform: Shape 8512">
              <a:extLst>
                <a:ext uri="{FF2B5EF4-FFF2-40B4-BE49-F238E27FC236}">
                  <a16:creationId xmlns:a16="http://schemas.microsoft.com/office/drawing/2014/main" id="{93C69938-893C-4381-BCA6-94D8B7779A8B}"/>
                </a:ext>
              </a:extLst>
            </p:cNvPr>
            <p:cNvSpPr/>
            <p:nvPr/>
          </p:nvSpPr>
          <p:spPr>
            <a:xfrm>
              <a:off x="8035121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4" name="Freeform: Shape 8513">
              <a:extLst>
                <a:ext uri="{FF2B5EF4-FFF2-40B4-BE49-F238E27FC236}">
                  <a16:creationId xmlns:a16="http://schemas.microsoft.com/office/drawing/2014/main" id="{85907955-5ED8-42A1-B658-50F4A347EDEC}"/>
                </a:ext>
              </a:extLst>
            </p:cNvPr>
            <p:cNvSpPr/>
            <p:nvPr/>
          </p:nvSpPr>
          <p:spPr>
            <a:xfrm>
              <a:off x="795024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5" name="Freeform: Shape 8514">
              <a:extLst>
                <a:ext uri="{FF2B5EF4-FFF2-40B4-BE49-F238E27FC236}">
                  <a16:creationId xmlns:a16="http://schemas.microsoft.com/office/drawing/2014/main" id="{32C2235B-30C7-41AD-A1D0-F7539499310E}"/>
                </a:ext>
              </a:extLst>
            </p:cNvPr>
            <p:cNvSpPr/>
            <p:nvPr/>
          </p:nvSpPr>
          <p:spPr>
            <a:xfrm>
              <a:off x="7865369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6" name="Freeform: Shape 8515">
              <a:extLst>
                <a:ext uri="{FF2B5EF4-FFF2-40B4-BE49-F238E27FC236}">
                  <a16:creationId xmlns:a16="http://schemas.microsoft.com/office/drawing/2014/main" id="{8ECF77D2-8E1E-4530-A984-6FC7F39CCE69}"/>
                </a:ext>
              </a:extLst>
            </p:cNvPr>
            <p:cNvSpPr/>
            <p:nvPr/>
          </p:nvSpPr>
          <p:spPr>
            <a:xfrm>
              <a:off x="7780492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7" name="Freeform: Shape 8516">
              <a:extLst>
                <a:ext uri="{FF2B5EF4-FFF2-40B4-BE49-F238E27FC236}">
                  <a16:creationId xmlns:a16="http://schemas.microsoft.com/office/drawing/2014/main" id="{9B895CAA-0AEB-4E6D-832F-52FDD1C88B42}"/>
                </a:ext>
              </a:extLst>
            </p:cNvPr>
            <p:cNvSpPr/>
            <p:nvPr/>
          </p:nvSpPr>
          <p:spPr>
            <a:xfrm>
              <a:off x="7780492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8" name="Freeform: Shape 8517">
              <a:extLst>
                <a:ext uri="{FF2B5EF4-FFF2-40B4-BE49-F238E27FC236}">
                  <a16:creationId xmlns:a16="http://schemas.microsoft.com/office/drawing/2014/main" id="{F0B4F0F8-32B0-4BA1-B6FA-BF0CFBEFFE41}"/>
                </a:ext>
              </a:extLst>
            </p:cNvPr>
            <p:cNvSpPr/>
            <p:nvPr/>
          </p:nvSpPr>
          <p:spPr>
            <a:xfrm>
              <a:off x="7695616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9" name="Freeform: Shape 8518">
              <a:extLst>
                <a:ext uri="{FF2B5EF4-FFF2-40B4-BE49-F238E27FC236}">
                  <a16:creationId xmlns:a16="http://schemas.microsoft.com/office/drawing/2014/main" id="{92234837-A5ED-4DF2-AC66-995593667240}"/>
                </a:ext>
              </a:extLst>
            </p:cNvPr>
            <p:cNvSpPr/>
            <p:nvPr/>
          </p:nvSpPr>
          <p:spPr>
            <a:xfrm>
              <a:off x="761074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0" name="Freeform: Shape 8519">
              <a:extLst>
                <a:ext uri="{FF2B5EF4-FFF2-40B4-BE49-F238E27FC236}">
                  <a16:creationId xmlns:a16="http://schemas.microsoft.com/office/drawing/2014/main" id="{F92A14A6-E300-499A-AEF9-A0F528736DA8}"/>
                </a:ext>
              </a:extLst>
            </p:cNvPr>
            <p:cNvSpPr/>
            <p:nvPr/>
          </p:nvSpPr>
          <p:spPr>
            <a:xfrm>
              <a:off x="761074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1" name="Freeform: Shape 8520">
              <a:extLst>
                <a:ext uri="{FF2B5EF4-FFF2-40B4-BE49-F238E27FC236}">
                  <a16:creationId xmlns:a16="http://schemas.microsoft.com/office/drawing/2014/main" id="{3A988D33-FAF8-4CE3-8B91-121116F140C5}"/>
                </a:ext>
              </a:extLst>
            </p:cNvPr>
            <p:cNvSpPr/>
            <p:nvPr/>
          </p:nvSpPr>
          <p:spPr>
            <a:xfrm>
              <a:off x="7610740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2" name="Freeform: Shape 8521">
              <a:extLst>
                <a:ext uri="{FF2B5EF4-FFF2-40B4-BE49-F238E27FC236}">
                  <a16:creationId xmlns:a16="http://schemas.microsoft.com/office/drawing/2014/main" id="{C7707661-9AA1-4FA6-ABF9-55CBAC01E351}"/>
                </a:ext>
              </a:extLst>
            </p:cNvPr>
            <p:cNvSpPr/>
            <p:nvPr/>
          </p:nvSpPr>
          <p:spPr>
            <a:xfrm>
              <a:off x="761074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3" name="Freeform: Shape 8522">
              <a:extLst>
                <a:ext uri="{FF2B5EF4-FFF2-40B4-BE49-F238E27FC236}">
                  <a16:creationId xmlns:a16="http://schemas.microsoft.com/office/drawing/2014/main" id="{C828A166-22ED-4872-97D7-CA3A30B1CA2A}"/>
                </a:ext>
              </a:extLst>
            </p:cNvPr>
            <p:cNvSpPr/>
            <p:nvPr/>
          </p:nvSpPr>
          <p:spPr>
            <a:xfrm>
              <a:off x="7610740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4" name="Freeform: Shape 8523">
              <a:extLst>
                <a:ext uri="{FF2B5EF4-FFF2-40B4-BE49-F238E27FC236}">
                  <a16:creationId xmlns:a16="http://schemas.microsoft.com/office/drawing/2014/main" id="{9E345339-BFD9-496F-8372-F406B1A74F37}"/>
                </a:ext>
              </a:extLst>
            </p:cNvPr>
            <p:cNvSpPr/>
            <p:nvPr/>
          </p:nvSpPr>
          <p:spPr>
            <a:xfrm>
              <a:off x="7610740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5" name="Freeform: Shape 8524">
              <a:extLst>
                <a:ext uri="{FF2B5EF4-FFF2-40B4-BE49-F238E27FC236}">
                  <a16:creationId xmlns:a16="http://schemas.microsoft.com/office/drawing/2014/main" id="{3206B7B6-78E6-4539-8744-D972D17CED66}"/>
                </a:ext>
              </a:extLst>
            </p:cNvPr>
            <p:cNvSpPr/>
            <p:nvPr/>
          </p:nvSpPr>
          <p:spPr>
            <a:xfrm>
              <a:off x="7525864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6" name="Freeform: Shape 8525">
              <a:extLst>
                <a:ext uri="{FF2B5EF4-FFF2-40B4-BE49-F238E27FC236}">
                  <a16:creationId xmlns:a16="http://schemas.microsoft.com/office/drawing/2014/main" id="{446FAEE6-8244-4168-9E7F-3948CDE57A3D}"/>
                </a:ext>
              </a:extLst>
            </p:cNvPr>
            <p:cNvSpPr/>
            <p:nvPr/>
          </p:nvSpPr>
          <p:spPr>
            <a:xfrm>
              <a:off x="7525864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7" name="Freeform: Shape 8526">
              <a:extLst>
                <a:ext uri="{FF2B5EF4-FFF2-40B4-BE49-F238E27FC236}">
                  <a16:creationId xmlns:a16="http://schemas.microsoft.com/office/drawing/2014/main" id="{A4632838-C60F-4FA0-BEF7-959919733262}"/>
                </a:ext>
              </a:extLst>
            </p:cNvPr>
            <p:cNvSpPr/>
            <p:nvPr/>
          </p:nvSpPr>
          <p:spPr>
            <a:xfrm>
              <a:off x="7525864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8" name="Freeform: Shape 8527">
              <a:extLst>
                <a:ext uri="{FF2B5EF4-FFF2-40B4-BE49-F238E27FC236}">
                  <a16:creationId xmlns:a16="http://schemas.microsoft.com/office/drawing/2014/main" id="{59A8C493-E6BE-4820-9FA3-1BBB4248941C}"/>
                </a:ext>
              </a:extLst>
            </p:cNvPr>
            <p:cNvSpPr/>
            <p:nvPr/>
          </p:nvSpPr>
          <p:spPr>
            <a:xfrm>
              <a:off x="7525864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9" name="Freeform: Shape 8528">
              <a:extLst>
                <a:ext uri="{FF2B5EF4-FFF2-40B4-BE49-F238E27FC236}">
                  <a16:creationId xmlns:a16="http://schemas.microsoft.com/office/drawing/2014/main" id="{98376339-B0ED-4235-BF04-FC8A459D5D8D}"/>
                </a:ext>
              </a:extLst>
            </p:cNvPr>
            <p:cNvSpPr/>
            <p:nvPr/>
          </p:nvSpPr>
          <p:spPr>
            <a:xfrm>
              <a:off x="761074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0" name="Freeform: Shape 8529">
              <a:extLst>
                <a:ext uri="{FF2B5EF4-FFF2-40B4-BE49-F238E27FC236}">
                  <a16:creationId xmlns:a16="http://schemas.microsoft.com/office/drawing/2014/main" id="{E86DCE61-6C67-44DF-86F9-B5B11DC0A151}"/>
                </a:ext>
              </a:extLst>
            </p:cNvPr>
            <p:cNvSpPr/>
            <p:nvPr/>
          </p:nvSpPr>
          <p:spPr>
            <a:xfrm>
              <a:off x="7695616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1" name="Freeform: Shape 8530">
              <a:extLst>
                <a:ext uri="{FF2B5EF4-FFF2-40B4-BE49-F238E27FC236}">
                  <a16:creationId xmlns:a16="http://schemas.microsoft.com/office/drawing/2014/main" id="{815ABA8C-F612-4BB0-B07F-2C38E4E359AD}"/>
                </a:ext>
              </a:extLst>
            </p:cNvPr>
            <p:cNvSpPr/>
            <p:nvPr/>
          </p:nvSpPr>
          <p:spPr>
            <a:xfrm>
              <a:off x="7695616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2" name="Freeform: Shape 8531">
              <a:extLst>
                <a:ext uri="{FF2B5EF4-FFF2-40B4-BE49-F238E27FC236}">
                  <a16:creationId xmlns:a16="http://schemas.microsoft.com/office/drawing/2014/main" id="{8B0F335A-665A-42EF-B611-E94A5A93A728}"/>
                </a:ext>
              </a:extLst>
            </p:cNvPr>
            <p:cNvSpPr/>
            <p:nvPr/>
          </p:nvSpPr>
          <p:spPr>
            <a:xfrm>
              <a:off x="761074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3" name="Freeform: Shape 8532">
              <a:extLst>
                <a:ext uri="{FF2B5EF4-FFF2-40B4-BE49-F238E27FC236}">
                  <a16:creationId xmlns:a16="http://schemas.microsoft.com/office/drawing/2014/main" id="{8D288D37-DE0F-466A-A504-4A3A0F3FC7D4}"/>
                </a:ext>
              </a:extLst>
            </p:cNvPr>
            <p:cNvSpPr/>
            <p:nvPr/>
          </p:nvSpPr>
          <p:spPr>
            <a:xfrm>
              <a:off x="7695616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4" name="Freeform: Shape 8533">
              <a:extLst>
                <a:ext uri="{FF2B5EF4-FFF2-40B4-BE49-F238E27FC236}">
                  <a16:creationId xmlns:a16="http://schemas.microsoft.com/office/drawing/2014/main" id="{4E38A6DE-C9F6-4C8D-A81E-50AEB56C5889}"/>
                </a:ext>
              </a:extLst>
            </p:cNvPr>
            <p:cNvSpPr/>
            <p:nvPr/>
          </p:nvSpPr>
          <p:spPr>
            <a:xfrm>
              <a:off x="7695616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5" name="Freeform: Shape 8534">
              <a:extLst>
                <a:ext uri="{FF2B5EF4-FFF2-40B4-BE49-F238E27FC236}">
                  <a16:creationId xmlns:a16="http://schemas.microsoft.com/office/drawing/2014/main" id="{2DBC7545-9E40-4544-957B-9087C433F400}"/>
                </a:ext>
              </a:extLst>
            </p:cNvPr>
            <p:cNvSpPr/>
            <p:nvPr/>
          </p:nvSpPr>
          <p:spPr>
            <a:xfrm>
              <a:off x="7695616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6" name="Freeform: Shape 8535">
              <a:extLst>
                <a:ext uri="{FF2B5EF4-FFF2-40B4-BE49-F238E27FC236}">
                  <a16:creationId xmlns:a16="http://schemas.microsoft.com/office/drawing/2014/main" id="{FEA51477-BD51-4ADD-92C0-3CAAD98704B5}"/>
                </a:ext>
              </a:extLst>
            </p:cNvPr>
            <p:cNvSpPr/>
            <p:nvPr/>
          </p:nvSpPr>
          <p:spPr>
            <a:xfrm>
              <a:off x="769561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7" name="Freeform: Shape 8536">
              <a:extLst>
                <a:ext uri="{FF2B5EF4-FFF2-40B4-BE49-F238E27FC236}">
                  <a16:creationId xmlns:a16="http://schemas.microsoft.com/office/drawing/2014/main" id="{1D8F3485-204D-4576-A460-9877D4CE398C}"/>
                </a:ext>
              </a:extLst>
            </p:cNvPr>
            <p:cNvSpPr/>
            <p:nvPr/>
          </p:nvSpPr>
          <p:spPr>
            <a:xfrm>
              <a:off x="7695616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8" name="Freeform: Shape 8537">
              <a:extLst>
                <a:ext uri="{FF2B5EF4-FFF2-40B4-BE49-F238E27FC236}">
                  <a16:creationId xmlns:a16="http://schemas.microsoft.com/office/drawing/2014/main" id="{A57F3041-974D-4C4A-BDC7-EE6FF59911D6}"/>
                </a:ext>
              </a:extLst>
            </p:cNvPr>
            <p:cNvSpPr/>
            <p:nvPr/>
          </p:nvSpPr>
          <p:spPr>
            <a:xfrm>
              <a:off x="7695616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9" name="Freeform: Shape 8538">
              <a:extLst>
                <a:ext uri="{FF2B5EF4-FFF2-40B4-BE49-F238E27FC236}">
                  <a16:creationId xmlns:a16="http://schemas.microsoft.com/office/drawing/2014/main" id="{972DE0CF-0AE8-458B-B405-A003E61E956B}"/>
                </a:ext>
              </a:extLst>
            </p:cNvPr>
            <p:cNvSpPr/>
            <p:nvPr/>
          </p:nvSpPr>
          <p:spPr>
            <a:xfrm>
              <a:off x="778049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0" name="Freeform: Shape 8539">
              <a:extLst>
                <a:ext uri="{FF2B5EF4-FFF2-40B4-BE49-F238E27FC236}">
                  <a16:creationId xmlns:a16="http://schemas.microsoft.com/office/drawing/2014/main" id="{E97B87CD-EE85-428C-BF2D-5BA0ABE33C8B}"/>
                </a:ext>
              </a:extLst>
            </p:cNvPr>
            <p:cNvSpPr/>
            <p:nvPr/>
          </p:nvSpPr>
          <p:spPr>
            <a:xfrm>
              <a:off x="7865369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1" name="Freeform: Shape 8540">
              <a:extLst>
                <a:ext uri="{FF2B5EF4-FFF2-40B4-BE49-F238E27FC236}">
                  <a16:creationId xmlns:a16="http://schemas.microsoft.com/office/drawing/2014/main" id="{C0C3C954-9C4D-4E72-9123-5AE57D7D6523}"/>
                </a:ext>
              </a:extLst>
            </p:cNvPr>
            <p:cNvSpPr/>
            <p:nvPr/>
          </p:nvSpPr>
          <p:spPr>
            <a:xfrm>
              <a:off x="7950245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2" name="Freeform: Shape 8541">
              <a:extLst>
                <a:ext uri="{FF2B5EF4-FFF2-40B4-BE49-F238E27FC236}">
                  <a16:creationId xmlns:a16="http://schemas.microsoft.com/office/drawing/2014/main" id="{2C0788E8-640A-415D-8D61-7EBF0FC3B606}"/>
                </a:ext>
              </a:extLst>
            </p:cNvPr>
            <p:cNvSpPr/>
            <p:nvPr/>
          </p:nvSpPr>
          <p:spPr>
            <a:xfrm>
              <a:off x="8035121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3" name="Freeform: Shape 8542">
              <a:extLst>
                <a:ext uri="{FF2B5EF4-FFF2-40B4-BE49-F238E27FC236}">
                  <a16:creationId xmlns:a16="http://schemas.microsoft.com/office/drawing/2014/main" id="{4A5AA4E4-69C2-47B8-A07D-FC1D8EBC83E4}"/>
                </a:ext>
              </a:extLst>
            </p:cNvPr>
            <p:cNvSpPr/>
            <p:nvPr/>
          </p:nvSpPr>
          <p:spPr>
            <a:xfrm>
              <a:off x="811999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4" name="Freeform: Shape 8543">
              <a:extLst>
                <a:ext uri="{FF2B5EF4-FFF2-40B4-BE49-F238E27FC236}">
                  <a16:creationId xmlns:a16="http://schemas.microsoft.com/office/drawing/2014/main" id="{D416E8C4-E17F-41F7-B89D-FF6D36ADAE35}"/>
                </a:ext>
              </a:extLst>
            </p:cNvPr>
            <p:cNvSpPr/>
            <p:nvPr/>
          </p:nvSpPr>
          <p:spPr>
            <a:xfrm>
              <a:off x="8119997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5" name="Freeform: Shape 8544">
              <a:extLst>
                <a:ext uri="{FF2B5EF4-FFF2-40B4-BE49-F238E27FC236}">
                  <a16:creationId xmlns:a16="http://schemas.microsoft.com/office/drawing/2014/main" id="{44B4F829-13B9-4A1D-862B-63C19D0C2747}"/>
                </a:ext>
              </a:extLst>
            </p:cNvPr>
            <p:cNvSpPr/>
            <p:nvPr/>
          </p:nvSpPr>
          <p:spPr>
            <a:xfrm>
              <a:off x="8204874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6" name="Freeform: Shape 8545">
              <a:extLst>
                <a:ext uri="{FF2B5EF4-FFF2-40B4-BE49-F238E27FC236}">
                  <a16:creationId xmlns:a16="http://schemas.microsoft.com/office/drawing/2014/main" id="{3FB28FD9-A835-4302-AAFF-8E845B572368}"/>
                </a:ext>
              </a:extLst>
            </p:cNvPr>
            <p:cNvSpPr/>
            <p:nvPr/>
          </p:nvSpPr>
          <p:spPr>
            <a:xfrm>
              <a:off x="828975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7" name="Freeform: Shape 8546">
              <a:extLst>
                <a:ext uri="{FF2B5EF4-FFF2-40B4-BE49-F238E27FC236}">
                  <a16:creationId xmlns:a16="http://schemas.microsoft.com/office/drawing/2014/main" id="{B1425E10-6419-458A-87B7-87BB4CD6251D}"/>
                </a:ext>
              </a:extLst>
            </p:cNvPr>
            <p:cNvSpPr/>
            <p:nvPr/>
          </p:nvSpPr>
          <p:spPr>
            <a:xfrm>
              <a:off x="8374626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8" name="Freeform: Shape 8547">
              <a:extLst>
                <a:ext uri="{FF2B5EF4-FFF2-40B4-BE49-F238E27FC236}">
                  <a16:creationId xmlns:a16="http://schemas.microsoft.com/office/drawing/2014/main" id="{3205A685-9EF5-490B-8225-159B8485D162}"/>
                </a:ext>
              </a:extLst>
            </p:cNvPr>
            <p:cNvSpPr/>
            <p:nvPr/>
          </p:nvSpPr>
          <p:spPr>
            <a:xfrm>
              <a:off x="8374626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9" name="Freeform: Shape 8548">
              <a:extLst>
                <a:ext uri="{FF2B5EF4-FFF2-40B4-BE49-F238E27FC236}">
                  <a16:creationId xmlns:a16="http://schemas.microsoft.com/office/drawing/2014/main" id="{D8DBF305-4F60-4582-B978-27AE573D0D68}"/>
                </a:ext>
              </a:extLst>
            </p:cNvPr>
            <p:cNvSpPr/>
            <p:nvPr/>
          </p:nvSpPr>
          <p:spPr>
            <a:xfrm>
              <a:off x="8459502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0" name="Freeform: Shape 8549">
              <a:extLst>
                <a:ext uri="{FF2B5EF4-FFF2-40B4-BE49-F238E27FC236}">
                  <a16:creationId xmlns:a16="http://schemas.microsoft.com/office/drawing/2014/main" id="{7DDCC95E-7085-4268-A3FF-15C1B257806B}"/>
                </a:ext>
              </a:extLst>
            </p:cNvPr>
            <p:cNvSpPr/>
            <p:nvPr/>
          </p:nvSpPr>
          <p:spPr>
            <a:xfrm>
              <a:off x="8544379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1" name="Freeform: Shape 8550">
              <a:extLst>
                <a:ext uri="{FF2B5EF4-FFF2-40B4-BE49-F238E27FC236}">
                  <a16:creationId xmlns:a16="http://schemas.microsoft.com/office/drawing/2014/main" id="{FD5E3D7C-9587-4BED-B0CD-38C09A64CC61}"/>
                </a:ext>
              </a:extLst>
            </p:cNvPr>
            <p:cNvSpPr/>
            <p:nvPr/>
          </p:nvSpPr>
          <p:spPr>
            <a:xfrm>
              <a:off x="862925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2" name="Freeform: Shape 8551">
              <a:extLst>
                <a:ext uri="{FF2B5EF4-FFF2-40B4-BE49-F238E27FC236}">
                  <a16:creationId xmlns:a16="http://schemas.microsoft.com/office/drawing/2014/main" id="{7C49462C-4A0E-42E2-B67B-A1EDC30D64D3}"/>
                </a:ext>
              </a:extLst>
            </p:cNvPr>
            <p:cNvSpPr/>
            <p:nvPr/>
          </p:nvSpPr>
          <p:spPr>
            <a:xfrm>
              <a:off x="8714131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3" name="Freeform: Shape 8552">
              <a:extLst>
                <a:ext uri="{FF2B5EF4-FFF2-40B4-BE49-F238E27FC236}">
                  <a16:creationId xmlns:a16="http://schemas.microsoft.com/office/drawing/2014/main" id="{7C6573BE-BC91-4B8F-B2DF-D2FB4DBEF665}"/>
                </a:ext>
              </a:extLst>
            </p:cNvPr>
            <p:cNvSpPr/>
            <p:nvPr/>
          </p:nvSpPr>
          <p:spPr>
            <a:xfrm>
              <a:off x="8799007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4" name="Freeform: Shape 8553">
              <a:extLst>
                <a:ext uri="{FF2B5EF4-FFF2-40B4-BE49-F238E27FC236}">
                  <a16:creationId xmlns:a16="http://schemas.microsoft.com/office/drawing/2014/main" id="{7EF2E41E-9B2D-4105-9B4F-6990AE5DBF7F}"/>
                </a:ext>
              </a:extLst>
            </p:cNvPr>
            <p:cNvSpPr/>
            <p:nvPr/>
          </p:nvSpPr>
          <p:spPr>
            <a:xfrm>
              <a:off x="8799007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5" name="Freeform: Shape 8554">
              <a:extLst>
                <a:ext uri="{FF2B5EF4-FFF2-40B4-BE49-F238E27FC236}">
                  <a16:creationId xmlns:a16="http://schemas.microsoft.com/office/drawing/2014/main" id="{5C89C35A-6D59-456B-9824-2E9A270EFAC6}"/>
                </a:ext>
              </a:extLst>
            </p:cNvPr>
            <p:cNvSpPr/>
            <p:nvPr/>
          </p:nvSpPr>
          <p:spPr>
            <a:xfrm>
              <a:off x="8883883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6" name="Freeform: Shape 8555">
              <a:extLst>
                <a:ext uri="{FF2B5EF4-FFF2-40B4-BE49-F238E27FC236}">
                  <a16:creationId xmlns:a16="http://schemas.microsoft.com/office/drawing/2014/main" id="{15439891-5DE8-43A7-A5A8-3FFC7D241186}"/>
                </a:ext>
              </a:extLst>
            </p:cNvPr>
            <p:cNvSpPr/>
            <p:nvPr/>
          </p:nvSpPr>
          <p:spPr>
            <a:xfrm>
              <a:off x="896876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7" name="Freeform: Shape 8556">
              <a:extLst>
                <a:ext uri="{FF2B5EF4-FFF2-40B4-BE49-F238E27FC236}">
                  <a16:creationId xmlns:a16="http://schemas.microsoft.com/office/drawing/2014/main" id="{A43D28E5-DBDF-4394-B084-91B7BE021859}"/>
                </a:ext>
              </a:extLst>
            </p:cNvPr>
            <p:cNvSpPr/>
            <p:nvPr/>
          </p:nvSpPr>
          <p:spPr>
            <a:xfrm>
              <a:off x="896876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8" name="Freeform: Shape 8557">
              <a:extLst>
                <a:ext uri="{FF2B5EF4-FFF2-40B4-BE49-F238E27FC236}">
                  <a16:creationId xmlns:a16="http://schemas.microsoft.com/office/drawing/2014/main" id="{BC2E7A11-E558-4AC6-A423-5B8B4F62933D}"/>
                </a:ext>
              </a:extLst>
            </p:cNvPr>
            <p:cNvSpPr/>
            <p:nvPr/>
          </p:nvSpPr>
          <p:spPr>
            <a:xfrm>
              <a:off x="9053636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9" name="Freeform: Shape 8558">
              <a:extLst>
                <a:ext uri="{FF2B5EF4-FFF2-40B4-BE49-F238E27FC236}">
                  <a16:creationId xmlns:a16="http://schemas.microsoft.com/office/drawing/2014/main" id="{6B7F4ABB-BB38-465A-881E-394CC013FC59}"/>
                </a:ext>
              </a:extLst>
            </p:cNvPr>
            <p:cNvSpPr/>
            <p:nvPr/>
          </p:nvSpPr>
          <p:spPr>
            <a:xfrm>
              <a:off x="9053636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0" name="Freeform: Shape 8559">
              <a:extLst>
                <a:ext uri="{FF2B5EF4-FFF2-40B4-BE49-F238E27FC236}">
                  <a16:creationId xmlns:a16="http://schemas.microsoft.com/office/drawing/2014/main" id="{77E80A33-EC43-4C25-9726-FAE78D9E6198}"/>
                </a:ext>
              </a:extLst>
            </p:cNvPr>
            <p:cNvSpPr/>
            <p:nvPr/>
          </p:nvSpPr>
          <p:spPr>
            <a:xfrm>
              <a:off x="905363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1" name="Freeform: Shape 8560">
              <a:extLst>
                <a:ext uri="{FF2B5EF4-FFF2-40B4-BE49-F238E27FC236}">
                  <a16:creationId xmlns:a16="http://schemas.microsoft.com/office/drawing/2014/main" id="{C983F8D5-9619-426D-807E-B4452E2311F7}"/>
                </a:ext>
              </a:extLst>
            </p:cNvPr>
            <p:cNvSpPr/>
            <p:nvPr/>
          </p:nvSpPr>
          <p:spPr>
            <a:xfrm>
              <a:off x="9053636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2" name="Freeform: Shape 8561">
              <a:extLst>
                <a:ext uri="{FF2B5EF4-FFF2-40B4-BE49-F238E27FC236}">
                  <a16:creationId xmlns:a16="http://schemas.microsoft.com/office/drawing/2014/main" id="{A36E5836-7AB0-4C75-9543-A55706234B53}"/>
                </a:ext>
              </a:extLst>
            </p:cNvPr>
            <p:cNvSpPr/>
            <p:nvPr/>
          </p:nvSpPr>
          <p:spPr>
            <a:xfrm>
              <a:off x="9053636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3" name="Freeform: Shape 8562">
              <a:extLst>
                <a:ext uri="{FF2B5EF4-FFF2-40B4-BE49-F238E27FC236}">
                  <a16:creationId xmlns:a16="http://schemas.microsoft.com/office/drawing/2014/main" id="{6E8CC212-126A-486C-9083-D9623E6967BB}"/>
                </a:ext>
              </a:extLst>
            </p:cNvPr>
            <p:cNvSpPr/>
            <p:nvPr/>
          </p:nvSpPr>
          <p:spPr>
            <a:xfrm>
              <a:off x="9053636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4" name="Freeform: Shape 8563">
              <a:extLst>
                <a:ext uri="{FF2B5EF4-FFF2-40B4-BE49-F238E27FC236}">
                  <a16:creationId xmlns:a16="http://schemas.microsoft.com/office/drawing/2014/main" id="{09C96EBD-3FCA-4EE1-BDA2-FD615DF17667}"/>
                </a:ext>
              </a:extLst>
            </p:cNvPr>
            <p:cNvSpPr/>
            <p:nvPr/>
          </p:nvSpPr>
          <p:spPr>
            <a:xfrm>
              <a:off x="896876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5" name="Freeform: Shape 8564">
              <a:extLst>
                <a:ext uri="{FF2B5EF4-FFF2-40B4-BE49-F238E27FC236}">
                  <a16:creationId xmlns:a16="http://schemas.microsoft.com/office/drawing/2014/main" id="{62EE51A3-D9B0-48E0-B0E8-64E28955C03E}"/>
                </a:ext>
              </a:extLst>
            </p:cNvPr>
            <p:cNvSpPr/>
            <p:nvPr/>
          </p:nvSpPr>
          <p:spPr>
            <a:xfrm>
              <a:off x="8968760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6" name="Freeform: Shape 8565">
              <a:extLst>
                <a:ext uri="{FF2B5EF4-FFF2-40B4-BE49-F238E27FC236}">
                  <a16:creationId xmlns:a16="http://schemas.microsoft.com/office/drawing/2014/main" id="{3BC0F1BB-A5C0-4D08-821B-B118DD936BB7}"/>
                </a:ext>
              </a:extLst>
            </p:cNvPr>
            <p:cNvSpPr/>
            <p:nvPr/>
          </p:nvSpPr>
          <p:spPr>
            <a:xfrm>
              <a:off x="8968760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7" name="Freeform: Shape 8566">
              <a:extLst>
                <a:ext uri="{FF2B5EF4-FFF2-40B4-BE49-F238E27FC236}">
                  <a16:creationId xmlns:a16="http://schemas.microsoft.com/office/drawing/2014/main" id="{3AE4C79C-B9F3-4FC0-9C54-E116E0472905}"/>
                </a:ext>
              </a:extLst>
            </p:cNvPr>
            <p:cNvSpPr/>
            <p:nvPr/>
          </p:nvSpPr>
          <p:spPr>
            <a:xfrm>
              <a:off x="896876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8" name="Freeform: Shape 8567">
              <a:extLst>
                <a:ext uri="{FF2B5EF4-FFF2-40B4-BE49-F238E27FC236}">
                  <a16:creationId xmlns:a16="http://schemas.microsoft.com/office/drawing/2014/main" id="{AE39C281-5195-4BA6-ADCB-58725FF1152D}"/>
                </a:ext>
              </a:extLst>
            </p:cNvPr>
            <p:cNvSpPr/>
            <p:nvPr/>
          </p:nvSpPr>
          <p:spPr>
            <a:xfrm>
              <a:off x="8968760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9" name="Freeform: Shape 8568">
              <a:extLst>
                <a:ext uri="{FF2B5EF4-FFF2-40B4-BE49-F238E27FC236}">
                  <a16:creationId xmlns:a16="http://schemas.microsoft.com/office/drawing/2014/main" id="{A10F7375-15ED-4F1A-A696-B4E0E7A16B26}"/>
                </a:ext>
              </a:extLst>
            </p:cNvPr>
            <p:cNvSpPr/>
            <p:nvPr/>
          </p:nvSpPr>
          <p:spPr>
            <a:xfrm>
              <a:off x="8883883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0" name="Freeform: Shape 8569">
              <a:extLst>
                <a:ext uri="{FF2B5EF4-FFF2-40B4-BE49-F238E27FC236}">
                  <a16:creationId xmlns:a16="http://schemas.microsoft.com/office/drawing/2014/main" id="{9B7E4DB6-5F17-45FC-9BCA-855326411B55}"/>
                </a:ext>
              </a:extLst>
            </p:cNvPr>
            <p:cNvSpPr/>
            <p:nvPr/>
          </p:nvSpPr>
          <p:spPr>
            <a:xfrm>
              <a:off x="8883883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1" name="Freeform: Shape 8570">
              <a:extLst>
                <a:ext uri="{FF2B5EF4-FFF2-40B4-BE49-F238E27FC236}">
                  <a16:creationId xmlns:a16="http://schemas.microsoft.com/office/drawing/2014/main" id="{21BCBEA3-9708-4797-9A18-61FEC263C3ED}"/>
                </a:ext>
              </a:extLst>
            </p:cNvPr>
            <p:cNvSpPr/>
            <p:nvPr/>
          </p:nvSpPr>
          <p:spPr>
            <a:xfrm>
              <a:off x="8799007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2" name="Freeform: Shape 8571">
              <a:extLst>
                <a:ext uri="{FF2B5EF4-FFF2-40B4-BE49-F238E27FC236}">
                  <a16:creationId xmlns:a16="http://schemas.microsoft.com/office/drawing/2014/main" id="{F4D79342-9BC2-4C90-A654-1367BEEB3BBD}"/>
                </a:ext>
              </a:extLst>
            </p:cNvPr>
            <p:cNvSpPr/>
            <p:nvPr/>
          </p:nvSpPr>
          <p:spPr>
            <a:xfrm>
              <a:off x="8714131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3" name="Freeform: Shape 8572">
              <a:extLst>
                <a:ext uri="{FF2B5EF4-FFF2-40B4-BE49-F238E27FC236}">
                  <a16:creationId xmlns:a16="http://schemas.microsoft.com/office/drawing/2014/main" id="{6964B30E-5C0F-4475-B6BE-04C7709A6356}"/>
                </a:ext>
              </a:extLst>
            </p:cNvPr>
            <p:cNvSpPr/>
            <p:nvPr/>
          </p:nvSpPr>
          <p:spPr>
            <a:xfrm>
              <a:off x="8714131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4" name="Freeform: Shape 8573">
              <a:extLst>
                <a:ext uri="{FF2B5EF4-FFF2-40B4-BE49-F238E27FC236}">
                  <a16:creationId xmlns:a16="http://schemas.microsoft.com/office/drawing/2014/main" id="{42F599DF-B829-4204-B954-B8527571A8F9}"/>
                </a:ext>
              </a:extLst>
            </p:cNvPr>
            <p:cNvSpPr/>
            <p:nvPr/>
          </p:nvSpPr>
          <p:spPr>
            <a:xfrm>
              <a:off x="8629255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5" name="Freeform: Shape 8574">
              <a:extLst>
                <a:ext uri="{FF2B5EF4-FFF2-40B4-BE49-F238E27FC236}">
                  <a16:creationId xmlns:a16="http://schemas.microsoft.com/office/drawing/2014/main" id="{410E77A1-029E-444C-98D4-66EB40317A57}"/>
                </a:ext>
              </a:extLst>
            </p:cNvPr>
            <p:cNvSpPr/>
            <p:nvPr/>
          </p:nvSpPr>
          <p:spPr>
            <a:xfrm>
              <a:off x="8544379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6" name="Freeform: Shape 8575">
              <a:extLst>
                <a:ext uri="{FF2B5EF4-FFF2-40B4-BE49-F238E27FC236}">
                  <a16:creationId xmlns:a16="http://schemas.microsoft.com/office/drawing/2014/main" id="{B8E3A904-2138-4269-B1E6-4981300BDF8B}"/>
                </a:ext>
              </a:extLst>
            </p:cNvPr>
            <p:cNvSpPr/>
            <p:nvPr/>
          </p:nvSpPr>
          <p:spPr>
            <a:xfrm>
              <a:off x="8459502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7" name="Freeform: Shape 8576">
              <a:extLst>
                <a:ext uri="{FF2B5EF4-FFF2-40B4-BE49-F238E27FC236}">
                  <a16:creationId xmlns:a16="http://schemas.microsoft.com/office/drawing/2014/main" id="{DA4B15DD-C373-421F-B9DA-DFE0107949A0}"/>
                </a:ext>
              </a:extLst>
            </p:cNvPr>
            <p:cNvSpPr/>
            <p:nvPr/>
          </p:nvSpPr>
          <p:spPr>
            <a:xfrm>
              <a:off x="8459502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8" name="Freeform: Shape 8577">
              <a:extLst>
                <a:ext uri="{FF2B5EF4-FFF2-40B4-BE49-F238E27FC236}">
                  <a16:creationId xmlns:a16="http://schemas.microsoft.com/office/drawing/2014/main" id="{DCEBB130-C8F5-44A1-B442-3FE7EA2A8C99}"/>
                </a:ext>
              </a:extLst>
            </p:cNvPr>
            <p:cNvSpPr/>
            <p:nvPr/>
          </p:nvSpPr>
          <p:spPr>
            <a:xfrm>
              <a:off x="8374626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9" name="Freeform: Shape 8578">
              <a:extLst>
                <a:ext uri="{FF2B5EF4-FFF2-40B4-BE49-F238E27FC236}">
                  <a16:creationId xmlns:a16="http://schemas.microsoft.com/office/drawing/2014/main" id="{2AF2CD96-F34A-4EB6-8099-95CAD9800691}"/>
                </a:ext>
              </a:extLst>
            </p:cNvPr>
            <p:cNvSpPr/>
            <p:nvPr/>
          </p:nvSpPr>
          <p:spPr>
            <a:xfrm>
              <a:off x="828975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0" name="Freeform: Shape 8579">
              <a:extLst>
                <a:ext uri="{FF2B5EF4-FFF2-40B4-BE49-F238E27FC236}">
                  <a16:creationId xmlns:a16="http://schemas.microsoft.com/office/drawing/2014/main" id="{E88F7BC3-A1BE-4982-A7DD-7731E9C27569}"/>
                </a:ext>
              </a:extLst>
            </p:cNvPr>
            <p:cNvSpPr/>
            <p:nvPr/>
          </p:nvSpPr>
          <p:spPr>
            <a:xfrm>
              <a:off x="8204874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1" name="Freeform: Shape 8580">
              <a:extLst>
                <a:ext uri="{FF2B5EF4-FFF2-40B4-BE49-F238E27FC236}">
                  <a16:creationId xmlns:a16="http://schemas.microsoft.com/office/drawing/2014/main" id="{15127CFE-12B6-44E5-B843-B29D7F0F4024}"/>
                </a:ext>
              </a:extLst>
            </p:cNvPr>
            <p:cNvSpPr/>
            <p:nvPr/>
          </p:nvSpPr>
          <p:spPr>
            <a:xfrm>
              <a:off x="8374626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2" name="Freeform: Shape 8581">
              <a:extLst>
                <a:ext uri="{FF2B5EF4-FFF2-40B4-BE49-F238E27FC236}">
                  <a16:creationId xmlns:a16="http://schemas.microsoft.com/office/drawing/2014/main" id="{7FA8C656-3944-4C46-BFBB-AD45046A88CB}"/>
                </a:ext>
              </a:extLst>
            </p:cNvPr>
            <p:cNvSpPr/>
            <p:nvPr/>
          </p:nvSpPr>
          <p:spPr>
            <a:xfrm>
              <a:off x="8459502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3" name="Freeform: Shape 8582">
              <a:extLst>
                <a:ext uri="{FF2B5EF4-FFF2-40B4-BE49-F238E27FC236}">
                  <a16:creationId xmlns:a16="http://schemas.microsoft.com/office/drawing/2014/main" id="{1270F142-0C8A-4FBF-A9AD-700DC464FECD}"/>
                </a:ext>
              </a:extLst>
            </p:cNvPr>
            <p:cNvSpPr/>
            <p:nvPr/>
          </p:nvSpPr>
          <p:spPr>
            <a:xfrm>
              <a:off x="8544379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4" name="Freeform: Shape 8583">
              <a:extLst>
                <a:ext uri="{FF2B5EF4-FFF2-40B4-BE49-F238E27FC236}">
                  <a16:creationId xmlns:a16="http://schemas.microsoft.com/office/drawing/2014/main" id="{1B47ACCC-50AE-4E44-A297-FAEC389D06EF}"/>
                </a:ext>
              </a:extLst>
            </p:cNvPr>
            <p:cNvSpPr/>
            <p:nvPr/>
          </p:nvSpPr>
          <p:spPr>
            <a:xfrm>
              <a:off x="8544379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5" name="Freeform: Shape 8584">
              <a:extLst>
                <a:ext uri="{FF2B5EF4-FFF2-40B4-BE49-F238E27FC236}">
                  <a16:creationId xmlns:a16="http://schemas.microsoft.com/office/drawing/2014/main" id="{B0FD9D00-BC8F-400F-9B95-F64389598AD5}"/>
                </a:ext>
              </a:extLst>
            </p:cNvPr>
            <p:cNvSpPr/>
            <p:nvPr/>
          </p:nvSpPr>
          <p:spPr>
            <a:xfrm>
              <a:off x="8629255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6" name="Freeform: Shape 8585">
              <a:extLst>
                <a:ext uri="{FF2B5EF4-FFF2-40B4-BE49-F238E27FC236}">
                  <a16:creationId xmlns:a16="http://schemas.microsoft.com/office/drawing/2014/main" id="{624DBFE9-4BCB-4B60-A41B-B1F53401EBB2}"/>
                </a:ext>
              </a:extLst>
            </p:cNvPr>
            <p:cNvSpPr/>
            <p:nvPr/>
          </p:nvSpPr>
          <p:spPr>
            <a:xfrm>
              <a:off x="8629255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7" name="Freeform: Shape 8586">
              <a:extLst>
                <a:ext uri="{FF2B5EF4-FFF2-40B4-BE49-F238E27FC236}">
                  <a16:creationId xmlns:a16="http://schemas.microsoft.com/office/drawing/2014/main" id="{CDD82B2C-3C22-4DA2-8DD9-9AC38B5390F8}"/>
                </a:ext>
              </a:extLst>
            </p:cNvPr>
            <p:cNvSpPr/>
            <p:nvPr/>
          </p:nvSpPr>
          <p:spPr>
            <a:xfrm>
              <a:off x="8714131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8" name="Freeform: Shape 8587">
              <a:extLst>
                <a:ext uri="{FF2B5EF4-FFF2-40B4-BE49-F238E27FC236}">
                  <a16:creationId xmlns:a16="http://schemas.microsoft.com/office/drawing/2014/main" id="{43DF6A98-4423-4168-8982-4000A5DA2855}"/>
                </a:ext>
              </a:extLst>
            </p:cNvPr>
            <p:cNvSpPr/>
            <p:nvPr/>
          </p:nvSpPr>
          <p:spPr>
            <a:xfrm>
              <a:off x="879900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9" name="Freeform: Shape 8588">
              <a:extLst>
                <a:ext uri="{FF2B5EF4-FFF2-40B4-BE49-F238E27FC236}">
                  <a16:creationId xmlns:a16="http://schemas.microsoft.com/office/drawing/2014/main" id="{8966E2E5-0044-4C25-A3FF-ED52340EE8D5}"/>
                </a:ext>
              </a:extLst>
            </p:cNvPr>
            <p:cNvSpPr/>
            <p:nvPr/>
          </p:nvSpPr>
          <p:spPr>
            <a:xfrm>
              <a:off x="879900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0" name="Freeform: Shape 8589">
              <a:extLst>
                <a:ext uri="{FF2B5EF4-FFF2-40B4-BE49-F238E27FC236}">
                  <a16:creationId xmlns:a16="http://schemas.microsoft.com/office/drawing/2014/main" id="{443D9558-6853-414A-8556-776F5AC03D94}"/>
                </a:ext>
              </a:extLst>
            </p:cNvPr>
            <p:cNvSpPr/>
            <p:nvPr/>
          </p:nvSpPr>
          <p:spPr>
            <a:xfrm>
              <a:off x="8883883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1" name="Freeform: Shape 8590">
              <a:extLst>
                <a:ext uri="{FF2B5EF4-FFF2-40B4-BE49-F238E27FC236}">
                  <a16:creationId xmlns:a16="http://schemas.microsoft.com/office/drawing/2014/main" id="{123189F9-DCA0-4321-8E18-7395A28BF552}"/>
                </a:ext>
              </a:extLst>
            </p:cNvPr>
            <p:cNvSpPr/>
            <p:nvPr/>
          </p:nvSpPr>
          <p:spPr>
            <a:xfrm>
              <a:off x="8883883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2" name="Freeform: Shape 8591">
              <a:extLst>
                <a:ext uri="{FF2B5EF4-FFF2-40B4-BE49-F238E27FC236}">
                  <a16:creationId xmlns:a16="http://schemas.microsoft.com/office/drawing/2014/main" id="{52847B7A-FFEF-4CE9-B4EA-5D4CB4A916F9}"/>
                </a:ext>
              </a:extLst>
            </p:cNvPr>
            <p:cNvSpPr/>
            <p:nvPr/>
          </p:nvSpPr>
          <p:spPr>
            <a:xfrm>
              <a:off x="8883883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3" name="Freeform: Shape 8592">
              <a:extLst>
                <a:ext uri="{FF2B5EF4-FFF2-40B4-BE49-F238E27FC236}">
                  <a16:creationId xmlns:a16="http://schemas.microsoft.com/office/drawing/2014/main" id="{9D0F03AB-7254-43AA-A1BE-3A3C03DF5494}"/>
                </a:ext>
              </a:extLst>
            </p:cNvPr>
            <p:cNvSpPr/>
            <p:nvPr/>
          </p:nvSpPr>
          <p:spPr>
            <a:xfrm>
              <a:off x="8883883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4" name="Freeform: Shape 8593">
              <a:extLst>
                <a:ext uri="{FF2B5EF4-FFF2-40B4-BE49-F238E27FC236}">
                  <a16:creationId xmlns:a16="http://schemas.microsoft.com/office/drawing/2014/main" id="{A58815E1-2348-49D1-AE5B-75AA26E70A04}"/>
                </a:ext>
              </a:extLst>
            </p:cNvPr>
            <p:cNvSpPr/>
            <p:nvPr/>
          </p:nvSpPr>
          <p:spPr>
            <a:xfrm>
              <a:off x="879900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5" name="Freeform: Shape 8594">
              <a:extLst>
                <a:ext uri="{FF2B5EF4-FFF2-40B4-BE49-F238E27FC236}">
                  <a16:creationId xmlns:a16="http://schemas.microsoft.com/office/drawing/2014/main" id="{E9E6CDED-E685-43FC-B1D9-1220C22E686E}"/>
                </a:ext>
              </a:extLst>
            </p:cNvPr>
            <p:cNvSpPr/>
            <p:nvPr/>
          </p:nvSpPr>
          <p:spPr>
            <a:xfrm>
              <a:off x="879900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6" name="Freeform: Shape 8595">
              <a:extLst>
                <a:ext uri="{FF2B5EF4-FFF2-40B4-BE49-F238E27FC236}">
                  <a16:creationId xmlns:a16="http://schemas.microsoft.com/office/drawing/2014/main" id="{02A34BF2-C6B5-426A-9F3C-4C6EED6F8AC5}"/>
                </a:ext>
              </a:extLst>
            </p:cNvPr>
            <p:cNvSpPr/>
            <p:nvPr/>
          </p:nvSpPr>
          <p:spPr>
            <a:xfrm>
              <a:off x="879900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7" name="Freeform: Shape 8596">
              <a:extLst>
                <a:ext uri="{FF2B5EF4-FFF2-40B4-BE49-F238E27FC236}">
                  <a16:creationId xmlns:a16="http://schemas.microsoft.com/office/drawing/2014/main" id="{24DEC74C-D145-4EEF-A955-CA3F15330A96}"/>
                </a:ext>
              </a:extLst>
            </p:cNvPr>
            <p:cNvSpPr/>
            <p:nvPr/>
          </p:nvSpPr>
          <p:spPr>
            <a:xfrm>
              <a:off x="871413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8" name="Freeform: Shape 8597">
              <a:extLst>
                <a:ext uri="{FF2B5EF4-FFF2-40B4-BE49-F238E27FC236}">
                  <a16:creationId xmlns:a16="http://schemas.microsoft.com/office/drawing/2014/main" id="{D8F4C897-CA74-4B83-A3A8-020D7684A17D}"/>
                </a:ext>
              </a:extLst>
            </p:cNvPr>
            <p:cNvSpPr/>
            <p:nvPr/>
          </p:nvSpPr>
          <p:spPr>
            <a:xfrm>
              <a:off x="871413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9" name="Freeform: Shape 8598">
              <a:extLst>
                <a:ext uri="{FF2B5EF4-FFF2-40B4-BE49-F238E27FC236}">
                  <a16:creationId xmlns:a16="http://schemas.microsoft.com/office/drawing/2014/main" id="{08B79E73-14E1-4A86-B3D6-26B642B54D81}"/>
                </a:ext>
              </a:extLst>
            </p:cNvPr>
            <p:cNvSpPr/>
            <p:nvPr/>
          </p:nvSpPr>
          <p:spPr>
            <a:xfrm>
              <a:off x="8629255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0" name="Freeform: Shape 8599">
              <a:extLst>
                <a:ext uri="{FF2B5EF4-FFF2-40B4-BE49-F238E27FC236}">
                  <a16:creationId xmlns:a16="http://schemas.microsoft.com/office/drawing/2014/main" id="{E7F24634-4492-4D7D-B878-E3B677851A37}"/>
                </a:ext>
              </a:extLst>
            </p:cNvPr>
            <p:cNvSpPr/>
            <p:nvPr/>
          </p:nvSpPr>
          <p:spPr>
            <a:xfrm>
              <a:off x="8544379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1" name="Freeform: Shape 8600">
              <a:extLst>
                <a:ext uri="{FF2B5EF4-FFF2-40B4-BE49-F238E27FC236}">
                  <a16:creationId xmlns:a16="http://schemas.microsoft.com/office/drawing/2014/main" id="{A09EEA3E-0043-491C-8AFD-6D75C85F2895}"/>
                </a:ext>
              </a:extLst>
            </p:cNvPr>
            <p:cNvSpPr/>
            <p:nvPr/>
          </p:nvSpPr>
          <p:spPr>
            <a:xfrm>
              <a:off x="8459502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2" name="Freeform: Shape 8601">
              <a:extLst>
                <a:ext uri="{FF2B5EF4-FFF2-40B4-BE49-F238E27FC236}">
                  <a16:creationId xmlns:a16="http://schemas.microsoft.com/office/drawing/2014/main" id="{DBB59F9A-A2B8-4569-ACD8-7BD2EDF3B23D}"/>
                </a:ext>
              </a:extLst>
            </p:cNvPr>
            <p:cNvSpPr/>
            <p:nvPr/>
          </p:nvSpPr>
          <p:spPr>
            <a:xfrm>
              <a:off x="837462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3" name="Freeform: Shape 8602">
              <a:extLst>
                <a:ext uri="{FF2B5EF4-FFF2-40B4-BE49-F238E27FC236}">
                  <a16:creationId xmlns:a16="http://schemas.microsoft.com/office/drawing/2014/main" id="{1280A9D8-2E16-471A-BB7B-3114C7D407BE}"/>
                </a:ext>
              </a:extLst>
            </p:cNvPr>
            <p:cNvSpPr/>
            <p:nvPr/>
          </p:nvSpPr>
          <p:spPr>
            <a:xfrm>
              <a:off x="8374626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4" name="Freeform: Shape 8603">
              <a:extLst>
                <a:ext uri="{FF2B5EF4-FFF2-40B4-BE49-F238E27FC236}">
                  <a16:creationId xmlns:a16="http://schemas.microsoft.com/office/drawing/2014/main" id="{7652CE44-4111-405E-92F5-8B06B94357A6}"/>
                </a:ext>
              </a:extLst>
            </p:cNvPr>
            <p:cNvSpPr/>
            <p:nvPr/>
          </p:nvSpPr>
          <p:spPr>
            <a:xfrm>
              <a:off x="8459502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5" name="Freeform: Shape 8604">
              <a:extLst>
                <a:ext uri="{FF2B5EF4-FFF2-40B4-BE49-F238E27FC236}">
                  <a16:creationId xmlns:a16="http://schemas.microsoft.com/office/drawing/2014/main" id="{7D6B69A6-0C10-482E-8CCA-3D9CBAB4D132}"/>
                </a:ext>
              </a:extLst>
            </p:cNvPr>
            <p:cNvSpPr/>
            <p:nvPr/>
          </p:nvSpPr>
          <p:spPr>
            <a:xfrm>
              <a:off x="8544379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6" name="Freeform: Shape 8605">
              <a:extLst>
                <a:ext uri="{FF2B5EF4-FFF2-40B4-BE49-F238E27FC236}">
                  <a16:creationId xmlns:a16="http://schemas.microsoft.com/office/drawing/2014/main" id="{DA4C8E5A-7FA0-4BDE-B1D2-1DF3DA61E61F}"/>
                </a:ext>
              </a:extLst>
            </p:cNvPr>
            <p:cNvSpPr/>
            <p:nvPr/>
          </p:nvSpPr>
          <p:spPr>
            <a:xfrm>
              <a:off x="8629255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7" name="Freeform: Shape 8606">
              <a:extLst>
                <a:ext uri="{FF2B5EF4-FFF2-40B4-BE49-F238E27FC236}">
                  <a16:creationId xmlns:a16="http://schemas.microsoft.com/office/drawing/2014/main" id="{445A06CB-416E-4EEA-8B89-538127DB57FA}"/>
                </a:ext>
              </a:extLst>
            </p:cNvPr>
            <p:cNvSpPr/>
            <p:nvPr/>
          </p:nvSpPr>
          <p:spPr>
            <a:xfrm>
              <a:off x="8629255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8" name="Freeform: Shape 8607">
              <a:extLst>
                <a:ext uri="{FF2B5EF4-FFF2-40B4-BE49-F238E27FC236}">
                  <a16:creationId xmlns:a16="http://schemas.microsoft.com/office/drawing/2014/main" id="{A1913C82-878F-4E35-B7A0-26D2FA011EDA}"/>
                </a:ext>
              </a:extLst>
            </p:cNvPr>
            <p:cNvSpPr/>
            <p:nvPr/>
          </p:nvSpPr>
          <p:spPr>
            <a:xfrm>
              <a:off x="871413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9" name="Freeform: Shape 8608">
              <a:extLst>
                <a:ext uri="{FF2B5EF4-FFF2-40B4-BE49-F238E27FC236}">
                  <a16:creationId xmlns:a16="http://schemas.microsoft.com/office/drawing/2014/main" id="{BD11824A-C991-47E4-B46F-295857873F84}"/>
                </a:ext>
              </a:extLst>
            </p:cNvPr>
            <p:cNvSpPr/>
            <p:nvPr/>
          </p:nvSpPr>
          <p:spPr>
            <a:xfrm>
              <a:off x="871413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0" name="Freeform: Shape 8609">
              <a:extLst>
                <a:ext uri="{FF2B5EF4-FFF2-40B4-BE49-F238E27FC236}">
                  <a16:creationId xmlns:a16="http://schemas.microsoft.com/office/drawing/2014/main" id="{2D7DF690-0BB2-488B-BB7A-88DB5EED18FC}"/>
                </a:ext>
              </a:extLst>
            </p:cNvPr>
            <p:cNvSpPr/>
            <p:nvPr/>
          </p:nvSpPr>
          <p:spPr>
            <a:xfrm>
              <a:off x="871413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1" name="Freeform: Shape 8610">
              <a:extLst>
                <a:ext uri="{FF2B5EF4-FFF2-40B4-BE49-F238E27FC236}">
                  <a16:creationId xmlns:a16="http://schemas.microsoft.com/office/drawing/2014/main" id="{898EDD70-A6AB-43A7-8F2B-792C29F5975D}"/>
                </a:ext>
              </a:extLst>
            </p:cNvPr>
            <p:cNvSpPr/>
            <p:nvPr/>
          </p:nvSpPr>
          <p:spPr>
            <a:xfrm>
              <a:off x="879900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2" name="Freeform: Shape 8611">
              <a:extLst>
                <a:ext uri="{FF2B5EF4-FFF2-40B4-BE49-F238E27FC236}">
                  <a16:creationId xmlns:a16="http://schemas.microsoft.com/office/drawing/2014/main" id="{4CE8E5D8-55D7-4B2C-BE53-83E7D49F56DD}"/>
                </a:ext>
              </a:extLst>
            </p:cNvPr>
            <p:cNvSpPr/>
            <p:nvPr/>
          </p:nvSpPr>
          <p:spPr>
            <a:xfrm>
              <a:off x="888388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3" name="Freeform: Shape 8612">
              <a:extLst>
                <a:ext uri="{FF2B5EF4-FFF2-40B4-BE49-F238E27FC236}">
                  <a16:creationId xmlns:a16="http://schemas.microsoft.com/office/drawing/2014/main" id="{2B0242E2-C273-4A8F-B67A-E08B88E1EC27}"/>
                </a:ext>
              </a:extLst>
            </p:cNvPr>
            <p:cNvSpPr/>
            <p:nvPr/>
          </p:nvSpPr>
          <p:spPr>
            <a:xfrm>
              <a:off x="896876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4" name="Freeform: Shape 8613">
              <a:extLst>
                <a:ext uri="{FF2B5EF4-FFF2-40B4-BE49-F238E27FC236}">
                  <a16:creationId xmlns:a16="http://schemas.microsoft.com/office/drawing/2014/main" id="{9EB5E7BA-1288-4FCE-A1DD-7F7665055A51}"/>
                </a:ext>
              </a:extLst>
            </p:cNvPr>
            <p:cNvSpPr/>
            <p:nvPr/>
          </p:nvSpPr>
          <p:spPr>
            <a:xfrm>
              <a:off x="9053636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5" name="Freeform: Shape 8614">
              <a:extLst>
                <a:ext uri="{FF2B5EF4-FFF2-40B4-BE49-F238E27FC236}">
                  <a16:creationId xmlns:a16="http://schemas.microsoft.com/office/drawing/2014/main" id="{8B887E34-36FE-40D6-989B-561E109447F3}"/>
                </a:ext>
              </a:extLst>
            </p:cNvPr>
            <p:cNvSpPr/>
            <p:nvPr/>
          </p:nvSpPr>
          <p:spPr>
            <a:xfrm>
              <a:off x="9053636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6" name="Freeform: Shape 8615">
              <a:extLst>
                <a:ext uri="{FF2B5EF4-FFF2-40B4-BE49-F238E27FC236}">
                  <a16:creationId xmlns:a16="http://schemas.microsoft.com/office/drawing/2014/main" id="{894DF662-E153-44A5-BA3E-F8A9AD7BEA27}"/>
                </a:ext>
              </a:extLst>
            </p:cNvPr>
            <p:cNvSpPr/>
            <p:nvPr/>
          </p:nvSpPr>
          <p:spPr>
            <a:xfrm>
              <a:off x="913851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7" name="Freeform: Shape 8616">
              <a:extLst>
                <a:ext uri="{FF2B5EF4-FFF2-40B4-BE49-F238E27FC236}">
                  <a16:creationId xmlns:a16="http://schemas.microsoft.com/office/drawing/2014/main" id="{E6EAD68F-204E-4169-B753-B6056EC6C8EB}"/>
                </a:ext>
              </a:extLst>
            </p:cNvPr>
            <p:cNvSpPr/>
            <p:nvPr/>
          </p:nvSpPr>
          <p:spPr>
            <a:xfrm>
              <a:off x="9223388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8" name="Freeform: Shape 8617">
              <a:extLst>
                <a:ext uri="{FF2B5EF4-FFF2-40B4-BE49-F238E27FC236}">
                  <a16:creationId xmlns:a16="http://schemas.microsoft.com/office/drawing/2014/main" id="{1D81694D-2C25-427B-9EEE-0FF9FC969AB4}"/>
                </a:ext>
              </a:extLst>
            </p:cNvPr>
            <p:cNvSpPr/>
            <p:nvPr/>
          </p:nvSpPr>
          <p:spPr>
            <a:xfrm>
              <a:off x="930826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9" name="Freeform: Shape 8618">
              <a:extLst>
                <a:ext uri="{FF2B5EF4-FFF2-40B4-BE49-F238E27FC236}">
                  <a16:creationId xmlns:a16="http://schemas.microsoft.com/office/drawing/2014/main" id="{1BCB71DB-3ACE-4BED-9FD5-97ABA4BA41B7}"/>
                </a:ext>
              </a:extLst>
            </p:cNvPr>
            <p:cNvSpPr/>
            <p:nvPr/>
          </p:nvSpPr>
          <p:spPr>
            <a:xfrm>
              <a:off x="939314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0" name="Freeform: Shape 8619">
              <a:extLst>
                <a:ext uri="{FF2B5EF4-FFF2-40B4-BE49-F238E27FC236}">
                  <a16:creationId xmlns:a16="http://schemas.microsoft.com/office/drawing/2014/main" id="{B96BE238-AA7C-454F-9B4B-A99881291D58}"/>
                </a:ext>
              </a:extLst>
            </p:cNvPr>
            <p:cNvSpPr/>
            <p:nvPr/>
          </p:nvSpPr>
          <p:spPr>
            <a:xfrm>
              <a:off x="947801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1" name="Freeform: Shape 8620">
              <a:extLst>
                <a:ext uri="{FF2B5EF4-FFF2-40B4-BE49-F238E27FC236}">
                  <a16:creationId xmlns:a16="http://schemas.microsoft.com/office/drawing/2014/main" id="{2A1AEB91-7EAB-4BDA-AE64-906A5BBD72E7}"/>
                </a:ext>
              </a:extLst>
            </p:cNvPr>
            <p:cNvSpPr/>
            <p:nvPr/>
          </p:nvSpPr>
          <p:spPr>
            <a:xfrm>
              <a:off x="947801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2" name="Freeform: Shape 8621">
              <a:extLst>
                <a:ext uri="{FF2B5EF4-FFF2-40B4-BE49-F238E27FC236}">
                  <a16:creationId xmlns:a16="http://schemas.microsoft.com/office/drawing/2014/main" id="{FC665901-82A5-4D61-A7B6-571EB6B29648}"/>
                </a:ext>
              </a:extLst>
            </p:cNvPr>
            <p:cNvSpPr/>
            <p:nvPr/>
          </p:nvSpPr>
          <p:spPr>
            <a:xfrm>
              <a:off x="947801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3" name="Freeform: Shape 8622">
              <a:extLst>
                <a:ext uri="{FF2B5EF4-FFF2-40B4-BE49-F238E27FC236}">
                  <a16:creationId xmlns:a16="http://schemas.microsoft.com/office/drawing/2014/main" id="{26A82300-6BC4-46D5-B18A-FB1C6B097D8A}"/>
                </a:ext>
              </a:extLst>
            </p:cNvPr>
            <p:cNvSpPr/>
            <p:nvPr/>
          </p:nvSpPr>
          <p:spPr>
            <a:xfrm>
              <a:off x="9478017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4" name="Freeform: Shape 8623">
              <a:extLst>
                <a:ext uri="{FF2B5EF4-FFF2-40B4-BE49-F238E27FC236}">
                  <a16:creationId xmlns:a16="http://schemas.microsoft.com/office/drawing/2014/main" id="{6EE7936A-EA7E-4CEF-8BAF-5B45E59D445C}"/>
                </a:ext>
              </a:extLst>
            </p:cNvPr>
            <p:cNvSpPr/>
            <p:nvPr/>
          </p:nvSpPr>
          <p:spPr>
            <a:xfrm>
              <a:off x="947801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5" name="Freeform: Shape 8624">
              <a:extLst>
                <a:ext uri="{FF2B5EF4-FFF2-40B4-BE49-F238E27FC236}">
                  <a16:creationId xmlns:a16="http://schemas.microsoft.com/office/drawing/2014/main" id="{5F59DBE7-C413-447D-B73F-1CC6659BD746}"/>
                </a:ext>
              </a:extLst>
            </p:cNvPr>
            <p:cNvSpPr/>
            <p:nvPr/>
          </p:nvSpPr>
          <p:spPr>
            <a:xfrm>
              <a:off x="947801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6" name="Freeform: Shape 8625">
              <a:extLst>
                <a:ext uri="{FF2B5EF4-FFF2-40B4-BE49-F238E27FC236}">
                  <a16:creationId xmlns:a16="http://schemas.microsoft.com/office/drawing/2014/main" id="{CC196FA4-8DCE-4FAF-BECE-0B80D4E056F9}"/>
                </a:ext>
              </a:extLst>
            </p:cNvPr>
            <p:cNvSpPr/>
            <p:nvPr/>
          </p:nvSpPr>
          <p:spPr>
            <a:xfrm>
              <a:off x="947801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7" name="Freeform: Shape 8626">
              <a:extLst>
                <a:ext uri="{FF2B5EF4-FFF2-40B4-BE49-F238E27FC236}">
                  <a16:creationId xmlns:a16="http://schemas.microsoft.com/office/drawing/2014/main" id="{BFF364F1-3B7D-4CF1-B43A-A86711237374}"/>
                </a:ext>
              </a:extLst>
            </p:cNvPr>
            <p:cNvSpPr/>
            <p:nvPr/>
          </p:nvSpPr>
          <p:spPr>
            <a:xfrm>
              <a:off x="947801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8" name="Freeform: Shape 8627">
              <a:extLst>
                <a:ext uri="{FF2B5EF4-FFF2-40B4-BE49-F238E27FC236}">
                  <a16:creationId xmlns:a16="http://schemas.microsoft.com/office/drawing/2014/main" id="{7ECE2AF8-E5E7-4243-874D-4530F14FC166}"/>
                </a:ext>
              </a:extLst>
            </p:cNvPr>
            <p:cNvSpPr/>
            <p:nvPr/>
          </p:nvSpPr>
          <p:spPr>
            <a:xfrm>
              <a:off x="9478017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9" name="Freeform: Shape 8628">
              <a:extLst>
                <a:ext uri="{FF2B5EF4-FFF2-40B4-BE49-F238E27FC236}">
                  <a16:creationId xmlns:a16="http://schemas.microsoft.com/office/drawing/2014/main" id="{90649910-EAC7-48CC-BF20-F3E20BCC599F}"/>
                </a:ext>
              </a:extLst>
            </p:cNvPr>
            <p:cNvSpPr/>
            <p:nvPr/>
          </p:nvSpPr>
          <p:spPr>
            <a:xfrm>
              <a:off x="9478017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0" name="Freeform: Shape 8629">
              <a:extLst>
                <a:ext uri="{FF2B5EF4-FFF2-40B4-BE49-F238E27FC236}">
                  <a16:creationId xmlns:a16="http://schemas.microsoft.com/office/drawing/2014/main" id="{CADC6359-7BC1-4435-B1A6-34541BA051F6}"/>
                </a:ext>
              </a:extLst>
            </p:cNvPr>
            <p:cNvSpPr/>
            <p:nvPr/>
          </p:nvSpPr>
          <p:spPr>
            <a:xfrm>
              <a:off x="956289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1" name="Freeform: Shape 8630">
              <a:extLst>
                <a:ext uri="{FF2B5EF4-FFF2-40B4-BE49-F238E27FC236}">
                  <a16:creationId xmlns:a16="http://schemas.microsoft.com/office/drawing/2014/main" id="{ECE5EA90-D22C-4F8E-98C8-FA7E0C36A0A2}"/>
                </a:ext>
              </a:extLst>
            </p:cNvPr>
            <p:cNvSpPr/>
            <p:nvPr/>
          </p:nvSpPr>
          <p:spPr>
            <a:xfrm>
              <a:off x="956289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2" name="Freeform: Shape 8631">
              <a:extLst>
                <a:ext uri="{FF2B5EF4-FFF2-40B4-BE49-F238E27FC236}">
                  <a16:creationId xmlns:a16="http://schemas.microsoft.com/office/drawing/2014/main" id="{93763016-53AA-42B7-A0F3-91B6C3005CC8}"/>
                </a:ext>
              </a:extLst>
            </p:cNvPr>
            <p:cNvSpPr/>
            <p:nvPr/>
          </p:nvSpPr>
          <p:spPr>
            <a:xfrm>
              <a:off x="956289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3" name="Freeform: Shape 8632">
              <a:extLst>
                <a:ext uri="{FF2B5EF4-FFF2-40B4-BE49-F238E27FC236}">
                  <a16:creationId xmlns:a16="http://schemas.microsoft.com/office/drawing/2014/main" id="{20F93255-5290-4182-A26C-667220FCB75D}"/>
                </a:ext>
              </a:extLst>
            </p:cNvPr>
            <p:cNvSpPr/>
            <p:nvPr/>
          </p:nvSpPr>
          <p:spPr>
            <a:xfrm>
              <a:off x="964777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4" name="Freeform: Shape 8633">
              <a:extLst>
                <a:ext uri="{FF2B5EF4-FFF2-40B4-BE49-F238E27FC236}">
                  <a16:creationId xmlns:a16="http://schemas.microsoft.com/office/drawing/2014/main" id="{43BBDBF0-6739-46A4-88BE-1CA385CAD301}"/>
                </a:ext>
              </a:extLst>
            </p:cNvPr>
            <p:cNvSpPr/>
            <p:nvPr/>
          </p:nvSpPr>
          <p:spPr>
            <a:xfrm>
              <a:off x="973264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5" name="Freeform: Shape 8634">
              <a:extLst>
                <a:ext uri="{FF2B5EF4-FFF2-40B4-BE49-F238E27FC236}">
                  <a16:creationId xmlns:a16="http://schemas.microsoft.com/office/drawing/2014/main" id="{8A33C864-160F-4804-8FA3-7C1DC432F1A4}"/>
                </a:ext>
              </a:extLst>
            </p:cNvPr>
            <p:cNvSpPr/>
            <p:nvPr/>
          </p:nvSpPr>
          <p:spPr>
            <a:xfrm>
              <a:off x="981752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6" name="Freeform: Shape 8635">
              <a:extLst>
                <a:ext uri="{FF2B5EF4-FFF2-40B4-BE49-F238E27FC236}">
                  <a16:creationId xmlns:a16="http://schemas.microsoft.com/office/drawing/2014/main" id="{9B975B0D-F656-481A-98E0-48DB9ACA1A06}"/>
                </a:ext>
              </a:extLst>
            </p:cNvPr>
            <p:cNvSpPr/>
            <p:nvPr/>
          </p:nvSpPr>
          <p:spPr>
            <a:xfrm>
              <a:off x="9902398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7" name="Freeform: Shape 8636">
              <a:extLst>
                <a:ext uri="{FF2B5EF4-FFF2-40B4-BE49-F238E27FC236}">
                  <a16:creationId xmlns:a16="http://schemas.microsoft.com/office/drawing/2014/main" id="{B590AE66-88B3-4BA9-92C6-69FC1BBF3535}"/>
                </a:ext>
              </a:extLst>
            </p:cNvPr>
            <p:cNvSpPr/>
            <p:nvPr/>
          </p:nvSpPr>
          <p:spPr>
            <a:xfrm>
              <a:off x="9902398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8" name="Freeform: Shape 8637">
              <a:extLst>
                <a:ext uri="{FF2B5EF4-FFF2-40B4-BE49-F238E27FC236}">
                  <a16:creationId xmlns:a16="http://schemas.microsoft.com/office/drawing/2014/main" id="{AE42169B-03D2-4369-819D-25F4670CC165}"/>
                </a:ext>
              </a:extLst>
            </p:cNvPr>
            <p:cNvSpPr/>
            <p:nvPr/>
          </p:nvSpPr>
          <p:spPr>
            <a:xfrm>
              <a:off x="9902398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9" name="Freeform: Shape 8638">
              <a:extLst>
                <a:ext uri="{FF2B5EF4-FFF2-40B4-BE49-F238E27FC236}">
                  <a16:creationId xmlns:a16="http://schemas.microsoft.com/office/drawing/2014/main" id="{0B2582CF-8860-4340-A4A8-AAFE00C6B10C}"/>
                </a:ext>
              </a:extLst>
            </p:cNvPr>
            <p:cNvSpPr/>
            <p:nvPr/>
          </p:nvSpPr>
          <p:spPr>
            <a:xfrm>
              <a:off x="9902398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0" name="Freeform: Shape 8639">
              <a:extLst>
                <a:ext uri="{FF2B5EF4-FFF2-40B4-BE49-F238E27FC236}">
                  <a16:creationId xmlns:a16="http://schemas.microsoft.com/office/drawing/2014/main" id="{861FAF4B-8A51-4157-A294-E46EA21EA7EC}"/>
                </a:ext>
              </a:extLst>
            </p:cNvPr>
            <p:cNvSpPr/>
            <p:nvPr/>
          </p:nvSpPr>
          <p:spPr>
            <a:xfrm>
              <a:off x="9987274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1" name="Freeform: Shape 8640">
              <a:extLst>
                <a:ext uri="{FF2B5EF4-FFF2-40B4-BE49-F238E27FC236}">
                  <a16:creationId xmlns:a16="http://schemas.microsoft.com/office/drawing/2014/main" id="{B471B281-98D7-4B36-9B49-FB3A7AF1CBA6}"/>
                </a:ext>
              </a:extLst>
            </p:cNvPr>
            <p:cNvSpPr/>
            <p:nvPr/>
          </p:nvSpPr>
          <p:spPr>
            <a:xfrm>
              <a:off x="1007215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2" name="Freeform: Shape 8641">
              <a:extLst>
                <a:ext uri="{FF2B5EF4-FFF2-40B4-BE49-F238E27FC236}">
                  <a16:creationId xmlns:a16="http://schemas.microsoft.com/office/drawing/2014/main" id="{B7208815-B3FA-4E6F-BCAC-7DDCC09155B2}"/>
                </a:ext>
              </a:extLst>
            </p:cNvPr>
            <p:cNvSpPr/>
            <p:nvPr/>
          </p:nvSpPr>
          <p:spPr>
            <a:xfrm>
              <a:off x="1015702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3" name="Freeform: Shape 8642">
              <a:extLst>
                <a:ext uri="{FF2B5EF4-FFF2-40B4-BE49-F238E27FC236}">
                  <a16:creationId xmlns:a16="http://schemas.microsoft.com/office/drawing/2014/main" id="{7E5A4E75-05F2-4C58-979A-3E6F929E8DB5}"/>
                </a:ext>
              </a:extLst>
            </p:cNvPr>
            <p:cNvSpPr/>
            <p:nvPr/>
          </p:nvSpPr>
          <p:spPr>
            <a:xfrm>
              <a:off x="1015702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4" name="Freeform: Shape 8643">
              <a:extLst>
                <a:ext uri="{FF2B5EF4-FFF2-40B4-BE49-F238E27FC236}">
                  <a16:creationId xmlns:a16="http://schemas.microsoft.com/office/drawing/2014/main" id="{B99120AB-F2F0-499D-8545-49F110F3FEF4}"/>
                </a:ext>
              </a:extLst>
            </p:cNvPr>
            <p:cNvSpPr/>
            <p:nvPr/>
          </p:nvSpPr>
          <p:spPr>
            <a:xfrm>
              <a:off x="1024190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5" name="Freeform: Shape 8644">
              <a:extLst>
                <a:ext uri="{FF2B5EF4-FFF2-40B4-BE49-F238E27FC236}">
                  <a16:creationId xmlns:a16="http://schemas.microsoft.com/office/drawing/2014/main" id="{5989D86D-AC9E-4529-88A7-08D9AA7E7924}"/>
                </a:ext>
              </a:extLst>
            </p:cNvPr>
            <p:cNvSpPr/>
            <p:nvPr/>
          </p:nvSpPr>
          <p:spPr>
            <a:xfrm>
              <a:off x="1024190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6" name="Freeform: Shape 8645">
              <a:extLst>
                <a:ext uri="{FF2B5EF4-FFF2-40B4-BE49-F238E27FC236}">
                  <a16:creationId xmlns:a16="http://schemas.microsoft.com/office/drawing/2014/main" id="{6F6C189D-F79B-4A34-A0D2-C943EAE65158}"/>
                </a:ext>
              </a:extLst>
            </p:cNvPr>
            <p:cNvSpPr/>
            <p:nvPr/>
          </p:nvSpPr>
          <p:spPr>
            <a:xfrm>
              <a:off x="1015702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7" name="Freeform: Shape 8646">
              <a:extLst>
                <a:ext uri="{FF2B5EF4-FFF2-40B4-BE49-F238E27FC236}">
                  <a16:creationId xmlns:a16="http://schemas.microsoft.com/office/drawing/2014/main" id="{877DB1D4-DCD3-470E-A686-F123B2ABBAD3}"/>
                </a:ext>
              </a:extLst>
            </p:cNvPr>
            <p:cNvSpPr/>
            <p:nvPr/>
          </p:nvSpPr>
          <p:spPr>
            <a:xfrm>
              <a:off x="1007215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8" name="Freeform: Shape 8647">
              <a:extLst>
                <a:ext uri="{FF2B5EF4-FFF2-40B4-BE49-F238E27FC236}">
                  <a16:creationId xmlns:a16="http://schemas.microsoft.com/office/drawing/2014/main" id="{CDD8D5FF-2ABA-40D6-B4D0-0B1A0FBCA33E}"/>
                </a:ext>
              </a:extLst>
            </p:cNvPr>
            <p:cNvSpPr/>
            <p:nvPr/>
          </p:nvSpPr>
          <p:spPr>
            <a:xfrm>
              <a:off x="1007215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9" name="Freeform: Shape 8648">
              <a:extLst>
                <a:ext uri="{FF2B5EF4-FFF2-40B4-BE49-F238E27FC236}">
                  <a16:creationId xmlns:a16="http://schemas.microsoft.com/office/drawing/2014/main" id="{D3213186-E318-4CDF-B082-F5854C631900}"/>
                </a:ext>
              </a:extLst>
            </p:cNvPr>
            <p:cNvSpPr/>
            <p:nvPr/>
          </p:nvSpPr>
          <p:spPr>
            <a:xfrm>
              <a:off x="9987274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0" name="Freeform: Shape 8649">
              <a:extLst>
                <a:ext uri="{FF2B5EF4-FFF2-40B4-BE49-F238E27FC236}">
                  <a16:creationId xmlns:a16="http://schemas.microsoft.com/office/drawing/2014/main" id="{5FFF7B16-371B-4A6B-9296-5D95662316EA}"/>
                </a:ext>
              </a:extLst>
            </p:cNvPr>
            <p:cNvSpPr/>
            <p:nvPr/>
          </p:nvSpPr>
          <p:spPr>
            <a:xfrm>
              <a:off x="9987274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1" name="Freeform: Shape 8650">
              <a:extLst>
                <a:ext uri="{FF2B5EF4-FFF2-40B4-BE49-F238E27FC236}">
                  <a16:creationId xmlns:a16="http://schemas.microsoft.com/office/drawing/2014/main" id="{64089990-707A-409C-B5B2-CDF7FA47A360}"/>
                </a:ext>
              </a:extLst>
            </p:cNvPr>
            <p:cNvSpPr/>
            <p:nvPr/>
          </p:nvSpPr>
          <p:spPr>
            <a:xfrm>
              <a:off x="9902398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2" name="Freeform: Shape 8651">
              <a:extLst>
                <a:ext uri="{FF2B5EF4-FFF2-40B4-BE49-F238E27FC236}">
                  <a16:creationId xmlns:a16="http://schemas.microsoft.com/office/drawing/2014/main" id="{B62E6191-6240-4EBA-BBD2-A748D7FC5E85}"/>
                </a:ext>
              </a:extLst>
            </p:cNvPr>
            <p:cNvSpPr/>
            <p:nvPr/>
          </p:nvSpPr>
          <p:spPr>
            <a:xfrm>
              <a:off x="9902398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3" name="Freeform: Shape 8652">
              <a:extLst>
                <a:ext uri="{FF2B5EF4-FFF2-40B4-BE49-F238E27FC236}">
                  <a16:creationId xmlns:a16="http://schemas.microsoft.com/office/drawing/2014/main" id="{8B645510-7EEB-4993-9392-863E6E672F8F}"/>
                </a:ext>
              </a:extLst>
            </p:cNvPr>
            <p:cNvSpPr/>
            <p:nvPr/>
          </p:nvSpPr>
          <p:spPr>
            <a:xfrm>
              <a:off x="981752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4" name="Freeform: Shape 8653">
              <a:extLst>
                <a:ext uri="{FF2B5EF4-FFF2-40B4-BE49-F238E27FC236}">
                  <a16:creationId xmlns:a16="http://schemas.microsoft.com/office/drawing/2014/main" id="{E6100412-92EC-492F-9E90-E7C93A20C496}"/>
                </a:ext>
              </a:extLst>
            </p:cNvPr>
            <p:cNvSpPr/>
            <p:nvPr/>
          </p:nvSpPr>
          <p:spPr>
            <a:xfrm>
              <a:off x="9817522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5" name="Freeform: Shape 8654">
              <a:extLst>
                <a:ext uri="{FF2B5EF4-FFF2-40B4-BE49-F238E27FC236}">
                  <a16:creationId xmlns:a16="http://schemas.microsoft.com/office/drawing/2014/main" id="{A6468359-B29D-4F5C-879E-B89A9B52838C}"/>
                </a:ext>
              </a:extLst>
            </p:cNvPr>
            <p:cNvSpPr/>
            <p:nvPr/>
          </p:nvSpPr>
          <p:spPr>
            <a:xfrm>
              <a:off x="973264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6" name="Freeform: Shape 8655">
              <a:extLst>
                <a:ext uri="{FF2B5EF4-FFF2-40B4-BE49-F238E27FC236}">
                  <a16:creationId xmlns:a16="http://schemas.microsoft.com/office/drawing/2014/main" id="{C715C9BE-149A-415F-9E8E-5979465D6418}"/>
                </a:ext>
              </a:extLst>
            </p:cNvPr>
            <p:cNvSpPr/>
            <p:nvPr/>
          </p:nvSpPr>
          <p:spPr>
            <a:xfrm>
              <a:off x="973264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7" name="Freeform: Shape 8656">
              <a:extLst>
                <a:ext uri="{FF2B5EF4-FFF2-40B4-BE49-F238E27FC236}">
                  <a16:creationId xmlns:a16="http://schemas.microsoft.com/office/drawing/2014/main" id="{FE5FBAF8-1FE6-46B6-B134-1E5FEB21E457}"/>
                </a:ext>
              </a:extLst>
            </p:cNvPr>
            <p:cNvSpPr/>
            <p:nvPr/>
          </p:nvSpPr>
          <p:spPr>
            <a:xfrm>
              <a:off x="973264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8" name="Freeform: Shape 8657">
              <a:extLst>
                <a:ext uri="{FF2B5EF4-FFF2-40B4-BE49-F238E27FC236}">
                  <a16:creationId xmlns:a16="http://schemas.microsoft.com/office/drawing/2014/main" id="{7DB6AF31-2A56-4A7C-98A1-B1D77DAE6898}"/>
                </a:ext>
              </a:extLst>
            </p:cNvPr>
            <p:cNvSpPr/>
            <p:nvPr/>
          </p:nvSpPr>
          <p:spPr>
            <a:xfrm>
              <a:off x="981752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9" name="Freeform: Shape 8658">
              <a:extLst>
                <a:ext uri="{FF2B5EF4-FFF2-40B4-BE49-F238E27FC236}">
                  <a16:creationId xmlns:a16="http://schemas.microsoft.com/office/drawing/2014/main" id="{0FDB653C-1336-46EA-9091-6CC87F335E2B}"/>
                </a:ext>
              </a:extLst>
            </p:cNvPr>
            <p:cNvSpPr/>
            <p:nvPr/>
          </p:nvSpPr>
          <p:spPr>
            <a:xfrm>
              <a:off x="981752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0" name="Freeform: Shape 8659">
              <a:extLst>
                <a:ext uri="{FF2B5EF4-FFF2-40B4-BE49-F238E27FC236}">
                  <a16:creationId xmlns:a16="http://schemas.microsoft.com/office/drawing/2014/main" id="{E9CE3E30-20C4-429E-94C9-BB8D6FC7582C}"/>
                </a:ext>
              </a:extLst>
            </p:cNvPr>
            <p:cNvSpPr/>
            <p:nvPr/>
          </p:nvSpPr>
          <p:spPr>
            <a:xfrm>
              <a:off x="981752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1" name="Freeform: Shape 8660">
              <a:extLst>
                <a:ext uri="{FF2B5EF4-FFF2-40B4-BE49-F238E27FC236}">
                  <a16:creationId xmlns:a16="http://schemas.microsoft.com/office/drawing/2014/main" id="{20A84577-23FC-41DB-B728-638021DC3FCE}"/>
                </a:ext>
              </a:extLst>
            </p:cNvPr>
            <p:cNvSpPr/>
            <p:nvPr/>
          </p:nvSpPr>
          <p:spPr>
            <a:xfrm>
              <a:off x="973264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2" name="Freeform: Shape 8661">
              <a:extLst>
                <a:ext uri="{FF2B5EF4-FFF2-40B4-BE49-F238E27FC236}">
                  <a16:creationId xmlns:a16="http://schemas.microsoft.com/office/drawing/2014/main" id="{4F4FE006-69FC-4A0C-89A3-02FE7DCCE88F}"/>
                </a:ext>
              </a:extLst>
            </p:cNvPr>
            <p:cNvSpPr/>
            <p:nvPr/>
          </p:nvSpPr>
          <p:spPr>
            <a:xfrm>
              <a:off x="973264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3" name="Freeform: Shape 8662">
              <a:extLst>
                <a:ext uri="{FF2B5EF4-FFF2-40B4-BE49-F238E27FC236}">
                  <a16:creationId xmlns:a16="http://schemas.microsoft.com/office/drawing/2014/main" id="{704A1D86-AE7B-4A81-BF90-6899A3BE12B9}"/>
                </a:ext>
              </a:extLst>
            </p:cNvPr>
            <p:cNvSpPr/>
            <p:nvPr/>
          </p:nvSpPr>
          <p:spPr>
            <a:xfrm>
              <a:off x="947801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4" name="Freeform: Shape 8663">
              <a:extLst>
                <a:ext uri="{FF2B5EF4-FFF2-40B4-BE49-F238E27FC236}">
                  <a16:creationId xmlns:a16="http://schemas.microsoft.com/office/drawing/2014/main" id="{88334E81-2678-4242-91D8-E1FC5F907E16}"/>
                </a:ext>
              </a:extLst>
            </p:cNvPr>
            <p:cNvSpPr/>
            <p:nvPr/>
          </p:nvSpPr>
          <p:spPr>
            <a:xfrm>
              <a:off x="939314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5" name="Freeform: Shape 8664">
              <a:extLst>
                <a:ext uri="{FF2B5EF4-FFF2-40B4-BE49-F238E27FC236}">
                  <a16:creationId xmlns:a16="http://schemas.microsoft.com/office/drawing/2014/main" id="{14768C10-C92D-4323-A384-B43CB863E74C}"/>
                </a:ext>
              </a:extLst>
            </p:cNvPr>
            <p:cNvSpPr/>
            <p:nvPr/>
          </p:nvSpPr>
          <p:spPr>
            <a:xfrm>
              <a:off x="930826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6" name="Freeform: Shape 8665">
              <a:extLst>
                <a:ext uri="{FF2B5EF4-FFF2-40B4-BE49-F238E27FC236}">
                  <a16:creationId xmlns:a16="http://schemas.microsoft.com/office/drawing/2014/main" id="{5846E6C7-FE74-4D37-B8D7-9DA21CBBFF9A}"/>
                </a:ext>
              </a:extLst>
            </p:cNvPr>
            <p:cNvSpPr/>
            <p:nvPr/>
          </p:nvSpPr>
          <p:spPr>
            <a:xfrm>
              <a:off x="930826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7" name="Freeform: Shape 8666">
              <a:extLst>
                <a:ext uri="{FF2B5EF4-FFF2-40B4-BE49-F238E27FC236}">
                  <a16:creationId xmlns:a16="http://schemas.microsoft.com/office/drawing/2014/main" id="{3CCAB41C-A8AA-4C02-B6DE-3701465D6657}"/>
                </a:ext>
              </a:extLst>
            </p:cNvPr>
            <p:cNvSpPr/>
            <p:nvPr/>
          </p:nvSpPr>
          <p:spPr>
            <a:xfrm>
              <a:off x="930826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8" name="Freeform: Shape 8667">
              <a:extLst>
                <a:ext uri="{FF2B5EF4-FFF2-40B4-BE49-F238E27FC236}">
                  <a16:creationId xmlns:a16="http://schemas.microsoft.com/office/drawing/2014/main" id="{4E244E10-AF19-4628-91D7-3E8A477CE211}"/>
                </a:ext>
              </a:extLst>
            </p:cNvPr>
            <p:cNvSpPr/>
            <p:nvPr/>
          </p:nvSpPr>
          <p:spPr>
            <a:xfrm>
              <a:off x="939314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9" name="Freeform: Shape 8668">
              <a:extLst>
                <a:ext uri="{FF2B5EF4-FFF2-40B4-BE49-F238E27FC236}">
                  <a16:creationId xmlns:a16="http://schemas.microsoft.com/office/drawing/2014/main" id="{648FA9FC-CA87-476C-8F59-E017CBC30B0E}"/>
                </a:ext>
              </a:extLst>
            </p:cNvPr>
            <p:cNvSpPr/>
            <p:nvPr/>
          </p:nvSpPr>
          <p:spPr>
            <a:xfrm>
              <a:off x="939314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0" name="Freeform: Shape 8669">
              <a:extLst>
                <a:ext uri="{FF2B5EF4-FFF2-40B4-BE49-F238E27FC236}">
                  <a16:creationId xmlns:a16="http://schemas.microsoft.com/office/drawing/2014/main" id="{215D5DA8-A8E4-4F8F-A064-5DFB513BCFFE}"/>
                </a:ext>
              </a:extLst>
            </p:cNvPr>
            <p:cNvSpPr/>
            <p:nvPr/>
          </p:nvSpPr>
          <p:spPr>
            <a:xfrm>
              <a:off x="947801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1" name="Freeform: Shape 8670">
              <a:extLst>
                <a:ext uri="{FF2B5EF4-FFF2-40B4-BE49-F238E27FC236}">
                  <a16:creationId xmlns:a16="http://schemas.microsoft.com/office/drawing/2014/main" id="{1DDB0678-23F6-4945-AB50-32B4F1D813FD}"/>
                </a:ext>
              </a:extLst>
            </p:cNvPr>
            <p:cNvSpPr/>
            <p:nvPr/>
          </p:nvSpPr>
          <p:spPr>
            <a:xfrm>
              <a:off x="8289750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2" name="Freeform: Shape 8671">
              <a:extLst>
                <a:ext uri="{FF2B5EF4-FFF2-40B4-BE49-F238E27FC236}">
                  <a16:creationId xmlns:a16="http://schemas.microsoft.com/office/drawing/2014/main" id="{A014F76D-996C-4517-BAE7-4D93192D67BB}"/>
                </a:ext>
              </a:extLst>
            </p:cNvPr>
            <p:cNvSpPr/>
            <p:nvPr/>
          </p:nvSpPr>
          <p:spPr>
            <a:xfrm>
              <a:off x="8204874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3" name="Freeform: Shape 8672">
              <a:extLst>
                <a:ext uri="{FF2B5EF4-FFF2-40B4-BE49-F238E27FC236}">
                  <a16:creationId xmlns:a16="http://schemas.microsoft.com/office/drawing/2014/main" id="{EC2D9DDB-75DF-464D-B944-07B07BCB177C}"/>
                </a:ext>
              </a:extLst>
            </p:cNvPr>
            <p:cNvSpPr/>
            <p:nvPr/>
          </p:nvSpPr>
          <p:spPr>
            <a:xfrm>
              <a:off x="811999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4" name="Freeform: Shape 8673">
              <a:extLst>
                <a:ext uri="{FF2B5EF4-FFF2-40B4-BE49-F238E27FC236}">
                  <a16:creationId xmlns:a16="http://schemas.microsoft.com/office/drawing/2014/main" id="{12CF9273-2269-4861-92B3-8205B8A9D875}"/>
                </a:ext>
              </a:extLst>
            </p:cNvPr>
            <p:cNvSpPr/>
            <p:nvPr/>
          </p:nvSpPr>
          <p:spPr>
            <a:xfrm>
              <a:off x="803512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5" name="Freeform: Shape 8674">
              <a:extLst>
                <a:ext uri="{FF2B5EF4-FFF2-40B4-BE49-F238E27FC236}">
                  <a16:creationId xmlns:a16="http://schemas.microsoft.com/office/drawing/2014/main" id="{5ED52D13-FA86-44B5-B332-ACB838546A03}"/>
                </a:ext>
              </a:extLst>
            </p:cNvPr>
            <p:cNvSpPr/>
            <p:nvPr/>
          </p:nvSpPr>
          <p:spPr>
            <a:xfrm>
              <a:off x="7950245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6" name="Freeform: Shape 8675">
              <a:extLst>
                <a:ext uri="{FF2B5EF4-FFF2-40B4-BE49-F238E27FC236}">
                  <a16:creationId xmlns:a16="http://schemas.microsoft.com/office/drawing/2014/main" id="{063ECD64-B07C-4EA9-9F00-57E2862E91F7}"/>
                </a:ext>
              </a:extLst>
            </p:cNvPr>
            <p:cNvSpPr/>
            <p:nvPr/>
          </p:nvSpPr>
          <p:spPr>
            <a:xfrm>
              <a:off x="7865369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7" name="Freeform: Shape 8676">
              <a:extLst>
                <a:ext uri="{FF2B5EF4-FFF2-40B4-BE49-F238E27FC236}">
                  <a16:creationId xmlns:a16="http://schemas.microsoft.com/office/drawing/2014/main" id="{65CFC1C2-F89A-45EF-8D66-99669FFA9E81}"/>
                </a:ext>
              </a:extLst>
            </p:cNvPr>
            <p:cNvSpPr/>
            <p:nvPr/>
          </p:nvSpPr>
          <p:spPr>
            <a:xfrm>
              <a:off x="7780492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8" name="Freeform: Shape 8677">
              <a:extLst>
                <a:ext uri="{FF2B5EF4-FFF2-40B4-BE49-F238E27FC236}">
                  <a16:creationId xmlns:a16="http://schemas.microsoft.com/office/drawing/2014/main" id="{329CD43E-1FD3-4E02-9959-07F9A75333D2}"/>
                </a:ext>
              </a:extLst>
            </p:cNvPr>
            <p:cNvSpPr/>
            <p:nvPr/>
          </p:nvSpPr>
          <p:spPr>
            <a:xfrm>
              <a:off x="7780492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9" name="Freeform: Shape 8678">
              <a:extLst>
                <a:ext uri="{FF2B5EF4-FFF2-40B4-BE49-F238E27FC236}">
                  <a16:creationId xmlns:a16="http://schemas.microsoft.com/office/drawing/2014/main" id="{B5DB6F06-2282-4B02-AB44-7653E80F4338}"/>
                </a:ext>
              </a:extLst>
            </p:cNvPr>
            <p:cNvSpPr/>
            <p:nvPr/>
          </p:nvSpPr>
          <p:spPr>
            <a:xfrm>
              <a:off x="778049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0" name="Freeform: Shape 8679">
              <a:extLst>
                <a:ext uri="{FF2B5EF4-FFF2-40B4-BE49-F238E27FC236}">
                  <a16:creationId xmlns:a16="http://schemas.microsoft.com/office/drawing/2014/main" id="{78C02664-6EE5-4AD5-AF0D-771A1CAFFA1C}"/>
                </a:ext>
              </a:extLst>
            </p:cNvPr>
            <p:cNvSpPr/>
            <p:nvPr/>
          </p:nvSpPr>
          <p:spPr>
            <a:xfrm>
              <a:off x="778049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1" name="Freeform: Shape 8680">
              <a:extLst>
                <a:ext uri="{FF2B5EF4-FFF2-40B4-BE49-F238E27FC236}">
                  <a16:creationId xmlns:a16="http://schemas.microsoft.com/office/drawing/2014/main" id="{FE9DB2F1-06FB-4AC5-B96D-9D7E7BF55688}"/>
                </a:ext>
              </a:extLst>
            </p:cNvPr>
            <p:cNvSpPr/>
            <p:nvPr/>
          </p:nvSpPr>
          <p:spPr>
            <a:xfrm>
              <a:off x="778049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2" name="Freeform: Shape 8681">
              <a:extLst>
                <a:ext uri="{FF2B5EF4-FFF2-40B4-BE49-F238E27FC236}">
                  <a16:creationId xmlns:a16="http://schemas.microsoft.com/office/drawing/2014/main" id="{1E6B3448-0EF9-4BAA-B52B-97F900F2CA19}"/>
                </a:ext>
              </a:extLst>
            </p:cNvPr>
            <p:cNvSpPr/>
            <p:nvPr/>
          </p:nvSpPr>
          <p:spPr>
            <a:xfrm>
              <a:off x="7865369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3" name="Freeform: Shape 8682">
              <a:extLst>
                <a:ext uri="{FF2B5EF4-FFF2-40B4-BE49-F238E27FC236}">
                  <a16:creationId xmlns:a16="http://schemas.microsoft.com/office/drawing/2014/main" id="{8AC34D37-8340-482C-B6A1-5EE1DA9D4765}"/>
                </a:ext>
              </a:extLst>
            </p:cNvPr>
            <p:cNvSpPr/>
            <p:nvPr/>
          </p:nvSpPr>
          <p:spPr>
            <a:xfrm>
              <a:off x="7865369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4" name="Freeform: Shape 8683">
              <a:extLst>
                <a:ext uri="{FF2B5EF4-FFF2-40B4-BE49-F238E27FC236}">
                  <a16:creationId xmlns:a16="http://schemas.microsoft.com/office/drawing/2014/main" id="{74458C4A-4293-454E-9D06-99167A111EB5}"/>
                </a:ext>
              </a:extLst>
            </p:cNvPr>
            <p:cNvSpPr/>
            <p:nvPr/>
          </p:nvSpPr>
          <p:spPr>
            <a:xfrm>
              <a:off x="7865369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5" name="Freeform: Shape 8684">
              <a:extLst>
                <a:ext uri="{FF2B5EF4-FFF2-40B4-BE49-F238E27FC236}">
                  <a16:creationId xmlns:a16="http://schemas.microsoft.com/office/drawing/2014/main" id="{D502F85D-F032-4B87-BD0B-34C3000AF717}"/>
                </a:ext>
              </a:extLst>
            </p:cNvPr>
            <p:cNvSpPr/>
            <p:nvPr/>
          </p:nvSpPr>
          <p:spPr>
            <a:xfrm>
              <a:off x="7950245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6" name="Freeform: Shape 8685">
              <a:extLst>
                <a:ext uri="{FF2B5EF4-FFF2-40B4-BE49-F238E27FC236}">
                  <a16:creationId xmlns:a16="http://schemas.microsoft.com/office/drawing/2014/main" id="{D008BC4E-F3CD-4611-B6BF-AAA61D29373C}"/>
                </a:ext>
              </a:extLst>
            </p:cNvPr>
            <p:cNvSpPr/>
            <p:nvPr/>
          </p:nvSpPr>
          <p:spPr>
            <a:xfrm>
              <a:off x="8035121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7" name="Freeform: Shape 8686">
              <a:extLst>
                <a:ext uri="{FF2B5EF4-FFF2-40B4-BE49-F238E27FC236}">
                  <a16:creationId xmlns:a16="http://schemas.microsoft.com/office/drawing/2014/main" id="{3FE987E0-11C5-46A4-A340-E4C591579F35}"/>
                </a:ext>
              </a:extLst>
            </p:cNvPr>
            <p:cNvSpPr/>
            <p:nvPr/>
          </p:nvSpPr>
          <p:spPr>
            <a:xfrm>
              <a:off x="9223388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8" name="Freeform: Shape 8687">
              <a:extLst>
                <a:ext uri="{FF2B5EF4-FFF2-40B4-BE49-F238E27FC236}">
                  <a16:creationId xmlns:a16="http://schemas.microsoft.com/office/drawing/2014/main" id="{33A01F57-1534-416C-880B-B71F62FC78BE}"/>
                </a:ext>
              </a:extLst>
            </p:cNvPr>
            <p:cNvSpPr/>
            <p:nvPr/>
          </p:nvSpPr>
          <p:spPr>
            <a:xfrm>
              <a:off x="9223388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9" name="Freeform: Shape 8688">
              <a:extLst>
                <a:ext uri="{FF2B5EF4-FFF2-40B4-BE49-F238E27FC236}">
                  <a16:creationId xmlns:a16="http://schemas.microsoft.com/office/drawing/2014/main" id="{4BE551D6-1C81-423C-8EE8-6299EF06281D}"/>
                </a:ext>
              </a:extLst>
            </p:cNvPr>
            <p:cNvSpPr/>
            <p:nvPr/>
          </p:nvSpPr>
          <p:spPr>
            <a:xfrm>
              <a:off x="9223388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0" name="Freeform: Shape 8689">
              <a:extLst>
                <a:ext uri="{FF2B5EF4-FFF2-40B4-BE49-F238E27FC236}">
                  <a16:creationId xmlns:a16="http://schemas.microsoft.com/office/drawing/2014/main" id="{BFCDD776-6156-4AD3-B7EF-47BC575DEC4D}"/>
                </a:ext>
              </a:extLst>
            </p:cNvPr>
            <p:cNvSpPr/>
            <p:nvPr/>
          </p:nvSpPr>
          <p:spPr>
            <a:xfrm>
              <a:off x="9223388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1" name="Freeform: Shape 8690">
              <a:extLst>
                <a:ext uri="{FF2B5EF4-FFF2-40B4-BE49-F238E27FC236}">
                  <a16:creationId xmlns:a16="http://schemas.microsoft.com/office/drawing/2014/main" id="{3AE7D5E6-8F8B-4170-B65A-CB009FD781B3}"/>
                </a:ext>
              </a:extLst>
            </p:cNvPr>
            <p:cNvSpPr/>
            <p:nvPr/>
          </p:nvSpPr>
          <p:spPr>
            <a:xfrm>
              <a:off x="9223388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2" name="Freeform: Shape 8691">
              <a:extLst>
                <a:ext uri="{FF2B5EF4-FFF2-40B4-BE49-F238E27FC236}">
                  <a16:creationId xmlns:a16="http://schemas.microsoft.com/office/drawing/2014/main" id="{4D1C010B-57EE-44A7-B90E-804897E747CE}"/>
                </a:ext>
              </a:extLst>
            </p:cNvPr>
            <p:cNvSpPr/>
            <p:nvPr/>
          </p:nvSpPr>
          <p:spPr>
            <a:xfrm>
              <a:off x="9308265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3" name="Freeform: Shape 8692">
              <a:extLst>
                <a:ext uri="{FF2B5EF4-FFF2-40B4-BE49-F238E27FC236}">
                  <a16:creationId xmlns:a16="http://schemas.microsoft.com/office/drawing/2014/main" id="{EC4F7B5B-EF4B-479B-B532-864A94CC280E}"/>
                </a:ext>
              </a:extLst>
            </p:cNvPr>
            <p:cNvSpPr/>
            <p:nvPr/>
          </p:nvSpPr>
          <p:spPr>
            <a:xfrm>
              <a:off x="9308265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4" name="Freeform: Shape 8693">
              <a:extLst>
                <a:ext uri="{FF2B5EF4-FFF2-40B4-BE49-F238E27FC236}">
                  <a16:creationId xmlns:a16="http://schemas.microsoft.com/office/drawing/2014/main" id="{4625CD72-8F95-4409-8463-4AE7CA259B01}"/>
                </a:ext>
              </a:extLst>
            </p:cNvPr>
            <p:cNvSpPr/>
            <p:nvPr/>
          </p:nvSpPr>
          <p:spPr>
            <a:xfrm>
              <a:off x="9308265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5" name="Freeform: Shape 8694">
              <a:extLst>
                <a:ext uri="{FF2B5EF4-FFF2-40B4-BE49-F238E27FC236}">
                  <a16:creationId xmlns:a16="http://schemas.microsoft.com/office/drawing/2014/main" id="{4AA4EEEB-20EB-4C16-9BDC-7232D71CF1AA}"/>
                </a:ext>
              </a:extLst>
            </p:cNvPr>
            <p:cNvSpPr/>
            <p:nvPr/>
          </p:nvSpPr>
          <p:spPr>
            <a:xfrm>
              <a:off x="930826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6" name="Freeform: Shape 8695">
              <a:extLst>
                <a:ext uri="{FF2B5EF4-FFF2-40B4-BE49-F238E27FC236}">
                  <a16:creationId xmlns:a16="http://schemas.microsoft.com/office/drawing/2014/main" id="{84C197E4-7C79-4947-A44D-CAE9E819B0A4}"/>
                </a:ext>
              </a:extLst>
            </p:cNvPr>
            <p:cNvSpPr/>
            <p:nvPr/>
          </p:nvSpPr>
          <p:spPr>
            <a:xfrm>
              <a:off x="9393141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7" name="Freeform: Shape 8696">
              <a:extLst>
                <a:ext uri="{FF2B5EF4-FFF2-40B4-BE49-F238E27FC236}">
                  <a16:creationId xmlns:a16="http://schemas.microsoft.com/office/drawing/2014/main" id="{5990EDEB-A3F5-4440-B876-6A7ADB616707}"/>
                </a:ext>
              </a:extLst>
            </p:cNvPr>
            <p:cNvSpPr/>
            <p:nvPr/>
          </p:nvSpPr>
          <p:spPr>
            <a:xfrm>
              <a:off x="9393141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8" name="Freeform: Shape 8697">
              <a:extLst>
                <a:ext uri="{FF2B5EF4-FFF2-40B4-BE49-F238E27FC236}">
                  <a16:creationId xmlns:a16="http://schemas.microsoft.com/office/drawing/2014/main" id="{0938D1D0-EAAD-4F96-8598-52BE2B5C41D9}"/>
                </a:ext>
              </a:extLst>
            </p:cNvPr>
            <p:cNvSpPr/>
            <p:nvPr/>
          </p:nvSpPr>
          <p:spPr>
            <a:xfrm>
              <a:off x="9223388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9" name="Freeform: Shape 8698">
              <a:extLst>
                <a:ext uri="{FF2B5EF4-FFF2-40B4-BE49-F238E27FC236}">
                  <a16:creationId xmlns:a16="http://schemas.microsoft.com/office/drawing/2014/main" id="{3A781FE9-FF47-4522-AC82-BE37F62266AF}"/>
                </a:ext>
              </a:extLst>
            </p:cNvPr>
            <p:cNvSpPr/>
            <p:nvPr/>
          </p:nvSpPr>
          <p:spPr>
            <a:xfrm>
              <a:off x="9223388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0" name="Freeform: Shape 8699">
              <a:extLst>
                <a:ext uri="{FF2B5EF4-FFF2-40B4-BE49-F238E27FC236}">
                  <a16:creationId xmlns:a16="http://schemas.microsoft.com/office/drawing/2014/main" id="{C8BDD7E8-B75F-4B08-8A92-D7894B3BCD62}"/>
                </a:ext>
              </a:extLst>
            </p:cNvPr>
            <p:cNvSpPr/>
            <p:nvPr/>
          </p:nvSpPr>
          <p:spPr>
            <a:xfrm>
              <a:off x="9223388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1" name="Freeform: Shape 8700">
              <a:extLst>
                <a:ext uri="{FF2B5EF4-FFF2-40B4-BE49-F238E27FC236}">
                  <a16:creationId xmlns:a16="http://schemas.microsoft.com/office/drawing/2014/main" id="{E1D55E63-36F2-4A06-B463-826C0DE02F2A}"/>
                </a:ext>
              </a:extLst>
            </p:cNvPr>
            <p:cNvSpPr/>
            <p:nvPr/>
          </p:nvSpPr>
          <p:spPr>
            <a:xfrm>
              <a:off x="9223388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2" name="Freeform: Shape 8701">
              <a:extLst>
                <a:ext uri="{FF2B5EF4-FFF2-40B4-BE49-F238E27FC236}">
                  <a16:creationId xmlns:a16="http://schemas.microsoft.com/office/drawing/2014/main" id="{3968B606-4419-498E-A2AA-FB410C6BBA53}"/>
                </a:ext>
              </a:extLst>
            </p:cNvPr>
            <p:cNvSpPr/>
            <p:nvPr/>
          </p:nvSpPr>
          <p:spPr>
            <a:xfrm>
              <a:off x="9138512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3" name="Freeform: Shape 8702">
              <a:extLst>
                <a:ext uri="{FF2B5EF4-FFF2-40B4-BE49-F238E27FC236}">
                  <a16:creationId xmlns:a16="http://schemas.microsoft.com/office/drawing/2014/main" id="{A818DA6D-F15A-4C81-A164-9772B38C2EA3}"/>
                </a:ext>
              </a:extLst>
            </p:cNvPr>
            <p:cNvSpPr/>
            <p:nvPr/>
          </p:nvSpPr>
          <p:spPr>
            <a:xfrm>
              <a:off x="9138512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4" name="Freeform: Shape 8703">
              <a:extLst>
                <a:ext uri="{FF2B5EF4-FFF2-40B4-BE49-F238E27FC236}">
                  <a16:creationId xmlns:a16="http://schemas.microsoft.com/office/drawing/2014/main" id="{F7BB3B57-EEC9-4D7B-940A-48FA0B41DF39}"/>
                </a:ext>
              </a:extLst>
            </p:cNvPr>
            <p:cNvSpPr/>
            <p:nvPr/>
          </p:nvSpPr>
          <p:spPr>
            <a:xfrm>
              <a:off x="9053636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5" name="Freeform: Shape 8704">
              <a:extLst>
                <a:ext uri="{FF2B5EF4-FFF2-40B4-BE49-F238E27FC236}">
                  <a16:creationId xmlns:a16="http://schemas.microsoft.com/office/drawing/2014/main" id="{1D4E7E61-72B9-48D3-AC41-B27EAEDD9615}"/>
                </a:ext>
              </a:extLst>
            </p:cNvPr>
            <p:cNvSpPr/>
            <p:nvPr/>
          </p:nvSpPr>
          <p:spPr>
            <a:xfrm>
              <a:off x="8968760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6" name="Freeform: Shape 8705">
              <a:extLst>
                <a:ext uri="{FF2B5EF4-FFF2-40B4-BE49-F238E27FC236}">
                  <a16:creationId xmlns:a16="http://schemas.microsoft.com/office/drawing/2014/main" id="{91F5D301-0BB6-4EB6-871F-B38DF7B1F277}"/>
                </a:ext>
              </a:extLst>
            </p:cNvPr>
            <p:cNvSpPr/>
            <p:nvPr/>
          </p:nvSpPr>
          <p:spPr>
            <a:xfrm>
              <a:off x="9902398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7" name="Freeform: Shape 8706">
              <a:extLst>
                <a:ext uri="{FF2B5EF4-FFF2-40B4-BE49-F238E27FC236}">
                  <a16:creationId xmlns:a16="http://schemas.microsoft.com/office/drawing/2014/main" id="{DD1D4B79-0E66-482F-AF32-1EFAE02FE120}"/>
                </a:ext>
              </a:extLst>
            </p:cNvPr>
            <p:cNvSpPr/>
            <p:nvPr/>
          </p:nvSpPr>
          <p:spPr>
            <a:xfrm>
              <a:off x="9647770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8" name="Freeform: Shape 8707">
              <a:extLst>
                <a:ext uri="{FF2B5EF4-FFF2-40B4-BE49-F238E27FC236}">
                  <a16:creationId xmlns:a16="http://schemas.microsoft.com/office/drawing/2014/main" id="{A67B8B5F-B4CE-4482-B493-F9C0100820D5}"/>
                </a:ext>
              </a:extLst>
            </p:cNvPr>
            <p:cNvSpPr/>
            <p:nvPr/>
          </p:nvSpPr>
          <p:spPr>
            <a:xfrm>
              <a:off x="9732646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9" name="Freeform: Shape 8708">
              <a:extLst>
                <a:ext uri="{FF2B5EF4-FFF2-40B4-BE49-F238E27FC236}">
                  <a16:creationId xmlns:a16="http://schemas.microsoft.com/office/drawing/2014/main" id="{1EBE8241-91B7-4D36-934A-A6B502F2CA89}"/>
                </a:ext>
              </a:extLst>
            </p:cNvPr>
            <p:cNvSpPr/>
            <p:nvPr/>
          </p:nvSpPr>
          <p:spPr>
            <a:xfrm>
              <a:off x="973264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0" name="Freeform: Shape 8709">
              <a:extLst>
                <a:ext uri="{FF2B5EF4-FFF2-40B4-BE49-F238E27FC236}">
                  <a16:creationId xmlns:a16="http://schemas.microsoft.com/office/drawing/2014/main" id="{6CAE2476-AFFB-4A3D-B209-386C082608DD}"/>
                </a:ext>
              </a:extLst>
            </p:cNvPr>
            <p:cNvSpPr/>
            <p:nvPr/>
          </p:nvSpPr>
          <p:spPr>
            <a:xfrm>
              <a:off x="947801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1" name="Freeform: Shape 8710">
              <a:extLst>
                <a:ext uri="{FF2B5EF4-FFF2-40B4-BE49-F238E27FC236}">
                  <a16:creationId xmlns:a16="http://schemas.microsoft.com/office/drawing/2014/main" id="{C803A05E-1B2C-429B-ACAB-054B945F46F1}"/>
                </a:ext>
              </a:extLst>
            </p:cNvPr>
            <p:cNvSpPr/>
            <p:nvPr/>
          </p:nvSpPr>
          <p:spPr>
            <a:xfrm>
              <a:off x="9393141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2" name="Freeform: Shape 8711">
              <a:extLst>
                <a:ext uri="{FF2B5EF4-FFF2-40B4-BE49-F238E27FC236}">
                  <a16:creationId xmlns:a16="http://schemas.microsoft.com/office/drawing/2014/main" id="{455D7A38-FE42-4996-849F-5C4A7ECEDB60}"/>
                </a:ext>
              </a:extLst>
            </p:cNvPr>
            <p:cNvSpPr/>
            <p:nvPr/>
          </p:nvSpPr>
          <p:spPr>
            <a:xfrm>
              <a:off x="9053636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3" name="Freeform: Shape 8712">
              <a:extLst>
                <a:ext uri="{FF2B5EF4-FFF2-40B4-BE49-F238E27FC236}">
                  <a16:creationId xmlns:a16="http://schemas.microsoft.com/office/drawing/2014/main" id="{C6A514EF-2738-4256-9200-C2EDE7E69FD5}"/>
                </a:ext>
              </a:extLst>
            </p:cNvPr>
            <p:cNvSpPr/>
            <p:nvPr/>
          </p:nvSpPr>
          <p:spPr>
            <a:xfrm>
              <a:off x="9138512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4" name="Freeform: Shape 8713">
              <a:extLst>
                <a:ext uri="{FF2B5EF4-FFF2-40B4-BE49-F238E27FC236}">
                  <a16:creationId xmlns:a16="http://schemas.microsoft.com/office/drawing/2014/main" id="{19567F65-AE67-45D6-94DC-45A3498B8E6C}"/>
                </a:ext>
              </a:extLst>
            </p:cNvPr>
            <p:cNvSpPr/>
            <p:nvPr/>
          </p:nvSpPr>
          <p:spPr>
            <a:xfrm>
              <a:off x="9223388" y="383685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5" name="Freeform: Shape 8714">
              <a:extLst>
                <a:ext uri="{FF2B5EF4-FFF2-40B4-BE49-F238E27FC236}">
                  <a16:creationId xmlns:a16="http://schemas.microsoft.com/office/drawing/2014/main" id="{8BF141B0-15F6-4A90-B9D8-D401D2193481}"/>
                </a:ext>
              </a:extLst>
            </p:cNvPr>
            <p:cNvSpPr/>
            <p:nvPr/>
          </p:nvSpPr>
          <p:spPr>
            <a:xfrm>
              <a:off x="9223388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6" name="Freeform: Shape 8715">
              <a:extLst>
                <a:ext uri="{FF2B5EF4-FFF2-40B4-BE49-F238E27FC236}">
                  <a16:creationId xmlns:a16="http://schemas.microsoft.com/office/drawing/2014/main" id="{ABEAD8CE-0240-437C-AC0B-EADE855B8786}"/>
                </a:ext>
              </a:extLst>
            </p:cNvPr>
            <p:cNvSpPr/>
            <p:nvPr/>
          </p:nvSpPr>
          <p:spPr>
            <a:xfrm>
              <a:off x="9138512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7" name="Freeform: Shape 8716">
              <a:extLst>
                <a:ext uri="{FF2B5EF4-FFF2-40B4-BE49-F238E27FC236}">
                  <a16:creationId xmlns:a16="http://schemas.microsoft.com/office/drawing/2014/main" id="{4184EB65-514B-4620-9FE2-300188BCAE97}"/>
                </a:ext>
              </a:extLst>
            </p:cNvPr>
            <p:cNvSpPr/>
            <p:nvPr/>
          </p:nvSpPr>
          <p:spPr>
            <a:xfrm>
              <a:off x="8289750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8" name="Freeform: Shape 8717">
              <a:extLst>
                <a:ext uri="{FF2B5EF4-FFF2-40B4-BE49-F238E27FC236}">
                  <a16:creationId xmlns:a16="http://schemas.microsoft.com/office/drawing/2014/main" id="{72014F5E-6E7C-4582-B0E2-FFA82D716B1E}"/>
                </a:ext>
              </a:extLst>
            </p:cNvPr>
            <p:cNvSpPr/>
            <p:nvPr/>
          </p:nvSpPr>
          <p:spPr>
            <a:xfrm>
              <a:off x="8374626" y="400660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9" name="Freeform: Shape 8718">
              <a:extLst>
                <a:ext uri="{FF2B5EF4-FFF2-40B4-BE49-F238E27FC236}">
                  <a16:creationId xmlns:a16="http://schemas.microsoft.com/office/drawing/2014/main" id="{D8D43565-E1C9-4E7F-A770-0C7E2C17FED6}"/>
                </a:ext>
              </a:extLst>
            </p:cNvPr>
            <p:cNvSpPr/>
            <p:nvPr/>
          </p:nvSpPr>
          <p:spPr>
            <a:xfrm>
              <a:off x="7186359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0" name="Freeform: Shape 8719">
              <a:extLst>
                <a:ext uri="{FF2B5EF4-FFF2-40B4-BE49-F238E27FC236}">
                  <a16:creationId xmlns:a16="http://schemas.microsoft.com/office/drawing/2014/main" id="{DA261EC5-BF1D-4CE8-BA47-56CAF9D9A604}"/>
                </a:ext>
              </a:extLst>
            </p:cNvPr>
            <p:cNvSpPr/>
            <p:nvPr/>
          </p:nvSpPr>
          <p:spPr>
            <a:xfrm>
              <a:off x="7101483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1" name="Freeform: Shape 8720">
              <a:extLst>
                <a:ext uri="{FF2B5EF4-FFF2-40B4-BE49-F238E27FC236}">
                  <a16:creationId xmlns:a16="http://schemas.microsoft.com/office/drawing/2014/main" id="{128DDF1F-7690-4A8E-A534-F13AF660DBDB}"/>
                </a:ext>
              </a:extLst>
            </p:cNvPr>
            <p:cNvSpPr/>
            <p:nvPr/>
          </p:nvSpPr>
          <p:spPr>
            <a:xfrm>
              <a:off x="7016580" y="315784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2" name="Freeform: Shape 8721">
              <a:extLst>
                <a:ext uri="{FF2B5EF4-FFF2-40B4-BE49-F238E27FC236}">
                  <a16:creationId xmlns:a16="http://schemas.microsoft.com/office/drawing/2014/main" id="{621C16C1-E276-430C-A97E-F47385E2E0BE}"/>
                </a:ext>
              </a:extLst>
            </p:cNvPr>
            <p:cNvSpPr/>
            <p:nvPr/>
          </p:nvSpPr>
          <p:spPr>
            <a:xfrm>
              <a:off x="701658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3" name="Freeform: Shape 8722">
              <a:extLst>
                <a:ext uri="{FF2B5EF4-FFF2-40B4-BE49-F238E27FC236}">
                  <a16:creationId xmlns:a16="http://schemas.microsoft.com/office/drawing/2014/main" id="{2E84F2C4-77DD-452F-A729-75812761093F}"/>
                </a:ext>
              </a:extLst>
            </p:cNvPr>
            <p:cNvSpPr/>
            <p:nvPr/>
          </p:nvSpPr>
          <p:spPr>
            <a:xfrm>
              <a:off x="6931704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4" name="Freeform: Shape 8723">
              <a:extLst>
                <a:ext uri="{FF2B5EF4-FFF2-40B4-BE49-F238E27FC236}">
                  <a16:creationId xmlns:a16="http://schemas.microsoft.com/office/drawing/2014/main" id="{3A978D21-4525-46EA-9C52-CB9E4D5F79F3}"/>
                </a:ext>
              </a:extLst>
            </p:cNvPr>
            <p:cNvSpPr/>
            <p:nvPr/>
          </p:nvSpPr>
          <p:spPr>
            <a:xfrm>
              <a:off x="701658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5" name="Freeform: Shape 8724">
              <a:extLst>
                <a:ext uri="{FF2B5EF4-FFF2-40B4-BE49-F238E27FC236}">
                  <a16:creationId xmlns:a16="http://schemas.microsoft.com/office/drawing/2014/main" id="{6C2460AE-188A-48EC-827C-D27C19F4D11C}"/>
                </a:ext>
              </a:extLst>
            </p:cNvPr>
            <p:cNvSpPr/>
            <p:nvPr/>
          </p:nvSpPr>
          <p:spPr>
            <a:xfrm>
              <a:off x="701658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6" name="Freeform: Shape 8725">
              <a:extLst>
                <a:ext uri="{FF2B5EF4-FFF2-40B4-BE49-F238E27FC236}">
                  <a16:creationId xmlns:a16="http://schemas.microsoft.com/office/drawing/2014/main" id="{1F9FF2F7-E05B-430D-A7A2-88BEDEB072B6}"/>
                </a:ext>
              </a:extLst>
            </p:cNvPr>
            <p:cNvSpPr/>
            <p:nvPr/>
          </p:nvSpPr>
          <p:spPr>
            <a:xfrm>
              <a:off x="710148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7" name="Freeform: Shape 8726">
              <a:extLst>
                <a:ext uri="{FF2B5EF4-FFF2-40B4-BE49-F238E27FC236}">
                  <a16:creationId xmlns:a16="http://schemas.microsoft.com/office/drawing/2014/main" id="{E830716A-BA9C-417A-80B1-968171589CDF}"/>
                </a:ext>
              </a:extLst>
            </p:cNvPr>
            <p:cNvSpPr/>
            <p:nvPr/>
          </p:nvSpPr>
          <p:spPr>
            <a:xfrm>
              <a:off x="718635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8" name="Freeform: Shape 8727">
              <a:extLst>
                <a:ext uri="{FF2B5EF4-FFF2-40B4-BE49-F238E27FC236}">
                  <a16:creationId xmlns:a16="http://schemas.microsoft.com/office/drawing/2014/main" id="{0A3000EA-E1F4-4151-993D-7F4EFCE343E9}"/>
                </a:ext>
              </a:extLst>
            </p:cNvPr>
            <p:cNvSpPr/>
            <p:nvPr/>
          </p:nvSpPr>
          <p:spPr>
            <a:xfrm>
              <a:off x="727123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9" name="Freeform: Shape 8728">
              <a:extLst>
                <a:ext uri="{FF2B5EF4-FFF2-40B4-BE49-F238E27FC236}">
                  <a16:creationId xmlns:a16="http://schemas.microsoft.com/office/drawing/2014/main" id="{CA790E57-D0B8-4EB0-9375-D1EF32631624}"/>
                </a:ext>
              </a:extLst>
            </p:cNvPr>
            <p:cNvSpPr/>
            <p:nvPr/>
          </p:nvSpPr>
          <p:spPr>
            <a:xfrm>
              <a:off x="735611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0" name="Freeform: Shape 8729">
              <a:extLst>
                <a:ext uri="{FF2B5EF4-FFF2-40B4-BE49-F238E27FC236}">
                  <a16:creationId xmlns:a16="http://schemas.microsoft.com/office/drawing/2014/main" id="{7D4B1998-684C-4ADB-82D3-A590C0939F75}"/>
                </a:ext>
              </a:extLst>
            </p:cNvPr>
            <p:cNvSpPr/>
            <p:nvPr/>
          </p:nvSpPr>
          <p:spPr>
            <a:xfrm>
              <a:off x="744098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1" name="Freeform: Shape 8730">
              <a:extLst>
                <a:ext uri="{FF2B5EF4-FFF2-40B4-BE49-F238E27FC236}">
                  <a16:creationId xmlns:a16="http://schemas.microsoft.com/office/drawing/2014/main" id="{D0DB5EA2-B8C0-4FBF-B34D-E528D25FE63B}"/>
                </a:ext>
              </a:extLst>
            </p:cNvPr>
            <p:cNvSpPr/>
            <p:nvPr/>
          </p:nvSpPr>
          <p:spPr>
            <a:xfrm>
              <a:off x="7440987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2" name="Freeform: Shape 8731">
              <a:extLst>
                <a:ext uri="{FF2B5EF4-FFF2-40B4-BE49-F238E27FC236}">
                  <a16:creationId xmlns:a16="http://schemas.microsoft.com/office/drawing/2014/main" id="{82160D01-FC27-4A01-9B5B-6EC060D881C2}"/>
                </a:ext>
              </a:extLst>
            </p:cNvPr>
            <p:cNvSpPr/>
            <p:nvPr/>
          </p:nvSpPr>
          <p:spPr>
            <a:xfrm>
              <a:off x="735611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3" name="Freeform: Shape 8732">
              <a:extLst>
                <a:ext uri="{FF2B5EF4-FFF2-40B4-BE49-F238E27FC236}">
                  <a16:creationId xmlns:a16="http://schemas.microsoft.com/office/drawing/2014/main" id="{8F4F8BC9-0A07-4192-B7B1-6136E30B6C3A}"/>
                </a:ext>
              </a:extLst>
            </p:cNvPr>
            <p:cNvSpPr/>
            <p:nvPr/>
          </p:nvSpPr>
          <p:spPr>
            <a:xfrm>
              <a:off x="727123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4" name="Freeform: Shape 8733">
              <a:extLst>
                <a:ext uri="{FF2B5EF4-FFF2-40B4-BE49-F238E27FC236}">
                  <a16:creationId xmlns:a16="http://schemas.microsoft.com/office/drawing/2014/main" id="{E820002C-4B1C-4D08-970F-F13C447A86C4}"/>
                </a:ext>
              </a:extLst>
            </p:cNvPr>
            <p:cNvSpPr/>
            <p:nvPr/>
          </p:nvSpPr>
          <p:spPr>
            <a:xfrm>
              <a:off x="7186359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5" name="Freeform: Shape 8734">
              <a:extLst>
                <a:ext uri="{FF2B5EF4-FFF2-40B4-BE49-F238E27FC236}">
                  <a16:creationId xmlns:a16="http://schemas.microsoft.com/office/drawing/2014/main" id="{26D94641-8715-4BE1-8502-660D1BD9C985}"/>
                </a:ext>
              </a:extLst>
            </p:cNvPr>
            <p:cNvSpPr/>
            <p:nvPr/>
          </p:nvSpPr>
          <p:spPr>
            <a:xfrm>
              <a:off x="710148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6" name="Freeform: Shape 8735">
              <a:extLst>
                <a:ext uri="{FF2B5EF4-FFF2-40B4-BE49-F238E27FC236}">
                  <a16:creationId xmlns:a16="http://schemas.microsoft.com/office/drawing/2014/main" id="{508D954D-C77F-40EC-8D9C-F6402F502649}"/>
                </a:ext>
              </a:extLst>
            </p:cNvPr>
            <p:cNvSpPr/>
            <p:nvPr/>
          </p:nvSpPr>
          <p:spPr>
            <a:xfrm>
              <a:off x="710148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7" name="Freeform: Shape 8736">
              <a:extLst>
                <a:ext uri="{FF2B5EF4-FFF2-40B4-BE49-F238E27FC236}">
                  <a16:creationId xmlns:a16="http://schemas.microsoft.com/office/drawing/2014/main" id="{8E4D5901-4A1C-4BE2-A7C1-82550E93E0DF}"/>
                </a:ext>
              </a:extLst>
            </p:cNvPr>
            <p:cNvSpPr/>
            <p:nvPr/>
          </p:nvSpPr>
          <p:spPr>
            <a:xfrm>
              <a:off x="7186359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8" name="Freeform: Shape 8737">
              <a:extLst>
                <a:ext uri="{FF2B5EF4-FFF2-40B4-BE49-F238E27FC236}">
                  <a16:creationId xmlns:a16="http://schemas.microsoft.com/office/drawing/2014/main" id="{DB76463B-16C6-4933-8E31-B1F4BA626D52}"/>
                </a:ext>
              </a:extLst>
            </p:cNvPr>
            <p:cNvSpPr/>
            <p:nvPr/>
          </p:nvSpPr>
          <p:spPr>
            <a:xfrm>
              <a:off x="727123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9" name="Freeform: Shape 8738">
              <a:extLst>
                <a:ext uri="{FF2B5EF4-FFF2-40B4-BE49-F238E27FC236}">
                  <a16:creationId xmlns:a16="http://schemas.microsoft.com/office/drawing/2014/main" id="{2BB60A67-9E33-4073-8839-44C8A0BD3285}"/>
                </a:ext>
              </a:extLst>
            </p:cNvPr>
            <p:cNvSpPr/>
            <p:nvPr/>
          </p:nvSpPr>
          <p:spPr>
            <a:xfrm>
              <a:off x="735611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0" name="Freeform: Shape 8739">
              <a:extLst>
                <a:ext uri="{FF2B5EF4-FFF2-40B4-BE49-F238E27FC236}">
                  <a16:creationId xmlns:a16="http://schemas.microsoft.com/office/drawing/2014/main" id="{1A55DC0B-3953-42FE-9874-B3091EB7FD44}"/>
                </a:ext>
              </a:extLst>
            </p:cNvPr>
            <p:cNvSpPr/>
            <p:nvPr/>
          </p:nvSpPr>
          <p:spPr>
            <a:xfrm>
              <a:off x="735611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1" name="Freeform: Shape 8740">
              <a:extLst>
                <a:ext uri="{FF2B5EF4-FFF2-40B4-BE49-F238E27FC236}">
                  <a16:creationId xmlns:a16="http://schemas.microsoft.com/office/drawing/2014/main" id="{68E101CC-4238-4608-9571-8AAFE80389FC}"/>
                </a:ext>
              </a:extLst>
            </p:cNvPr>
            <p:cNvSpPr/>
            <p:nvPr/>
          </p:nvSpPr>
          <p:spPr>
            <a:xfrm>
              <a:off x="744098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2" name="Freeform: Shape 8741">
              <a:extLst>
                <a:ext uri="{FF2B5EF4-FFF2-40B4-BE49-F238E27FC236}">
                  <a16:creationId xmlns:a16="http://schemas.microsoft.com/office/drawing/2014/main" id="{C3E986D4-1457-4C30-A949-5EE9AFEE6ACD}"/>
                </a:ext>
              </a:extLst>
            </p:cNvPr>
            <p:cNvSpPr/>
            <p:nvPr/>
          </p:nvSpPr>
          <p:spPr>
            <a:xfrm>
              <a:off x="744098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3" name="Freeform: Shape 8742">
              <a:extLst>
                <a:ext uri="{FF2B5EF4-FFF2-40B4-BE49-F238E27FC236}">
                  <a16:creationId xmlns:a16="http://schemas.microsoft.com/office/drawing/2014/main" id="{F2E7D130-FB99-4828-A39D-F7CC35793FA5}"/>
                </a:ext>
              </a:extLst>
            </p:cNvPr>
            <p:cNvSpPr/>
            <p:nvPr/>
          </p:nvSpPr>
          <p:spPr>
            <a:xfrm>
              <a:off x="7525864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4" name="Freeform: Shape 8743">
              <a:extLst>
                <a:ext uri="{FF2B5EF4-FFF2-40B4-BE49-F238E27FC236}">
                  <a16:creationId xmlns:a16="http://schemas.microsoft.com/office/drawing/2014/main" id="{E67A2346-F8A5-465F-9220-25284F98A80D}"/>
                </a:ext>
              </a:extLst>
            </p:cNvPr>
            <p:cNvSpPr/>
            <p:nvPr/>
          </p:nvSpPr>
          <p:spPr>
            <a:xfrm>
              <a:off x="7525864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5" name="Freeform: Shape 8744">
              <a:extLst>
                <a:ext uri="{FF2B5EF4-FFF2-40B4-BE49-F238E27FC236}">
                  <a16:creationId xmlns:a16="http://schemas.microsoft.com/office/drawing/2014/main" id="{87962A95-E1BB-49FB-8C78-1A6F4CEBD0E3}"/>
                </a:ext>
              </a:extLst>
            </p:cNvPr>
            <p:cNvSpPr/>
            <p:nvPr/>
          </p:nvSpPr>
          <p:spPr>
            <a:xfrm>
              <a:off x="761074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6" name="Freeform: Shape 8745">
              <a:extLst>
                <a:ext uri="{FF2B5EF4-FFF2-40B4-BE49-F238E27FC236}">
                  <a16:creationId xmlns:a16="http://schemas.microsoft.com/office/drawing/2014/main" id="{B19FEE94-C898-4467-94C8-D1B1BCB874D1}"/>
                </a:ext>
              </a:extLst>
            </p:cNvPr>
            <p:cNvSpPr/>
            <p:nvPr/>
          </p:nvSpPr>
          <p:spPr>
            <a:xfrm>
              <a:off x="769561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7" name="Freeform: Shape 8746">
              <a:extLst>
                <a:ext uri="{FF2B5EF4-FFF2-40B4-BE49-F238E27FC236}">
                  <a16:creationId xmlns:a16="http://schemas.microsoft.com/office/drawing/2014/main" id="{A4961BCC-5B58-48C2-93FD-753D39A7C106}"/>
                </a:ext>
              </a:extLst>
            </p:cNvPr>
            <p:cNvSpPr/>
            <p:nvPr/>
          </p:nvSpPr>
          <p:spPr>
            <a:xfrm>
              <a:off x="778049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8" name="Freeform: Shape 8747">
              <a:extLst>
                <a:ext uri="{FF2B5EF4-FFF2-40B4-BE49-F238E27FC236}">
                  <a16:creationId xmlns:a16="http://schemas.microsoft.com/office/drawing/2014/main" id="{FD3DA0F2-C12A-4B90-8E50-AE79984D06C1}"/>
                </a:ext>
              </a:extLst>
            </p:cNvPr>
            <p:cNvSpPr/>
            <p:nvPr/>
          </p:nvSpPr>
          <p:spPr>
            <a:xfrm>
              <a:off x="778049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9" name="Freeform: Shape 8748">
              <a:extLst>
                <a:ext uri="{FF2B5EF4-FFF2-40B4-BE49-F238E27FC236}">
                  <a16:creationId xmlns:a16="http://schemas.microsoft.com/office/drawing/2014/main" id="{656623EC-4C1D-4867-AF12-5E0D5A966CA0}"/>
                </a:ext>
              </a:extLst>
            </p:cNvPr>
            <p:cNvSpPr/>
            <p:nvPr/>
          </p:nvSpPr>
          <p:spPr>
            <a:xfrm>
              <a:off x="7695616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0" name="Freeform: Shape 8749">
              <a:extLst>
                <a:ext uri="{FF2B5EF4-FFF2-40B4-BE49-F238E27FC236}">
                  <a16:creationId xmlns:a16="http://schemas.microsoft.com/office/drawing/2014/main" id="{8718B3BA-F95D-47E1-84D0-A9D4D8B60B66}"/>
                </a:ext>
              </a:extLst>
            </p:cNvPr>
            <p:cNvSpPr/>
            <p:nvPr/>
          </p:nvSpPr>
          <p:spPr>
            <a:xfrm>
              <a:off x="769561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1" name="Freeform: Shape 8750">
              <a:extLst>
                <a:ext uri="{FF2B5EF4-FFF2-40B4-BE49-F238E27FC236}">
                  <a16:creationId xmlns:a16="http://schemas.microsoft.com/office/drawing/2014/main" id="{9D2EEED8-0852-4C98-959F-4F933AE8BF8F}"/>
                </a:ext>
              </a:extLst>
            </p:cNvPr>
            <p:cNvSpPr/>
            <p:nvPr/>
          </p:nvSpPr>
          <p:spPr>
            <a:xfrm>
              <a:off x="7865369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2" name="Freeform: Shape 8751">
              <a:extLst>
                <a:ext uri="{FF2B5EF4-FFF2-40B4-BE49-F238E27FC236}">
                  <a16:creationId xmlns:a16="http://schemas.microsoft.com/office/drawing/2014/main" id="{AA8C11F3-1315-4B96-B908-0BBE9499F8CC}"/>
                </a:ext>
              </a:extLst>
            </p:cNvPr>
            <p:cNvSpPr/>
            <p:nvPr/>
          </p:nvSpPr>
          <p:spPr>
            <a:xfrm>
              <a:off x="7865369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3" name="Freeform: Shape 8752">
              <a:extLst>
                <a:ext uri="{FF2B5EF4-FFF2-40B4-BE49-F238E27FC236}">
                  <a16:creationId xmlns:a16="http://schemas.microsoft.com/office/drawing/2014/main" id="{951985F5-F5C2-449B-A2E0-079F8E288B25}"/>
                </a:ext>
              </a:extLst>
            </p:cNvPr>
            <p:cNvSpPr/>
            <p:nvPr/>
          </p:nvSpPr>
          <p:spPr>
            <a:xfrm>
              <a:off x="795024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4" name="Freeform: Shape 8753">
              <a:extLst>
                <a:ext uri="{FF2B5EF4-FFF2-40B4-BE49-F238E27FC236}">
                  <a16:creationId xmlns:a16="http://schemas.microsoft.com/office/drawing/2014/main" id="{CDA6E282-7F51-4C32-857D-2FB9F4A19528}"/>
                </a:ext>
              </a:extLst>
            </p:cNvPr>
            <p:cNvSpPr/>
            <p:nvPr/>
          </p:nvSpPr>
          <p:spPr>
            <a:xfrm>
              <a:off x="7950245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5" name="Freeform: Shape 8754">
              <a:extLst>
                <a:ext uri="{FF2B5EF4-FFF2-40B4-BE49-F238E27FC236}">
                  <a16:creationId xmlns:a16="http://schemas.microsoft.com/office/drawing/2014/main" id="{004B2989-D403-4251-B008-52571E0B38B0}"/>
                </a:ext>
              </a:extLst>
            </p:cNvPr>
            <p:cNvSpPr/>
            <p:nvPr/>
          </p:nvSpPr>
          <p:spPr>
            <a:xfrm>
              <a:off x="795024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6" name="Freeform: Shape 8755">
              <a:extLst>
                <a:ext uri="{FF2B5EF4-FFF2-40B4-BE49-F238E27FC236}">
                  <a16:creationId xmlns:a16="http://schemas.microsoft.com/office/drawing/2014/main" id="{A5721506-4424-43F5-BA3D-75F12A04760E}"/>
                </a:ext>
              </a:extLst>
            </p:cNvPr>
            <p:cNvSpPr/>
            <p:nvPr/>
          </p:nvSpPr>
          <p:spPr>
            <a:xfrm>
              <a:off x="7865369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7" name="Freeform: Shape 8756">
              <a:extLst>
                <a:ext uri="{FF2B5EF4-FFF2-40B4-BE49-F238E27FC236}">
                  <a16:creationId xmlns:a16="http://schemas.microsoft.com/office/drawing/2014/main" id="{FCE68C4D-7637-4B1B-98E1-C6702BD0AAC3}"/>
                </a:ext>
              </a:extLst>
            </p:cNvPr>
            <p:cNvSpPr/>
            <p:nvPr/>
          </p:nvSpPr>
          <p:spPr>
            <a:xfrm>
              <a:off x="7865369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8" name="Freeform: Shape 8757">
              <a:extLst>
                <a:ext uri="{FF2B5EF4-FFF2-40B4-BE49-F238E27FC236}">
                  <a16:creationId xmlns:a16="http://schemas.microsoft.com/office/drawing/2014/main" id="{9A2488A1-42A5-4371-BCF6-70FE8EE25C3E}"/>
                </a:ext>
              </a:extLst>
            </p:cNvPr>
            <p:cNvSpPr/>
            <p:nvPr/>
          </p:nvSpPr>
          <p:spPr>
            <a:xfrm>
              <a:off x="778049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9" name="Freeform: Shape 8758">
              <a:extLst>
                <a:ext uri="{FF2B5EF4-FFF2-40B4-BE49-F238E27FC236}">
                  <a16:creationId xmlns:a16="http://schemas.microsoft.com/office/drawing/2014/main" id="{AA21F011-17CB-4650-8616-68E57F1E6298}"/>
                </a:ext>
              </a:extLst>
            </p:cNvPr>
            <p:cNvSpPr/>
            <p:nvPr/>
          </p:nvSpPr>
          <p:spPr>
            <a:xfrm>
              <a:off x="769561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0" name="Freeform: Shape 8759">
              <a:extLst>
                <a:ext uri="{FF2B5EF4-FFF2-40B4-BE49-F238E27FC236}">
                  <a16:creationId xmlns:a16="http://schemas.microsoft.com/office/drawing/2014/main" id="{7CDCC484-5F6C-4F9C-B61D-F5DABF99899F}"/>
                </a:ext>
              </a:extLst>
            </p:cNvPr>
            <p:cNvSpPr/>
            <p:nvPr/>
          </p:nvSpPr>
          <p:spPr>
            <a:xfrm>
              <a:off x="7865369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1" name="Freeform: Shape 8760">
              <a:extLst>
                <a:ext uri="{FF2B5EF4-FFF2-40B4-BE49-F238E27FC236}">
                  <a16:creationId xmlns:a16="http://schemas.microsoft.com/office/drawing/2014/main" id="{49493A8F-A380-4E2A-ACB7-28C627EED2C2}"/>
                </a:ext>
              </a:extLst>
            </p:cNvPr>
            <p:cNvSpPr/>
            <p:nvPr/>
          </p:nvSpPr>
          <p:spPr>
            <a:xfrm>
              <a:off x="7865369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2" name="Freeform: Shape 8761">
              <a:extLst>
                <a:ext uri="{FF2B5EF4-FFF2-40B4-BE49-F238E27FC236}">
                  <a16:creationId xmlns:a16="http://schemas.microsoft.com/office/drawing/2014/main" id="{F43372BE-2261-4914-B626-2921A1565798}"/>
                </a:ext>
              </a:extLst>
            </p:cNvPr>
            <p:cNvSpPr/>
            <p:nvPr/>
          </p:nvSpPr>
          <p:spPr>
            <a:xfrm>
              <a:off x="7865369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3" name="Freeform: Shape 8762">
              <a:extLst>
                <a:ext uri="{FF2B5EF4-FFF2-40B4-BE49-F238E27FC236}">
                  <a16:creationId xmlns:a16="http://schemas.microsoft.com/office/drawing/2014/main" id="{7D3252A3-872A-40A5-8BCA-949E5839C972}"/>
                </a:ext>
              </a:extLst>
            </p:cNvPr>
            <p:cNvSpPr/>
            <p:nvPr/>
          </p:nvSpPr>
          <p:spPr>
            <a:xfrm>
              <a:off x="7950245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4" name="Freeform: Shape 8763">
              <a:extLst>
                <a:ext uri="{FF2B5EF4-FFF2-40B4-BE49-F238E27FC236}">
                  <a16:creationId xmlns:a16="http://schemas.microsoft.com/office/drawing/2014/main" id="{121EC88A-DA1D-4F72-A534-48E9F0CD07DC}"/>
                </a:ext>
              </a:extLst>
            </p:cNvPr>
            <p:cNvSpPr/>
            <p:nvPr/>
          </p:nvSpPr>
          <p:spPr>
            <a:xfrm>
              <a:off x="7950245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5" name="Freeform: Shape 8764">
              <a:extLst>
                <a:ext uri="{FF2B5EF4-FFF2-40B4-BE49-F238E27FC236}">
                  <a16:creationId xmlns:a16="http://schemas.microsoft.com/office/drawing/2014/main" id="{46A7B954-441A-412B-B259-4164098CD484}"/>
                </a:ext>
              </a:extLst>
            </p:cNvPr>
            <p:cNvSpPr/>
            <p:nvPr/>
          </p:nvSpPr>
          <p:spPr>
            <a:xfrm>
              <a:off x="8035121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6" name="Freeform: Shape 8765">
              <a:extLst>
                <a:ext uri="{FF2B5EF4-FFF2-40B4-BE49-F238E27FC236}">
                  <a16:creationId xmlns:a16="http://schemas.microsoft.com/office/drawing/2014/main" id="{FC26A60D-D48A-4D0D-890F-D1C9628D8AAB}"/>
                </a:ext>
              </a:extLst>
            </p:cNvPr>
            <p:cNvSpPr/>
            <p:nvPr/>
          </p:nvSpPr>
          <p:spPr>
            <a:xfrm>
              <a:off x="8035121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7" name="Freeform: Shape 8766">
              <a:extLst>
                <a:ext uri="{FF2B5EF4-FFF2-40B4-BE49-F238E27FC236}">
                  <a16:creationId xmlns:a16="http://schemas.microsoft.com/office/drawing/2014/main" id="{726162CE-7FB3-4405-9D8D-541BB995986B}"/>
                </a:ext>
              </a:extLst>
            </p:cNvPr>
            <p:cNvSpPr/>
            <p:nvPr/>
          </p:nvSpPr>
          <p:spPr>
            <a:xfrm>
              <a:off x="8119997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8" name="Freeform: Shape 8767">
              <a:extLst>
                <a:ext uri="{FF2B5EF4-FFF2-40B4-BE49-F238E27FC236}">
                  <a16:creationId xmlns:a16="http://schemas.microsoft.com/office/drawing/2014/main" id="{50746585-8572-413F-BB7C-3CCA6E8BDB2A}"/>
                </a:ext>
              </a:extLst>
            </p:cNvPr>
            <p:cNvSpPr/>
            <p:nvPr/>
          </p:nvSpPr>
          <p:spPr>
            <a:xfrm>
              <a:off x="8035121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9" name="Freeform: Shape 8768">
              <a:extLst>
                <a:ext uri="{FF2B5EF4-FFF2-40B4-BE49-F238E27FC236}">
                  <a16:creationId xmlns:a16="http://schemas.microsoft.com/office/drawing/2014/main" id="{20CEFCFE-3D03-41A5-8BF6-2079E2A1B561}"/>
                </a:ext>
              </a:extLst>
            </p:cNvPr>
            <p:cNvSpPr/>
            <p:nvPr/>
          </p:nvSpPr>
          <p:spPr>
            <a:xfrm>
              <a:off x="8035121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0" name="Freeform: Shape 8769">
              <a:extLst>
                <a:ext uri="{FF2B5EF4-FFF2-40B4-BE49-F238E27FC236}">
                  <a16:creationId xmlns:a16="http://schemas.microsoft.com/office/drawing/2014/main" id="{5F90A94E-624D-4622-A8D1-4C214E07BCE5}"/>
                </a:ext>
              </a:extLst>
            </p:cNvPr>
            <p:cNvSpPr/>
            <p:nvPr/>
          </p:nvSpPr>
          <p:spPr>
            <a:xfrm>
              <a:off x="7950245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1" name="Freeform: Shape 8770">
              <a:extLst>
                <a:ext uri="{FF2B5EF4-FFF2-40B4-BE49-F238E27FC236}">
                  <a16:creationId xmlns:a16="http://schemas.microsoft.com/office/drawing/2014/main" id="{ADE07C4D-FEE6-4E81-AA77-EDA03FB995D0}"/>
                </a:ext>
              </a:extLst>
            </p:cNvPr>
            <p:cNvSpPr/>
            <p:nvPr/>
          </p:nvSpPr>
          <p:spPr>
            <a:xfrm>
              <a:off x="7780492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2" name="Freeform: Shape 8771">
              <a:extLst>
                <a:ext uri="{FF2B5EF4-FFF2-40B4-BE49-F238E27FC236}">
                  <a16:creationId xmlns:a16="http://schemas.microsoft.com/office/drawing/2014/main" id="{9EEC47CD-CCB7-477E-9F19-DE2D488BD711}"/>
                </a:ext>
              </a:extLst>
            </p:cNvPr>
            <p:cNvSpPr/>
            <p:nvPr/>
          </p:nvSpPr>
          <p:spPr>
            <a:xfrm>
              <a:off x="7695616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3" name="Freeform: Shape 8772">
              <a:extLst>
                <a:ext uri="{FF2B5EF4-FFF2-40B4-BE49-F238E27FC236}">
                  <a16:creationId xmlns:a16="http://schemas.microsoft.com/office/drawing/2014/main" id="{9939AFA5-8E26-44C7-9BBD-7249FCFB1A9E}"/>
                </a:ext>
              </a:extLst>
            </p:cNvPr>
            <p:cNvSpPr/>
            <p:nvPr/>
          </p:nvSpPr>
          <p:spPr>
            <a:xfrm>
              <a:off x="7610740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4" name="Freeform: Shape 8773">
              <a:extLst>
                <a:ext uri="{FF2B5EF4-FFF2-40B4-BE49-F238E27FC236}">
                  <a16:creationId xmlns:a16="http://schemas.microsoft.com/office/drawing/2014/main" id="{6CF731B8-7429-4D5D-83C2-EDA1BDD2AD84}"/>
                </a:ext>
              </a:extLst>
            </p:cNvPr>
            <p:cNvSpPr/>
            <p:nvPr/>
          </p:nvSpPr>
          <p:spPr>
            <a:xfrm>
              <a:off x="8119997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5" name="Freeform: Shape 8774">
              <a:extLst>
                <a:ext uri="{FF2B5EF4-FFF2-40B4-BE49-F238E27FC236}">
                  <a16:creationId xmlns:a16="http://schemas.microsoft.com/office/drawing/2014/main" id="{6D18D4C9-032A-45E5-89D3-80376E0E682C}"/>
                </a:ext>
              </a:extLst>
            </p:cNvPr>
            <p:cNvSpPr/>
            <p:nvPr/>
          </p:nvSpPr>
          <p:spPr>
            <a:xfrm>
              <a:off x="8204874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6" name="Freeform: Shape 8775">
              <a:extLst>
                <a:ext uri="{FF2B5EF4-FFF2-40B4-BE49-F238E27FC236}">
                  <a16:creationId xmlns:a16="http://schemas.microsoft.com/office/drawing/2014/main" id="{9473D183-3420-46D8-9412-449DDCD944A4}"/>
                </a:ext>
              </a:extLst>
            </p:cNvPr>
            <p:cNvSpPr/>
            <p:nvPr/>
          </p:nvSpPr>
          <p:spPr>
            <a:xfrm>
              <a:off x="8204874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7" name="Freeform: Shape 8776">
              <a:extLst>
                <a:ext uri="{FF2B5EF4-FFF2-40B4-BE49-F238E27FC236}">
                  <a16:creationId xmlns:a16="http://schemas.microsoft.com/office/drawing/2014/main" id="{7C7F5E53-6EC1-4E6D-8A54-E6157ED43D3A}"/>
                </a:ext>
              </a:extLst>
            </p:cNvPr>
            <p:cNvSpPr/>
            <p:nvPr/>
          </p:nvSpPr>
          <p:spPr>
            <a:xfrm>
              <a:off x="8204874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8" name="Freeform: Shape 8777">
              <a:extLst>
                <a:ext uri="{FF2B5EF4-FFF2-40B4-BE49-F238E27FC236}">
                  <a16:creationId xmlns:a16="http://schemas.microsoft.com/office/drawing/2014/main" id="{9E909C8F-0335-4BF6-A13E-AF2A0EEE2BF5}"/>
                </a:ext>
              </a:extLst>
            </p:cNvPr>
            <p:cNvSpPr/>
            <p:nvPr/>
          </p:nvSpPr>
          <p:spPr>
            <a:xfrm>
              <a:off x="8204874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9" name="Freeform: Shape 8778">
              <a:extLst>
                <a:ext uri="{FF2B5EF4-FFF2-40B4-BE49-F238E27FC236}">
                  <a16:creationId xmlns:a16="http://schemas.microsoft.com/office/drawing/2014/main" id="{0AA78897-85EF-4B43-A246-4633A5922E15}"/>
                </a:ext>
              </a:extLst>
            </p:cNvPr>
            <p:cNvSpPr/>
            <p:nvPr/>
          </p:nvSpPr>
          <p:spPr>
            <a:xfrm>
              <a:off x="8204874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0" name="Freeform: Shape 8779">
              <a:extLst>
                <a:ext uri="{FF2B5EF4-FFF2-40B4-BE49-F238E27FC236}">
                  <a16:creationId xmlns:a16="http://schemas.microsoft.com/office/drawing/2014/main" id="{7B1097C4-A213-4BCA-8716-204DB10FC0B8}"/>
                </a:ext>
              </a:extLst>
            </p:cNvPr>
            <p:cNvSpPr/>
            <p:nvPr/>
          </p:nvSpPr>
          <p:spPr>
            <a:xfrm>
              <a:off x="8204874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1" name="Freeform: Shape 8780">
              <a:extLst>
                <a:ext uri="{FF2B5EF4-FFF2-40B4-BE49-F238E27FC236}">
                  <a16:creationId xmlns:a16="http://schemas.microsoft.com/office/drawing/2014/main" id="{9FF10F1D-51A3-43DE-B707-8897768075EC}"/>
                </a:ext>
              </a:extLst>
            </p:cNvPr>
            <p:cNvSpPr/>
            <p:nvPr/>
          </p:nvSpPr>
          <p:spPr>
            <a:xfrm>
              <a:off x="8289750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2" name="Freeform: Shape 8781">
              <a:extLst>
                <a:ext uri="{FF2B5EF4-FFF2-40B4-BE49-F238E27FC236}">
                  <a16:creationId xmlns:a16="http://schemas.microsoft.com/office/drawing/2014/main" id="{754E2F82-4068-4356-B4FC-2C17D6A6B643}"/>
                </a:ext>
              </a:extLst>
            </p:cNvPr>
            <p:cNvSpPr/>
            <p:nvPr/>
          </p:nvSpPr>
          <p:spPr>
            <a:xfrm>
              <a:off x="837462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3" name="Freeform: Shape 8782">
              <a:extLst>
                <a:ext uri="{FF2B5EF4-FFF2-40B4-BE49-F238E27FC236}">
                  <a16:creationId xmlns:a16="http://schemas.microsoft.com/office/drawing/2014/main" id="{D92B24DF-CA5C-41C8-B2D3-830D9E8E9DB4}"/>
                </a:ext>
              </a:extLst>
            </p:cNvPr>
            <p:cNvSpPr/>
            <p:nvPr/>
          </p:nvSpPr>
          <p:spPr>
            <a:xfrm>
              <a:off x="837462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4" name="Freeform: Shape 8783">
              <a:extLst>
                <a:ext uri="{FF2B5EF4-FFF2-40B4-BE49-F238E27FC236}">
                  <a16:creationId xmlns:a16="http://schemas.microsoft.com/office/drawing/2014/main" id="{2E0E453A-CD1E-49A7-8DB0-020E660ACAC9}"/>
                </a:ext>
              </a:extLst>
            </p:cNvPr>
            <p:cNvSpPr/>
            <p:nvPr/>
          </p:nvSpPr>
          <p:spPr>
            <a:xfrm>
              <a:off x="845950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5" name="Freeform: Shape 8784">
              <a:extLst>
                <a:ext uri="{FF2B5EF4-FFF2-40B4-BE49-F238E27FC236}">
                  <a16:creationId xmlns:a16="http://schemas.microsoft.com/office/drawing/2014/main" id="{1C20EB89-BBA8-4D01-BBA7-1743CA50266D}"/>
                </a:ext>
              </a:extLst>
            </p:cNvPr>
            <p:cNvSpPr/>
            <p:nvPr/>
          </p:nvSpPr>
          <p:spPr>
            <a:xfrm>
              <a:off x="8544379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6" name="Freeform: Shape 8785">
              <a:extLst>
                <a:ext uri="{FF2B5EF4-FFF2-40B4-BE49-F238E27FC236}">
                  <a16:creationId xmlns:a16="http://schemas.microsoft.com/office/drawing/2014/main" id="{8B204A58-0FD3-4925-8EDC-9158AC780E7F}"/>
                </a:ext>
              </a:extLst>
            </p:cNvPr>
            <p:cNvSpPr/>
            <p:nvPr/>
          </p:nvSpPr>
          <p:spPr>
            <a:xfrm>
              <a:off x="8544379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7" name="Freeform: Shape 8786">
              <a:extLst>
                <a:ext uri="{FF2B5EF4-FFF2-40B4-BE49-F238E27FC236}">
                  <a16:creationId xmlns:a16="http://schemas.microsoft.com/office/drawing/2014/main" id="{F5455F5D-BEB8-4AEA-835F-C04E0E2FDF66}"/>
                </a:ext>
              </a:extLst>
            </p:cNvPr>
            <p:cNvSpPr/>
            <p:nvPr/>
          </p:nvSpPr>
          <p:spPr>
            <a:xfrm>
              <a:off x="862925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8" name="Freeform: Shape 8787">
              <a:extLst>
                <a:ext uri="{FF2B5EF4-FFF2-40B4-BE49-F238E27FC236}">
                  <a16:creationId xmlns:a16="http://schemas.microsoft.com/office/drawing/2014/main" id="{FB782211-6A96-4E98-9AB8-19B87FCA2BB7}"/>
                </a:ext>
              </a:extLst>
            </p:cNvPr>
            <p:cNvSpPr/>
            <p:nvPr/>
          </p:nvSpPr>
          <p:spPr>
            <a:xfrm>
              <a:off x="871413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9" name="Freeform: Shape 8788">
              <a:extLst>
                <a:ext uri="{FF2B5EF4-FFF2-40B4-BE49-F238E27FC236}">
                  <a16:creationId xmlns:a16="http://schemas.microsoft.com/office/drawing/2014/main" id="{A81E57B7-18F5-4FED-B678-63CF9A4F495A}"/>
                </a:ext>
              </a:extLst>
            </p:cNvPr>
            <p:cNvSpPr/>
            <p:nvPr/>
          </p:nvSpPr>
          <p:spPr>
            <a:xfrm>
              <a:off x="8714131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0" name="Freeform: Shape 8789">
              <a:extLst>
                <a:ext uri="{FF2B5EF4-FFF2-40B4-BE49-F238E27FC236}">
                  <a16:creationId xmlns:a16="http://schemas.microsoft.com/office/drawing/2014/main" id="{5EB81B83-6ABF-41E8-9292-AA3759F82EA2}"/>
                </a:ext>
              </a:extLst>
            </p:cNvPr>
            <p:cNvSpPr/>
            <p:nvPr/>
          </p:nvSpPr>
          <p:spPr>
            <a:xfrm>
              <a:off x="8799007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1" name="Freeform: Shape 8790">
              <a:extLst>
                <a:ext uri="{FF2B5EF4-FFF2-40B4-BE49-F238E27FC236}">
                  <a16:creationId xmlns:a16="http://schemas.microsoft.com/office/drawing/2014/main" id="{EA6658FA-455D-4555-8447-E2C3E4EC73C5}"/>
                </a:ext>
              </a:extLst>
            </p:cNvPr>
            <p:cNvSpPr/>
            <p:nvPr/>
          </p:nvSpPr>
          <p:spPr>
            <a:xfrm>
              <a:off x="879900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2" name="Freeform: Shape 8791">
              <a:extLst>
                <a:ext uri="{FF2B5EF4-FFF2-40B4-BE49-F238E27FC236}">
                  <a16:creationId xmlns:a16="http://schemas.microsoft.com/office/drawing/2014/main" id="{4509269F-4E04-499A-99D7-0BA3D67274D2}"/>
                </a:ext>
              </a:extLst>
            </p:cNvPr>
            <p:cNvSpPr/>
            <p:nvPr/>
          </p:nvSpPr>
          <p:spPr>
            <a:xfrm>
              <a:off x="8883883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3" name="Freeform: Shape 8792">
              <a:extLst>
                <a:ext uri="{FF2B5EF4-FFF2-40B4-BE49-F238E27FC236}">
                  <a16:creationId xmlns:a16="http://schemas.microsoft.com/office/drawing/2014/main" id="{D33786AE-BCDC-451F-BF03-C0B2E3333190}"/>
                </a:ext>
              </a:extLst>
            </p:cNvPr>
            <p:cNvSpPr/>
            <p:nvPr/>
          </p:nvSpPr>
          <p:spPr>
            <a:xfrm>
              <a:off x="888388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4" name="Freeform: Shape 8793">
              <a:extLst>
                <a:ext uri="{FF2B5EF4-FFF2-40B4-BE49-F238E27FC236}">
                  <a16:creationId xmlns:a16="http://schemas.microsoft.com/office/drawing/2014/main" id="{E5688B6B-86F0-435B-B47B-316BEEB14406}"/>
                </a:ext>
              </a:extLst>
            </p:cNvPr>
            <p:cNvSpPr/>
            <p:nvPr/>
          </p:nvSpPr>
          <p:spPr>
            <a:xfrm>
              <a:off x="8968760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5" name="Freeform: Shape 8794">
              <a:extLst>
                <a:ext uri="{FF2B5EF4-FFF2-40B4-BE49-F238E27FC236}">
                  <a16:creationId xmlns:a16="http://schemas.microsoft.com/office/drawing/2014/main" id="{0B57930A-FCDC-4944-B72C-7FB7B2157120}"/>
                </a:ext>
              </a:extLst>
            </p:cNvPr>
            <p:cNvSpPr/>
            <p:nvPr/>
          </p:nvSpPr>
          <p:spPr>
            <a:xfrm>
              <a:off x="905363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6" name="Freeform: Shape 8795">
              <a:extLst>
                <a:ext uri="{FF2B5EF4-FFF2-40B4-BE49-F238E27FC236}">
                  <a16:creationId xmlns:a16="http://schemas.microsoft.com/office/drawing/2014/main" id="{C66A7357-6953-43C1-B95E-F747F756B587}"/>
                </a:ext>
              </a:extLst>
            </p:cNvPr>
            <p:cNvSpPr/>
            <p:nvPr/>
          </p:nvSpPr>
          <p:spPr>
            <a:xfrm>
              <a:off x="905363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7" name="Freeform: Shape 8796">
              <a:extLst>
                <a:ext uri="{FF2B5EF4-FFF2-40B4-BE49-F238E27FC236}">
                  <a16:creationId xmlns:a16="http://schemas.microsoft.com/office/drawing/2014/main" id="{CA07C846-1E21-4FEE-AB47-DF1A409F9986}"/>
                </a:ext>
              </a:extLst>
            </p:cNvPr>
            <p:cNvSpPr/>
            <p:nvPr/>
          </p:nvSpPr>
          <p:spPr>
            <a:xfrm>
              <a:off x="913851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8" name="Freeform: Shape 8797">
              <a:extLst>
                <a:ext uri="{FF2B5EF4-FFF2-40B4-BE49-F238E27FC236}">
                  <a16:creationId xmlns:a16="http://schemas.microsoft.com/office/drawing/2014/main" id="{2FD6C42E-0955-4C55-939D-678BD1751DD0}"/>
                </a:ext>
              </a:extLst>
            </p:cNvPr>
            <p:cNvSpPr/>
            <p:nvPr/>
          </p:nvSpPr>
          <p:spPr>
            <a:xfrm>
              <a:off x="9138512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9" name="Freeform: Shape 8798">
              <a:extLst>
                <a:ext uri="{FF2B5EF4-FFF2-40B4-BE49-F238E27FC236}">
                  <a16:creationId xmlns:a16="http://schemas.microsoft.com/office/drawing/2014/main" id="{0F2D7A12-BCAB-4F80-A769-1AB15387DACB}"/>
                </a:ext>
              </a:extLst>
            </p:cNvPr>
            <p:cNvSpPr/>
            <p:nvPr/>
          </p:nvSpPr>
          <p:spPr>
            <a:xfrm>
              <a:off x="9223388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0" name="Freeform: Shape 8799">
              <a:extLst>
                <a:ext uri="{FF2B5EF4-FFF2-40B4-BE49-F238E27FC236}">
                  <a16:creationId xmlns:a16="http://schemas.microsoft.com/office/drawing/2014/main" id="{E9388825-4181-4990-ACEC-C0CB5D6E069E}"/>
                </a:ext>
              </a:extLst>
            </p:cNvPr>
            <p:cNvSpPr/>
            <p:nvPr/>
          </p:nvSpPr>
          <p:spPr>
            <a:xfrm>
              <a:off x="922338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1" name="Freeform: Shape 8800">
              <a:extLst>
                <a:ext uri="{FF2B5EF4-FFF2-40B4-BE49-F238E27FC236}">
                  <a16:creationId xmlns:a16="http://schemas.microsoft.com/office/drawing/2014/main" id="{C21E634D-9423-4447-A3E3-1C53A1D129E6}"/>
                </a:ext>
              </a:extLst>
            </p:cNvPr>
            <p:cNvSpPr/>
            <p:nvPr/>
          </p:nvSpPr>
          <p:spPr>
            <a:xfrm>
              <a:off x="9053636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2" name="Freeform: Shape 8801">
              <a:extLst>
                <a:ext uri="{FF2B5EF4-FFF2-40B4-BE49-F238E27FC236}">
                  <a16:creationId xmlns:a16="http://schemas.microsoft.com/office/drawing/2014/main" id="{E9202AF6-C400-49E7-9E4B-AA818B96EB9B}"/>
                </a:ext>
              </a:extLst>
            </p:cNvPr>
            <p:cNvSpPr/>
            <p:nvPr/>
          </p:nvSpPr>
          <p:spPr>
            <a:xfrm>
              <a:off x="8883883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3" name="Freeform: Shape 8802">
              <a:extLst>
                <a:ext uri="{FF2B5EF4-FFF2-40B4-BE49-F238E27FC236}">
                  <a16:creationId xmlns:a16="http://schemas.microsoft.com/office/drawing/2014/main" id="{8DDF60F8-9EBD-469C-A08D-6F5B12501553}"/>
                </a:ext>
              </a:extLst>
            </p:cNvPr>
            <p:cNvSpPr/>
            <p:nvPr/>
          </p:nvSpPr>
          <p:spPr>
            <a:xfrm>
              <a:off x="8968760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4" name="Freeform: Shape 8803">
              <a:extLst>
                <a:ext uri="{FF2B5EF4-FFF2-40B4-BE49-F238E27FC236}">
                  <a16:creationId xmlns:a16="http://schemas.microsoft.com/office/drawing/2014/main" id="{ADCDB9A2-85F3-417D-8DA8-67621EE5E01C}"/>
                </a:ext>
              </a:extLst>
            </p:cNvPr>
            <p:cNvSpPr/>
            <p:nvPr/>
          </p:nvSpPr>
          <p:spPr>
            <a:xfrm>
              <a:off x="8968760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5" name="Freeform: Shape 8804">
              <a:extLst>
                <a:ext uri="{FF2B5EF4-FFF2-40B4-BE49-F238E27FC236}">
                  <a16:creationId xmlns:a16="http://schemas.microsoft.com/office/drawing/2014/main" id="{EEB2809D-3F09-432B-89B4-7149783A2EDC}"/>
                </a:ext>
              </a:extLst>
            </p:cNvPr>
            <p:cNvSpPr/>
            <p:nvPr/>
          </p:nvSpPr>
          <p:spPr>
            <a:xfrm>
              <a:off x="9138512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6" name="Freeform: Shape 8805">
              <a:extLst>
                <a:ext uri="{FF2B5EF4-FFF2-40B4-BE49-F238E27FC236}">
                  <a16:creationId xmlns:a16="http://schemas.microsoft.com/office/drawing/2014/main" id="{A108E723-56D1-4F98-8EA4-58646CF5CAFF}"/>
                </a:ext>
              </a:extLst>
            </p:cNvPr>
            <p:cNvSpPr/>
            <p:nvPr/>
          </p:nvSpPr>
          <p:spPr>
            <a:xfrm>
              <a:off x="9308265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7" name="Freeform: Shape 8806">
              <a:extLst>
                <a:ext uri="{FF2B5EF4-FFF2-40B4-BE49-F238E27FC236}">
                  <a16:creationId xmlns:a16="http://schemas.microsoft.com/office/drawing/2014/main" id="{DD56C043-7626-4277-B1D0-4C1B6F5FFB97}"/>
                </a:ext>
              </a:extLst>
            </p:cNvPr>
            <p:cNvSpPr/>
            <p:nvPr/>
          </p:nvSpPr>
          <p:spPr>
            <a:xfrm>
              <a:off x="9308265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8" name="Freeform: Shape 8807">
              <a:extLst>
                <a:ext uri="{FF2B5EF4-FFF2-40B4-BE49-F238E27FC236}">
                  <a16:creationId xmlns:a16="http://schemas.microsoft.com/office/drawing/2014/main" id="{C2B643F9-3A69-4F52-9D9A-FC26792AEF1C}"/>
                </a:ext>
              </a:extLst>
            </p:cNvPr>
            <p:cNvSpPr/>
            <p:nvPr/>
          </p:nvSpPr>
          <p:spPr>
            <a:xfrm>
              <a:off x="9308265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9" name="Freeform: Shape 8808">
              <a:extLst>
                <a:ext uri="{FF2B5EF4-FFF2-40B4-BE49-F238E27FC236}">
                  <a16:creationId xmlns:a16="http://schemas.microsoft.com/office/drawing/2014/main" id="{D1255AFA-FB49-4C91-B3F0-87396492F68F}"/>
                </a:ext>
              </a:extLst>
            </p:cNvPr>
            <p:cNvSpPr/>
            <p:nvPr/>
          </p:nvSpPr>
          <p:spPr>
            <a:xfrm>
              <a:off x="9393141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0" name="Freeform: Shape 8809">
              <a:extLst>
                <a:ext uri="{FF2B5EF4-FFF2-40B4-BE49-F238E27FC236}">
                  <a16:creationId xmlns:a16="http://schemas.microsoft.com/office/drawing/2014/main" id="{9654FD2B-6083-492F-AD7B-B4C374166176}"/>
                </a:ext>
              </a:extLst>
            </p:cNvPr>
            <p:cNvSpPr/>
            <p:nvPr/>
          </p:nvSpPr>
          <p:spPr>
            <a:xfrm>
              <a:off x="9393141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1" name="Freeform: Shape 8810">
              <a:extLst>
                <a:ext uri="{FF2B5EF4-FFF2-40B4-BE49-F238E27FC236}">
                  <a16:creationId xmlns:a16="http://schemas.microsoft.com/office/drawing/2014/main" id="{2B0ED1EA-FAEA-4899-96B8-4371CA7E5F76}"/>
                </a:ext>
              </a:extLst>
            </p:cNvPr>
            <p:cNvSpPr/>
            <p:nvPr/>
          </p:nvSpPr>
          <p:spPr>
            <a:xfrm>
              <a:off x="9478017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2" name="Freeform: Shape 8811">
              <a:extLst>
                <a:ext uri="{FF2B5EF4-FFF2-40B4-BE49-F238E27FC236}">
                  <a16:creationId xmlns:a16="http://schemas.microsoft.com/office/drawing/2014/main" id="{8DD25B11-00A9-4F47-AEB5-9122551B338E}"/>
                </a:ext>
              </a:extLst>
            </p:cNvPr>
            <p:cNvSpPr/>
            <p:nvPr/>
          </p:nvSpPr>
          <p:spPr>
            <a:xfrm>
              <a:off x="956289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3" name="Freeform: Shape 8812">
              <a:extLst>
                <a:ext uri="{FF2B5EF4-FFF2-40B4-BE49-F238E27FC236}">
                  <a16:creationId xmlns:a16="http://schemas.microsoft.com/office/drawing/2014/main" id="{1DD05172-70A1-4D5A-A79C-EC56CD8856FF}"/>
                </a:ext>
              </a:extLst>
            </p:cNvPr>
            <p:cNvSpPr/>
            <p:nvPr/>
          </p:nvSpPr>
          <p:spPr>
            <a:xfrm>
              <a:off x="9562893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4" name="Freeform: Shape 8813">
              <a:extLst>
                <a:ext uri="{FF2B5EF4-FFF2-40B4-BE49-F238E27FC236}">
                  <a16:creationId xmlns:a16="http://schemas.microsoft.com/office/drawing/2014/main" id="{84D3AACC-6B5B-4027-9A40-B0EBC195714F}"/>
                </a:ext>
              </a:extLst>
            </p:cNvPr>
            <p:cNvSpPr/>
            <p:nvPr/>
          </p:nvSpPr>
          <p:spPr>
            <a:xfrm>
              <a:off x="9647770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5" name="Freeform: Shape 8814">
              <a:extLst>
                <a:ext uri="{FF2B5EF4-FFF2-40B4-BE49-F238E27FC236}">
                  <a16:creationId xmlns:a16="http://schemas.microsoft.com/office/drawing/2014/main" id="{BF50BA36-B115-4C87-9880-AECFBDCDC528}"/>
                </a:ext>
              </a:extLst>
            </p:cNvPr>
            <p:cNvSpPr/>
            <p:nvPr/>
          </p:nvSpPr>
          <p:spPr>
            <a:xfrm>
              <a:off x="9647770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6" name="Freeform: Shape 8815">
              <a:extLst>
                <a:ext uri="{FF2B5EF4-FFF2-40B4-BE49-F238E27FC236}">
                  <a16:creationId xmlns:a16="http://schemas.microsoft.com/office/drawing/2014/main" id="{D807DACD-6708-4369-88B0-70792B25302A}"/>
                </a:ext>
              </a:extLst>
            </p:cNvPr>
            <p:cNvSpPr/>
            <p:nvPr/>
          </p:nvSpPr>
          <p:spPr>
            <a:xfrm>
              <a:off x="9732646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7" name="Freeform: Shape 8816">
              <a:extLst>
                <a:ext uri="{FF2B5EF4-FFF2-40B4-BE49-F238E27FC236}">
                  <a16:creationId xmlns:a16="http://schemas.microsoft.com/office/drawing/2014/main" id="{436575D8-CEDB-43F3-9950-5EB44B3E1520}"/>
                </a:ext>
              </a:extLst>
            </p:cNvPr>
            <p:cNvSpPr/>
            <p:nvPr/>
          </p:nvSpPr>
          <p:spPr>
            <a:xfrm>
              <a:off x="9817522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8" name="Freeform: Shape 8817">
              <a:extLst>
                <a:ext uri="{FF2B5EF4-FFF2-40B4-BE49-F238E27FC236}">
                  <a16:creationId xmlns:a16="http://schemas.microsoft.com/office/drawing/2014/main" id="{15330CFF-ADA5-4220-86A6-90003E5A6299}"/>
                </a:ext>
              </a:extLst>
            </p:cNvPr>
            <p:cNvSpPr/>
            <p:nvPr/>
          </p:nvSpPr>
          <p:spPr>
            <a:xfrm>
              <a:off x="9902398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9" name="Freeform: Shape 8818">
              <a:extLst>
                <a:ext uri="{FF2B5EF4-FFF2-40B4-BE49-F238E27FC236}">
                  <a16:creationId xmlns:a16="http://schemas.microsoft.com/office/drawing/2014/main" id="{DFA9040A-C7FC-449B-ABB7-6F0284290730}"/>
                </a:ext>
              </a:extLst>
            </p:cNvPr>
            <p:cNvSpPr/>
            <p:nvPr/>
          </p:nvSpPr>
          <p:spPr>
            <a:xfrm>
              <a:off x="990239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0" name="Freeform: Shape 8819">
              <a:extLst>
                <a:ext uri="{FF2B5EF4-FFF2-40B4-BE49-F238E27FC236}">
                  <a16:creationId xmlns:a16="http://schemas.microsoft.com/office/drawing/2014/main" id="{6EEB975F-C368-459B-A272-6F3E22957603}"/>
                </a:ext>
              </a:extLst>
            </p:cNvPr>
            <p:cNvSpPr/>
            <p:nvPr/>
          </p:nvSpPr>
          <p:spPr>
            <a:xfrm>
              <a:off x="9987274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1" name="Freeform: Shape 8820">
              <a:extLst>
                <a:ext uri="{FF2B5EF4-FFF2-40B4-BE49-F238E27FC236}">
                  <a16:creationId xmlns:a16="http://schemas.microsoft.com/office/drawing/2014/main" id="{5E34F6C3-0C37-4119-95F9-6131CFAE4F2A}"/>
                </a:ext>
              </a:extLst>
            </p:cNvPr>
            <p:cNvSpPr/>
            <p:nvPr/>
          </p:nvSpPr>
          <p:spPr>
            <a:xfrm>
              <a:off x="9987274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2" name="Freeform: Shape 8821">
              <a:extLst>
                <a:ext uri="{FF2B5EF4-FFF2-40B4-BE49-F238E27FC236}">
                  <a16:creationId xmlns:a16="http://schemas.microsoft.com/office/drawing/2014/main" id="{CD7C7C93-F53C-4E7D-96A1-90F2EFA634FF}"/>
                </a:ext>
              </a:extLst>
            </p:cNvPr>
            <p:cNvSpPr/>
            <p:nvPr/>
          </p:nvSpPr>
          <p:spPr>
            <a:xfrm>
              <a:off x="10072151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3" name="Freeform: Shape 8822">
              <a:extLst>
                <a:ext uri="{FF2B5EF4-FFF2-40B4-BE49-F238E27FC236}">
                  <a16:creationId xmlns:a16="http://schemas.microsoft.com/office/drawing/2014/main" id="{82C8A1D7-FC90-4930-BB4F-4A9E8C558CB8}"/>
                </a:ext>
              </a:extLst>
            </p:cNvPr>
            <p:cNvSpPr/>
            <p:nvPr/>
          </p:nvSpPr>
          <p:spPr>
            <a:xfrm>
              <a:off x="10072151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4" name="Freeform: Shape 8823">
              <a:extLst>
                <a:ext uri="{FF2B5EF4-FFF2-40B4-BE49-F238E27FC236}">
                  <a16:creationId xmlns:a16="http://schemas.microsoft.com/office/drawing/2014/main" id="{30BC372B-6570-47C9-9152-44CF716A0B49}"/>
                </a:ext>
              </a:extLst>
            </p:cNvPr>
            <p:cNvSpPr/>
            <p:nvPr/>
          </p:nvSpPr>
          <p:spPr>
            <a:xfrm>
              <a:off x="10157027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5" name="Freeform: Shape 8824">
              <a:extLst>
                <a:ext uri="{FF2B5EF4-FFF2-40B4-BE49-F238E27FC236}">
                  <a16:creationId xmlns:a16="http://schemas.microsoft.com/office/drawing/2014/main" id="{CE277B85-F097-4E73-A9A2-B8BA75765F2C}"/>
                </a:ext>
              </a:extLst>
            </p:cNvPr>
            <p:cNvSpPr/>
            <p:nvPr/>
          </p:nvSpPr>
          <p:spPr>
            <a:xfrm>
              <a:off x="10241903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6" name="Freeform: Shape 8825">
              <a:extLst>
                <a:ext uri="{FF2B5EF4-FFF2-40B4-BE49-F238E27FC236}">
                  <a16:creationId xmlns:a16="http://schemas.microsoft.com/office/drawing/2014/main" id="{0775DFF7-A8C2-4533-9805-A463AC7FE80F}"/>
                </a:ext>
              </a:extLst>
            </p:cNvPr>
            <p:cNvSpPr/>
            <p:nvPr/>
          </p:nvSpPr>
          <p:spPr>
            <a:xfrm>
              <a:off x="10326779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7" name="Freeform: Shape 8826">
              <a:extLst>
                <a:ext uri="{FF2B5EF4-FFF2-40B4-BE49-F238E27FC236}">
                  <a16:creationId xmlns:a16="http://schemas.microsoft.com/office/drawing/2014/main" id="{69F0808B-1293-4A4C-9EE1-BF6847561ABF}"/>
                </a:ext>
              </a:extLst>
            </p:cNvPr>
            <p:cNvSpPr/>
            <p:nvPr/>
          </p:nvSpPr>
          <p:spPr>
            <a:xfrm>
              <a:off x="10326779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8" name="Freeform: Shape 8827">
              <a:extLst>
                <a:ext uri="{FF2B5EF4-FFF2-40B4-BE49-F238E27FC236}">
                  <a16:creationId xmlns:a16="http://schemas.microsoft.com/office/drawing/2014/main" id="{EB9B9F22-CBB6-47D3-A81B-E790951A01FF}"/>
                </a:ext>
              </a:extLst>
            </p:cNvPr>
            <p:cNvSpPr/>
            <p:nvPr/>
          </p:nvSpPr>
          <p:spPr>
            <a:xfrm>
              <a:off x="10411656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9" name="Freeform: Shape 8828">
              <a:extLst>
                <a:ext uri="{FF2B5EF4-FFF2-40B4-BE49-F238E27FC236}">
                  <a16:creationId xmlns:a16="http://schemas.microsoft.com/office/drawing/2014/main" id="{921113F6-5CAE-443F-AADA-7CF3B4FF2C8B}"/>
                </a:ext>
              </a:extLst>
            </p:cNvPr>
            <p:cNvSpPr/>
            <p:nvPr/>
          </p:nvSpPr>
          <p:spPr>
            <a:xfrm>
              <a:off x="1024190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0" name="Freeform: Shape 8829">
              <a:extLst>
                <a:ext uri="{FF2B5EF4-FFF2-40B4-BE49-F238E27FC236}">
                  <a16:creationId xmlns:a16="http://schemas.microsoft.com/office/drawing/2014/main" id="{493EAE6D-D9EA-4344-927A-FACD4CE6858D}"/>
                </a:ext>
              </a:extLst>
            </p:cNvPr>
            <p:cNvSpPr/>
            <p:nvPr/>
          </p:nvSpPr>
          <p:spPr>
            <a:xfrm>
              <a:off x="10157027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1" name="Freeform: Shape 8830">
              <a:extLst>
                <a:ext uri="{FF2B5EF4-FFF2-40B4-BE49-F238E27FC236}">
                  <a16:creationId xmlns:a16="http://schemas.microsoft.com/office/drawing/2014/main" id="{1ADD0901-AA0F-496B-B6F8-7ED6A1420629}"/>
                </a:ext>
              </a:extLst>
            </p:cNvPr>
            <p:cNvSpPr/>
            <p:nvPr/>
          </p:nvSpPr>
          <p:spPr>
            <a:xfrm>
              <a:off x="1015702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2" name="Freeform: Shape 8831">
              <a:extLst>
                <a:ext uri="{FF2B5EF4-FFF2-40B4-BE49-F238E27FC236}">
                  <a16:creationId xmlns:a16="http://schemas.microsoft.com/office/drawing/2014/main" id="{F41CFC71-104C-476F-B695-5A0FAC238740}"/>
                </a:ext>
              </a:extLst>
            </p:cNvPr>
            <p:cNvSpPr/>
            <p:nvPr/>
          </p:nvSpPr>
          <p:spPr>
            <a:xfrm>
              <a:off x="1007215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3" name="Freeform: Shape 8832">
              <a:extLst>
                <a:ext uri="{FF2B5EF4-FFF2-40B4-BE49-F238E27FC236}">
                  <a16:creationId xmlns:a16="http://schemas.microsoft.com/office/drawing/2014/main" id="{0CA9ADDB-14B7-4E57-B619-1C7F2ACE39BD}"/>
                </a:ext>
              </a:extLst>
            </p:cNvPr>
            <p:cNvSpPr/>
            <p:nvPr/>
          </p:nvSpPr>
          <p:spPr>
            <a:xfrm>
              <a:off x="9987274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4" name="Freeform: Shape 8833">
              <a:extLst>
                <a:ext uri="{FF2B5EF4-FFF2-40B4-BE49-F238E27FC236}">
                  <a16:creationId xmlns:a16="http://schemas.microsoft.com/office/drawing/2014/main" id="{9DAC5BE3-3470-4FD3-8DCD-19FE35470A6A}"/>
                </a:ext>
              </a:extLst>
            </p:cNvPr>
            <p:cNvSpPr/>
            <p:nvPr/>
          </p:nvSpPr>
          <p:spPr>
            <a:xfrm>
              <a:off x="9902398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5" name="Freeform: Shape 8834">
              <a:extLst>
                <a:ext uri="{FF2B5EF4-FFF2-40B4-BE49-F238E27FC236}">
                  <a16:creationId xmlns:a16="http://schemas.microsoft.com/office/drawing/2014/main" id="{F74DBAFD-A532-4EE7-B4E0-536FAB7482A1}"/>
                </a:ext>
              </a:extLst>
            </p:cNvPr>
            <p:cNvSpPr/>
            <p:nvPr/>
          </p:nvSpPr>
          <p:spPr>
            <a:xfrm>
              <a:off x="981752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6" name="Freeform: Shape 8835">
              <a:extLst>
                <a:ext uri="{FF2B5EF4-FFF2-40B4-BE49-F238E27FC236}">
                  <a16:creationId xmlns:a16="http://schemas.microsoft.com/office/drawing/2014/main" id="{FA0D9D47-00DE-4E92-850F-0E0829F8DAA4}"/>
                </a:ext>
              </a:extLst>
            </p:cNvPr>
            <p:cNvSpPr/>
            <p:nvPr/>
          </p:nvSpPr>
          <p:spPr>
            <a:xfrm>
              <a:off x="973264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7" name="Freeform: Shape 8836">
              <a:extLst>
                <a:ext uri="{FF2B5EF4-FFF2-40B4-BE49-F238E27FC236}">
                  <a16:creationId xmlns:a16="http://schemas.microsoft.com/office/drawing/2014/main" id="{7D3D6E42-44A8-4746-AB0D-8EE349254FA0}"/>
                </a:ext>
              </a:extLst>
            </p:cNvPr>
            <p:cNvSpPr/>
            <p:nvPr/>
          </p:nvSpPr>
          <p:spPr>
            <a:xfrm>
              <a:off x="9647770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8" name="Freeform: Shape 8837">
              <a:extLst>
                <a:ext uri="{FF2B5EF4-FFF2-40B4-BE49-F238E27FC236}">
                  <a16:creationId xmlns:a16="http://schemas.microsoft.com/office/drawing/2014/main" id="{D57B2EA2-57C8-4E0B-B13F-8DD93E2CB21A}"/>
                </a:ext>
              </a:extLst>
            </p:cNvPr>
            <p:cNvSpPr/>
            <p:nvPr/>
          </p:nvSpPr>
          <p:spPr>
            <a:xfrm>
              <a:off x="9562893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9" name="Freeform: Shape 8838">
              <a:extLst>
                <a:ext uri="{FF2B5EF4-FFF2-40B4-BE49-F238E27FC236}">
                  <a16:creationId xmlns:a16="http://schemas.microsoft.com/office/drawing/2014/main" id="{5899FC90-0171-4EFF-9A18-8D215606E51B}"/>
                </a:ext>
              </a:extLst>
            </p:cNvPr>
            <p:cNvSpPr/>
            <p:nvPr/>
          </p:nvSpPr>
          <p:spPr>
            <a:xfrm>
              <a:off x="956289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0" name="Freeform: Shape 8839">
              <a:extLst>
                <a:ext uri="{FF2B5EF4-FFF2-40B4-BE49-F238E27FC236}">
                  <a16:creationId xmlns:a16="http://schemas.microsoft.com/office/drawing/2014/main" id="{2D7373A8-9D76-44AC-B24E-773A6EEB72E1}"/>
                </a:ext>
              </a:extLst>
            </p:cNvPr>
            <p:cNvSpPr/>
            <p:nvPr/>
          </p:nvSpPr>
          <p:spPr>
            <a:xfrm>
              <a:off x="956289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1" name="Freeform: Shape 8840">
              <a:extLst>
                <a:ext uri="{FF2B5EF4-FFF2-40B4-BE49-F238E27FC236}">
                  <a16:creationId xmlns:a16="http://schemas.microsoft.com/office/drawing/2014/main" id="{F2D77148-B0F3-4B63-9C01-DEB911CB5A5B}"/>
                </a:ext>
              </a:extLst>
            </p:cNvPr>
            <p:cNvSpPr/>
            <p:nvPr/>
          </p:nvSpPr>
          <p:spPr>
            <a:xfrm>
              <a:off x="956289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2" name="Freeform: Shape 8841">
              <a:extLst>
                <a:ext uri="{FF2B5EF4-FFF2-40B4-BE49-F238E27FC236}">
                  <a16:creationId xmlns:a16="http://schemas.microsoft.com/office/drawing/2014/main" id="{F2A0FFBC-3592-4BE9-AFEF-97DCB3BC37A0}"/>
                </a:ext>
              </a:extLst>
            </p:cNvPr>
            <p:cNvSpPr/>
            <p:nvPr/>
          </p:nvSpPr>
          <p:spPr>
            <a:xfrm>
              <a:off x="956289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3" name="Freeform: Shape 8842">
              <a:extLst>
                <a:ext uri="{FF2B5EF4-FFF2-40B4-BE49-F238E27FC236}">
                  <a16:creationId xmlns:a16="http://schemas.microsoft.com/office/drawing/2014/main" id="{B4DD0C47-38CA-455E-BD20-21F1EEC0B61E}"/>
                </a:ext>
              </a:extLst>
            </p:cNvPr>
            <p:cNvSpPr/>
            <p:nvPr/>
          </p:nvSpPr>
          <p:spPr>
            <a:xfrm>
              <a:off x="9562893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4" name="Freeform: Shape 8843">
              <a:extLst>
                <a:ext uri="{FF2B5EF4-FFF2-40B4-BE49-F238E27FC236}">
                  <a16:creationId xmlns:a16="http://schemas.microsoft.com/office/drawing/2014/main" id="{D5D61A9D-3AFD-4EC1-9C02-DB9113E129DE}"/>
                </a:ext>
              </a:extLst>
            </p:cNvPr>
            <p:cNvSpPr/>
            <p:nvPr/>
          </p:nvSpPr>
          <p:spPr>
            <a:xfrm>
              <a:off x="947801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5" name="Freeform: Shape 8844">
              <a:extLst>
                <a:ext uri="{FF2B5EF4-FFF2-40B4-BE49-F238E27FC236}">
                  <a16:creationId xmlns:a16="http://schemas.microsoft.com/office/drawing/2014/main" id="{CF85CB20-74CF-4562-BA3D-796645C12147}"/>
                </a:ext>
              </a:extLst>
            </p:cNvPr>
            <p:cNvSpPr/>
            <p:nvPr/>
          </p:nvSpPr>
          <p:spPr>
            <a:xfrm>
              <a:off x="947801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6" name="Freeform: Shape 8845">
              <a:extLst>
                <a:ext uri="{FF2B5EF4-FFF2-40B4-BE49-F238E27FC236}">
                  <a16:creationId xmlns:a16="http://schemas.microsoft.com/office/drawing/2014/main" id="{FBA44D5B-3E44-41F5-AFFA-FD125C77DCEE}"/>
                </a:ext>
              </a:extLst>
            </p:cNvPr>
            <p:cNvSpPr/>
            <p:nvPr/>
          </p:nvSpPr>
          <p:spPr>
            <a:xfrm>
              <a:off x="947801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7" name="Freeform: Shape 8846">
              <a:extLst>
                <a:ext uri="{FF2B5EF4-FFF2-40B4-BE49-F238E27FC236}">
                  <a16:creationId xmlns:a16="http://schemas.microsoft.com/office/drawing/2014/main" id="{45319A43-AFE9-42AE-B5C7-ED068D7EF858}"/>
                </a:ext>
              </a:extLst>
            </p:cNvPr>
            <p:cNvSpPr/>
            <p:nvPr/>
          </p:nvSpPr>
          <p:spPr>
            <a:xfrm>
              <a:off x="947801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8" name="Freeform: Shape 8847">
              <a:extLst>
                <a:ext uri="{FF2B5EF4-FFF2-40B4-BE49-F238E27FC236}">
                  <a16:creationId xmlns:a16="http://schemas.microsoft.com/office/drawing/2014/main" id="{0ED1C84C-1E05-4AAD-986B-E5C6B4629EAE}"/>
                </a:ext>
              </a:extLst>
            </p:cNvPr>
            <p:cNvSpPr/>
            <p:nvPr/>
          </p:nvSpPr>
          <p:spPr>
            <a:xfrm>
              <a:off x="947801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9" name="Freeform: Shape 8848">
              <a:extLst>
                <a:ext uri="{FF2B5EF4-FFF2-40B4-BE49-F238E27FC236}">
                  <a16:creationId xmlns:a16="http://schemas.microsoft.com/office/drawing/2014/main" id="{A4788536-0FF0-4FDA-8BC6-9354DB7549B5}"/>
                </a:ext>
              </a:extLst>
            </p:cNvPr>
            <p:cNvSpPr/>
            <p:nvPr/>
          </p:nvSpPr>
          <p:spPr>
            <a:xfrm>
              <a:off x="947801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0" name="Freeform: Shape 8849">
              <a:extLst>
                <a:ext uri="{FF2B5EF4-FFF2-40B4-BE49-F238E27FC236}">
                  <a16:creationId xmlns:a16="http://schemas.microsoft.com/office/drawing/2014/main" id="{7097CB9C-9011-4993-8289-ABF4DFDDFB0D}"/>
                </a:ext>
              </a:extLst>
            </p:cNvPr>
            <p:cNvSpPr/>
            <p:nvPr/>
          </p:nvSpPr>
          <p:spPr>
            <a:xfrm>
              <a:off x="939314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1" name="Freeform: Shape 8850">
              <a:extLst>
                <a:ext uri="{FF2B5EF4-FFF2-40B4-BE49-F238E27FC236}">
                  <a16:creationId xmlns:a16="http://schemas.microsoft.com/office/drawing/2014/main" id="{FA11F0F6-3CE5-4872-9F33-CCA2CA7D23B6}"/>
                </a:ext>
              </a:extLst>
            </p:cNvPr>
            <p:cNvSpPr/>
            <p:nvPr/>
          </p:nvSpPr>
          <p:spPr>
            <a:xfrm>
              <a:off x="930826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2" name="Freeform: Shape 8851">
              <a:extLst>
                <a:ext uri="{FF2B5EF4-FFF2-40B4-BE49-F238E27FC236}">
                  <a16:creationId xmlns:a16="http://schemas.microsoft.com/office/drawing/2014/main" id="{1E433B0F-F451-4EA6-8850-7D5A7E017290}"/>
                </a:ext>
              </a:extLst>
            </p:cNvPr>
            <p:cNvSpPr/>
            <p:nvPr/>
          </p:nvSpPr>
          <p:spPr>
            <a:xfrm>
              <a:off x="9308265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3" name="Freeform: Shape 8852">
              <a:extLst>
                <a:ext uri="{FF2B5EF4-FFF2-40B4-BE49-F238E27FC236}">
                  <a16:creationId xmlns:a16="http://schemas.microsoft.com/office/drawing/2014/main" id="{DB475CCF-5E04-43A2-A96C-45722EA56827}"/>
                </a:ext>
              </a:extLst>
            </p:cNvPr>
            <p:cNvSpPr/>
            <p:nvPr/>
          </p:nvSpPr>
          <p:spPr>
            <a:xfrm>
              <a:off x="939314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4" name="Freeform: Shape 8853">
              <a:extLst>
                <a:ext uri="{FF2B5EF4-FFF2-40B4-BE49-F238E27FC236}">
                  <a16:creationId xmlns:a16="http://schemas.microsoft.com/office/drawing/2014/main" id="{F17660C0-11C2-4246-A501-A3FE995B5CD9}"/>
                </a:ext>
              </a:extLst>
            </p:cNvPr>
            <p:cNvSpPr/>
            <p:nvPr/>
          </p:nvSpPr>
          <p:spPr>
            <a:xfrm>
              <a:off x="939314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5" name="Freeform: Shape 8854">
              <a:extLst>
                <a:ext uri="{FF2B5EF4-FFF2-40B4-BE49-F238E27FC236}">
                  <a16:creationId xmlns:a16="http://schemas.microsoft.com/office/drawing/2014/main" id="{E732A816-29C5-4C93-972F-1EFC17A1D5DD}"/>
                </a:ext>
              </a:extLst>
            </p:cNvPr>
            <p:cNvSpPr/>
            <p:nvPr/>
          </p:nvSpPr>
          <p:spPr>
            <a:xfrm>
              <a:off x="939314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6" name="Freeform: Shape 8855">
              <a:extLst>
                <a:ext uri="{FF2B5EF4-FFF2-40B4-BE49-F238E27FC236}">
                  <a16:creationId xmlns:a16="http://schemas.microsoft.com/office/drawing/2014/main" id="{729559B7-03D9-421E-9A66-8676F6A74F77}"/>
                </a:ext>
              </a:extLst>
            </p:cNvPr>
            <p:cNvSpPr/>
            <p:nvPr/>
          </p:nvSpPr>
          <p:spPr>
            <a:xfrm>
              <a:off x="939314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7" name="Freeform: Shape 8856">
              <a:extLst>
                <a:ext uri="{FF2B5EF4-FFF2-40B4-BE49-F238E27FC236}">
                  <a16:creationId xmlns:a16="http://schemas.microsoft.com/office/drawing/2014/main" id="{EB157022-99F9-4B48-8634-9189EC65FE6B}"/>
                </a:ext>
              </a:extLst>
            </p:cNvPr>
            <p:cNvSpPr/>
            <p:nvPr/>
          </p:nvSpPr>
          <p:spPr>
            <a:xfrm>
              <a:off x="939314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8" name="Freeform: Shape 8857">
              <a:extLst>
                <a:ext uri="{FF2B5EF4-FFF2-40B4-BE49-F238E27FC236}">
                  <a16:creationId xmlns:a16="http://schemas.microsoft.com/office/drawing/2014/main" id="{56235DCD-8943-4796-8F00-0663F3CDD8FF}"/>
                </a:ext>
              </a:extLst>
            </p:cNvPr>
            <p:cNvSpPr/>
            <p:nvPr/>
          </p:nvSpPr>
          <p:spPr>
            <a:xfrm>
              <a:off x="930826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9" name="Freeform: Shape 8858">
              <a:extLst>
                <a:ext uri="{FF2B5EF4-FFF2-40B4-BE49-F238E27FC236}">
                  <a16:creationId xmlns:a16="http://schemas.microsoft.com/office/drawing/2014/main" id="{6036BD01-B6AC-4F83-95E6-723E8F8155B9}"/>
                </a:ext>
              </a:extLst>
            </p:cNvPr>
            <p:cNvSpPr/>
            <p:nvPr/>
          </p:nvSpPr>
          <p:spPr>
            <a:xfrm>
              <a:off x="9308265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0" name="Freeform: Shape 8859">
              <a:extLst>
                <a:ext uri="{FF2B5EF4-FFF2-40B4-BE49-F238E27FC236}">
                  <a16:creationId xmlns:a16="http://schemas.microsoft.com/office/drawing/2014/main" id="{41B4C0A9-6602-45D1-9CDE-634D84C6CFFF}"/>
                </a:ext>
              </a:extLst>
            </p:cNvPr>
            <p:cNvSpPr/>
            <p:nvPr/>
          </p:nvSpPr>
          <p:spPr>
            <a:xfrm>
              <a:off x="930826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1" name="Freeform: Shape 8860">
              <a:extLst>
                <a:ext uri="{FF2B5EF4-FFF2-40B4-BE49-F238E27FC236}">
                  <a16:creationId xmlns:a16="http://schemas.microsoft.com/office/drawing/2014/main" id="{B46F1A37-2A83-4B8C-B792-1A1242208A2A}"/>
                </a:ext>
              </a:extLst>
            </p:cNvPr>
            <p:cNvSpPr/>
            <p:nvPr/>
          </p:nvSpPr>
          <p:spPr>
            <a:xfrm>
              <a:off x="9308265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2" name="Freeform: Shape 8861">
              <a:extLst>
                <a:ext uri="{FF2B5EF4-FFF2-40B4-BE49-F238E27FC236}">
                  <a16:creationId xmlns:a16="http://schemas.microsoft.com/office/drawing/2014/main" id="{569C377B-E166-4D9A-BF70-3D7FF48A8F98}"/>
                </a:ext>
              </a:extLst>
            </p:cNvPr>
            <p:cNvSpPr/>
            <p:nvPr/>
          </p:nvSpPr>
          <p:spPr>
            <a:xfrm>
              <a:off x="9223388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3" name="Freeform: Shape 8862">
              <a:extLst>
                <a:ext uri="{FF2B5EF4-FFF2-40B4-BE49-F238E27FC236}">
                  <a16:creationId xmlns:a16="http://schemas.microsoft.com/office/drawing/2014/main" id="{DC6EECC2-65FF-44CE-A3E9-7A0D8D53D43B}"/>
                </a:ext>
              </a:extLst>
            </p:cNvPr>
            <p:cNvSpPr/>
            <p:nvPr/>
          </p:nvSpPr>
          <p:spPr>
            <a:xfrm>
              <a:off x="9223388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4" name="Freeform: Shape 8863">
              <a:extLst>
                <a:ext uri="{FF2B5EF4-FFF2-40B4-BE49-F238E27FC236}">
                  <a16:creationId xmlns:a16="http://schemas.microsoft.com/office/drawing/2014/main" id="{5280CC7C-1343-49E0-B6A3-F344D5E87C4A}"/>
                </a:ext>
              </a:extLst>
            </p:cNvPr>
            <p:cNvSpPr/>
            <p:nvPr/>
          </p:nvSpPr>
          <p:spPr>
            <a:xfrm>
              <a:off x="9223388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5" name="Freeform: Shape 8864">
              <a:extLst>
                <a:ext uri="{FF2B5EF4-FFF2-40B4-BE49-F238E27FC236}">
                  <a16:creationId xmlns:a16="http://schemas.microsoft.com/office/drawing/2014/main" id="{ED2F1C68-30C6-48F1-B326-4F3FBAE00453}"/>
                </a:ext>
              </a:extLst>
            </p:cNvPr>
            <p:cNvSpPr/>
            <p:nvPr/>
          </p:nvSpPr>
          <p:spPr>
            <a:xfrm>
              <a:off x="9138512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6" name="Freeform: Shape 8865">
              <a:extLst>
                <a:ext uri="{FF2B5EF4-FFF2-40B4-BE49-F238E27FC236}">
                  <a16:creationId xmlns:a16="http://schemas.microsoft.com/office/drawing/2014/main" id="{74634E65-3C37-4BEC-9B3C-1EE7D6918257}"/>
                </a:ext>
              </a:extLst>
            </p:cNvPr>
            <p:cNvSpPr/>
            <p:nvPr/>
          </p:nvSpPr>
          <p:spPr>
            <a:xfrm>
              <a:off x="913851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7" name="Freeform: Shape 8866">
              <a:extLst>
                <a:ext uri="{FF2B5EF4-FFF2-40B4-BE49-F238E27FC236}">
                  <a16:creationId xmlns:a16="http://schemas.microsoft.com/office/drawing/2014/main" id="{B1F7683D-5E1F-4A63-BC7D-A9F8E6B48754}"/>
                </a:ext>
              </a:extLst>
            </p:cNvPr>
            <p:cNvSpPr/>
            <p:nvPr/>
          </p:nvSpPr>
          <p:spPr>
            <a:xfrm>
              <a:off x="913851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8" name="Freeform: Shape 8867">
              <a:extLst>
                <a:ext uri="{FF2B5EF4-FFF2-40B4-BE49-F238E27FC236}">
                  <a16:creationId xmlns:a16="http://schemas.microsoft.com/office/drawing/2014/main" id="{16B8475A-259D-4B7F-9959-1EE558A7DBFD}"/>
                </a:ext>
              </a:extLst>
            </p:cNvPr>
            <p:cNvSpPr/>
            <p:nvPr/>
          </p:nvSpPr>
          <p:spPr>
            <a:xfrm>
              <a:off x="9223388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9" name="Freeform: Shape 8868">
              <a:extLst>
                <a:ext uri="{FF2B5EF4-FFF2-40B4-BE49-F238E27FC236}">
                  <a16:creationId xmlns:a16="http://schemas.microsoft.com/office/drawing/2014/main" id="{78E74939-6B9A-4393-8CD2-D4A5F42C5C96}"/>
                </a:ext>
              </a:extLst>
            </p:cNvPr>
            <p:cNvSpPr/>
            <p:nvPr/>
          </p:nvSpPr>
          <p:spPr>
            <a:xfrm>
              <a:off x="9223388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0" name="Freeform: Shape 8869">
              <a:extLst>
                <a:ext uri="{FF2B5EF4-FFF2-40B4-BE49-F238E27FC236}">
                  <a16:creationId xmlns:a16="http://schemas.microsoft.com/office/drawing/2014/main" id="{DC671580-7A0B-47D0-AFE0-1ECA61141313}"/>
                </a:ext>
              </a:extLst>
            </p:cNvPr>
            <p:cNvSpPr/>
            <p:nvPr/>
          </p:nvSpPr>
          <p:spPr>
            <a:xfrm>
              <a:off x="9223388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1" name="Freeform: Shape 8870">
              <a:extLst>
                <a:ext uri="{FF2B5EF4-FFF2-40B4-BE49-F238E27FC236}">
                  <a16:creationId xmlns:a16="http://schemas.microsoft.com/office/drawing/2014/main" id="{1729E98C-7293-4F2F-884D-26B6B9EE846F}"/>
                </a:ext>
              </a:extLst>
            </p:cNvPr>
            <p:cNvSpPr/>
            <p:nvPr/>
          </p:nvSpPr>
          <p:spPr>
            <a:xfrm>
              <a:off x="913851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2" name="Freeform: Shape 8871">
              <a:extLst>
                <a:ext uri="{FF2B5EF4-FFF2-40B4-BE49-F238E27FC236}">
                  <a16:creationId xmlns:a16="http://schemas.microsoft.com/office/drawing/2014/main" id="{35451AF8-F68A-41B7-B746-4263A4018688}"/>
                </a:ext>
              </a:extLst>
            </p:cNvPr>
            <p:cNvSpPr/>
            <p:nvPr/>
          </p:nvSpPr>
          <p:spPr>
            <a:xfrm>
              <a:off x="913851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3" name="Freeform: Shape 8872">
              <a:extLst>
                <a:ext uri="{FF2B5EF4-FFF2-40B4-BE49-F238E27FC236}">
                  <a16:creationId xmlns:a16="http://schemas.microsoft.com/office/drawing/2014/main" id="{4616C026-1D03-4CC1-836D-501464B0CF94}"/>
                </a:ext>
              </a:extLst>
            </p:cNvPr>
            <p:cNvSpPr/>
            <p:nvPr/>
          </p:nvSpPr>
          <p:spPr>
            <a:xfrm>
              <a:off x="905363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4" name="Freeform: Shape 8873">
              <a:extLst>
                <a:ext uri="{FF2B5EF4-FFF2-40B4-BE49-F238E27FC236}">
                  <a16:creationId xmlns:a16="http://schemas.microsoft.com/office/drawing/2014/main" id="{4FB643DA-3E45-4410-93E3-91D32C1DF80B}"/>
                </a:ext>
              </a:extLst>
            </p:cNvPr>
            <p:cNvSpPr/>
            <p:nvPr/>
          </p:nvSpPr>
          <p:spPr>
            <a:xfrm>
              <a:off x="905363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5" name="Freeform: Shape 8874">
              <a:extLst>
                <a:ext uri="{FF2B5EF4-FFF2-40B4-BE49-F238E27FC236}">
                  <a16:creationId xmlns:a16="http://schemas.microsoft.com/office/drawing/2014/main" id="{7F8A3DE6-FECE-41C1-A087-FDD20975B42C}"/>
                </a:ext>
              </a:extLst>
            </p:cNvPr>
            <p:cNvSpPr/>
            <p:nvPr/>
          </p:nvSpPr>
          <p:spPr>
            <a:xfrm>
              <a:off x="905363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6" name="Freeform: Shape 8875">
              <a:extLst>
                <a:ext uri="{FF2B5EF4-FFF2-40B4-BE49-F238E27FC236}">
                  <a16:creationId xmlns:a16="http://schemas.microsoft.com/office/drawing/2014/main" id="{D2B79918-58D7-427C-B922-20CBD402FD7D}"/>
                </a:ext>
              </a:extLst>
            </p:cNvPr>
            <p:cNvSpPr/>
            <p:nvPr/>
          </p:nvSpPr>
          <p:spPr>
            <a:xfrm>
              <a:off x="896876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7" name="Freeform: Shape 8876">
              <a:extLst>
                <a:ext uri="{FF2B5EF4-FFF2-40B4-BE49-F238E27FC236}">
                  <a16:creationId xmlns:a16="http://schemas.microsoft.com/office/drawing/2014/main" id="{DB41D5BB-2411-48D4-A1A3-076AFA11E8E0}"/>
                </a:ext>
              </a:extLst>
            </p:cNvPr>
            <p:cNvSpPr/>
            <p:nvPr/>
          </p:nvSpPr>
          <p:spPr>
            <a:xfrm>
              <a:off x="888388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8" name="Freeform: Shape 8877">
              <a:extLst>
                <a:ext uri="{FF2B5EF4-FFF2-40B4-BE49-F238E27FC236}">
                  <a16:creationId xmlns:a16="http://schemas.microsoft.com/office/drawing/2014/main" id="{620EA81D-5893-4859-8995-2135C9CA41B3}"/>
                </a:ext>
              </a:extLst>
            </p:cNvPr>
            <p:cNvSpPr/>
            <p:nvPr/>
          </p:nvSpPr>
          <p:spPr>
            <a:xfrm>
              <a:off x="879900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9" name="Freeform: Shape 8878">
              <a:extLst>
                <a:ext uri="{FF2B5EF4-FFF2-40B4-BE49-F238E27FC236}">
                  <a16:creationId xmlns:a16="http://schemas.microsoft.com/office/drawing/2014/main" id="{EF35093D-3088-4A62-BEA1-692338E73D8F}"/>
                </a:ext>
              </a:extLst>
            </p:cNvPr>
            <p:cNvSpPr/>
            <p:nvPr/>
          </p:nvSpPr>
          <p:spPr>
            <a:xfrm>
              <a:off x="879900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0" name="Freeform: Shape 8879">
              <a:extLst>
                <a:ext uri="{FF2B5EF4-FFF2-40B4-BE49-F238E27FC236}">
                  <a16:creationId xmlns:a16="http://schemas.microsoft.com/office/drawing/2014/main" id="{5406585C-04D9-43D3-A6DE-4BCC4AF609A1}"/>
                </a:ext>
              </a:extLst>
            </p:cNvPr>
            <p:cNvSpPr/>
            <p:nvPr/>
          </p:nvSpPr>
          <p:spPr>
            <a:xfrm>
              <a:off x="871413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1" name="Freeform: Shape 8880">
              <a:extLst>
                <a:ext uri="{FF2B5EF4-FFF2-40B4-BE49-F238E27FC236}">
                  <a16:creationId xmlns:a16="http://schemas.microsoft.com/office/drawing/2014/main" id="{BA391E28-43A9-483F-9152-BB1C59BB9A73}"/>
                </a:ext>
              </a:extLst>
            </p:cNvPr>
            <p:cNvSpPr/>
            <p:nvPr/>
          </p:nvSpPr>
          <p:spPr>
            <a:xfrm>
              <a:off x="8629255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2" name="Freeform: Shape 8881">
              <a:extLst>
                <a:ext uri="{FF2B5EF4-FFF2-40B4-BE49-F238E27FC236}">
                  <a16:creationId xmlns:a16="http://schemas.microsoft.com/office/drawing/2014/main" id="{1F727EF2-130C-4A53-97B5-51C4B2F4306B}"/>
                </a:ext>
              </a:extLst>
            </p:cNvPr>
            <p:cNvSpPr/>
            <p:nvPr/>
          </p:nvSpPr>
          <p:spPr>
            <a:xfrm>
              <a:off x="8544379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3" name="Freeform: Shape 8882">
              <a:extLst>
                <a:ext uri="{FF2B5EF4-FFF2-40B4-BE49-F238E27FC236}">
                  <a16:creationId xmlns:a16="http://schemas.microsoft.com/office/drawing/2014/main" id="{C663776F-0357-46FD-A96C-904F36F68015}"/>
                </a:ext>
              </a:extLst>
            </p:cNvPr>
            <p:cNvSpPr/>
            <p:nvPr/>
          </p:nvSpPr>
          <p:spPr>
            <a:xfrm>
              <a:off x="8459502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4" name="Freeform: Shape 8883">
              <a:extLst>
                <a:ext uri="{FF2B5EF4-FFF2-40B4-BE49-F238E27FC236}">
                  <a16:creationId xmlns:a16="http://schemas.microsoft.com/office/drawing/2014/main" id="{C79A8618-0D90-46A6-8330-0F349688474C}"/>
                </a:ext>
              </a:extLst>
            </p:cNvPr>
            <p:cNvSpPr/>
            <p:nvPr/>
          </p:nvSpPr>
          <p:spPr>
            <a:xfrm>
              <a:off x="845950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5" name="Freeform: Shape 8884">
              <a:extLst>
                <a:ext uri="{FF2B5EF4-FFF2-40B4-BE49-F238E27FC236}">
                  <a16:creationId xmlns:a16="http://schemas.microsoft.com/office/drawing/2014/main" id="{47FA1C6C-56FC-49B4-AB03-2AC8EA338801}"/>
                </a:ext>
              </a:extLst>
            </p:cNvPr>
            <p:cNvSpPr/>
            <p:nvPr/>
          </p:nvSpPr>
          <p:spPr>
            <a:xfrm>
              <a:off x="837462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6" name="Freeform: Shape 8885">
              <a:extLst>
                <a:ext uri="{FF2B5EF4-FFF2-40B4-BE49-F238E27FC236}">
                  <a16:creationId xmlns:a16="http://schemas.microsoft.com/office/drawing/2014/main" id="{D473391D-8701-41B1-B472-338C0BEA51E8}"/>
                </a:ext>
              </a:extLst>
            </p:cNvPr>
            <p:cNvSpPr/>
            <p:nvPr/>
          </p:nvSpPr>
          <p:spPr>
            <a:xfrm>
              <a:off x="828975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7" name="Freeform: Shape 8886">
              <a:extLst>
                <a:ext uri="{FF2B5EF4-FFF2-40B4-BE49-F238E27FC236}">
                  <a16:creationId xmlns:a16="http://schemas.microsoft.com/office/drawing/2014/main" id="{DB75431D-DDA8-4509-BCBF-6B033A3C442E}"/>
                </a:ext>
              </a:extLst>
            </p:cNvPr>
            <p:cNvSpPr/>
            <p:nvPr/>
          </p:nvSpPr>
          <p:spPr>
            <a:xfrm>
              <a:off x="8204874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8" name="Freeform: Shape 8887">
              <a:extLst>
                <a:ext uri="{FF2B5EF4-FFF2-40B4-BE49-F238E27FC236}">
                  <a16:creationId xmlns:a16="http://schemas.microsoft.com/office/drawing/2014/main" id="{60F982D8-F147-4F32-AE40-F6692C88CD14}"/>
                </a:ext>
              </a:extLst>
            </p:cNvPr>
            <p:cNvSpPr/>
            <p:nvPr/>
          </p:nvSpPr>
          <p:spPr>
            <a:xfrm>
              <a:off x="811999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9" name="Freeform: Shape 8888">
              <a:extLst>
                <a:ext uri="{FF2B5EF4-FFF2-40B4-BE49-F238E27FC236}">
                  <a16:creationId xmlns:a16="http://schemas.microsoft.com/office/drawing/2014/main" id="{B14F6449-2B67-4A1D-8CD4-9AB34E20C629}"/>
                </a:ext>
              </a:extLst>
            </p:cNvPr>
            <p:cNvSpPr/>
            <p:nvPr/>
          </p:nvSpPr>
          <p:spPr>
            <a:xfrm>
              <a:off x="811999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0" name="Freeform: Shape 8889">
              <a:extLst>
                <a:ext uri="{FF2B5EF4-FFF2-40B4-BE49-F238E27FC236}">
                  <a16:creationId xmlns:a16="http://schemas.microsoft.com/office/drawing/2014/main" id="{003C4D0D-BBF4-4B52-936F-C023EE31E86C}"/>
                </a:ext>
              </a:extLst>
            </p:cNvPr>
            <p:cNvSpPr/>
            <p:nvPr/>
          </p:nvSpPr>
          <p:spPr>
            <a:xfrm>
              <a:off x="811999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1" name="Freeform: Shape 8890">
              <a:extLst>
                <a:ext uri="{FF2B5EF4-FFF2-40B4-BE49-F238E27FC236}">
                  <a16:creationId xmlns:a16="http://schemas.microsoft.com/office/drawing/2014/main" id="{26F69AD7-C4AB-434B-B0E4-0566772A9A41}"/>
                </a:ext>
              </a:extLst>
            </p:cNvPr>
            <p:cNvSpPr/>
            <p:nvPr/>
          </p:nvSpPr>
          <p:spPr>
            <a:xfrm>
              <a:off x="8035121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2" name="Freeform: Shape 8891">
              <a:extLst>
                <a:ext uri="{FF2B5EF4-FFF2-40B4-BE49-F238E27FC236}">
                  <a16:creationId xmlns:a16="http://schemas.microsoft.com/office/drawing/2014/main" id="{F207BB15-40C0-4129-8EA8-1BD338DC4231}"/>
                </a:ext>
              </a:extLst>
            </p:cNvPr>
            <p:cNvSpPr/>
            <p:nvPr/>
          </p:nvSpPr>
          <p:spPr>
            <a:xfrm>
              <a:off x="795024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3" name="Freeform: Shape 8892">
              <a:extLst>
                <a:ext uri="{FF2B5EF4-FFF2-40B4-BE49-F238E27FC236}">
                  <a16:creationId xmlns:a16="http://schemas.microsoft.com/office/drawing/2014/main" id="{FB405A73-D59D-4C8E-84D8-F041145C78F7}"/>
                </a:ext>
              </a:extLst>
            </p:cNvPr>
            <p:cNvSpPr/>
            <p:nvPr/>
          </p:nvSpPr>
          <p:spPr>
            <a:xfrm>
              <a:off x="7950245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4" name="Freeform: Shape 8893">
              <a:extLst>
                <a:ext uri="{FF2B5EF4-FFF2-40B4-BE49-F238E27FC236}">
                  <a16:creationId xmlns:a16="http://schemas.microsoft.com/office/drawing/2014/main" id="{16E0FEA2-0E9F-48EE-80F7-DDF84760B07C}"/>
                </a:ext>
              </a:extLst>
            </p:cNvPr>
            <p:cNvSpPr/>
            <p:nvPr/>
          </p:nvSpPr>
          <p:spPr>
            <a:xfrm>
              <a:off x="803512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5" name="Freeform: Shape 8894">
              <a:extLst>
                <a:ext uri="{FF2B5EF4-FFF2-40B4-BE49-F238E27FC236}">
                  <a16:creationId xmlns:a16="http://schemas.microsoft.com/office/drawing/2014/main" id="{D26614E9-E293-4944-A5FA-3116BD0E7713}"/>
                </a:ext>
              </a:extLst>
            </p:cNvPr>
            <p:cNvSpPr/>
            <p:nvPr/>
          </p:nvSpPr>
          <p:spPr>
            <a:xfrm>
              <a:off x="803512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6" name="Freeform: Shape 8895">
              <a:extLst>
                <a:ext uri="{FF2B5EF4-FFF2-40B4-BE49-F238E27FC236}">
                  <a16:creationId xmlns:a16="http://schemas.microsoft.com/office/drawing/2014/main" id="{9F5C4DCB-2AA8-433B-9A2B-6A6DBB4C9A45}"/>
                </a:ext>
              </a:extLst>
            </p:cNvPr>
            <p:cNvSpPr/>
            <p:nvPr/>
          </p:nvSpPr>
          <p:spPr>
            <a:xfrm>
              <a:off x="7950245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7" name="Freeform: Shape 8896">
              <a:extLst>
                <a:ext uri="{FF2B5EF4-FFF2-40B4-BE49-F238E27FC236}">
                  <a16:creationId xmlns:a16="http://schemas.microsoft.com/office/drawing/2014/main" id="{51FD57BA-CC43-4682-A432-0EEA93C53062}"/>
                </a:ext>
              </a:extLst>
            </p:cNvPr>
            <p:cNvSpPr/>
            <p:nvPr/>
          </p:nvSpPr>
          <p:spPr>
            <a:xfrm>
              <a:off x="803512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8" name="Freeform: Shape 8897">
              <a:extLst>
                <a:ext uri="{FF2B5EF4-FFF2-40B4-BE49-F238E27FC236}">
                  <a16:creationId xmlns:a16="http://schemas.microsoft.com/office/drawing/2014/main" id="{7FE9D6DA-2DA7-4013-AF1E-C130C75B78F8}"/>
                </a:ext>
              </a:extLst>
            </p:cNvPr>
            <p:cNvSpPr/>
            <p:nvPr/>
          </p:nvSpPr>
          <p:spPr>
            <a:xfrm>
              <a:off x="803512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9" name="Freeform: Shape 8898">
              <a:extLst>
                <a:ext uri="{FF2B5EF4-FFF2-40B4-BE49-F238E27FC236}">
                  <a16:creationId xmlns:a16="http://schemas.microsoft.com/office/drawing/2014/main" id="{F582F38D-B552-42CA-927F-79F93E0413AB}"/>
                </a:ext>
              </a:extLst>
            </p:cNvPr>
            <p:cNvSpPr/>
            <p:nvPr/>
          </p:nvSpPr>
          <p:spPr>
            <a:xfrm>
              <a:off x="803512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0" name="Freeform: Shape 8899">
              <a:extLst>
                <a:ext uri="{FF2B5EF4-FFF2-40B4-BE49-F238E27FC236}">
                  <a16:creationId xmlns:a16="http://schemas.microsoft.com/office/drawing/2014/main" id="{404E0CE4-0F53-4A15-AE6F-6348A00C6705}"/>
                </a:ext>
              </a:extLst>
            </p:cNvPr>
            <p:cNvSpPr/>
            <p:nvPr/>
          </p:nvSpPr>
          <p:spPr>
            <a:xfrm>
              <a:off x="803512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1" name="Freeform: Shape 8900">
              <a:extLst>
                <a:ext uri="{FF2B5EF4-FFF2-40B4-BE49-F238E27FC236}">
                  <a16:creationId xmlns:a16="http://schemas.microsoft.com/office/drawing/2014/main" id="{33A98391-1FE9-4DA6-9C9F-785092FC4663}"/>
                </a:ext>
              </a:extLst>
            </p:cNvPr>
            <p:cNvSpPr/>
            <p:nvPr/>
          </p:nvSpPr>
          <p:spPr>
            <a:xfrm>
              <a:off x="795024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2" name="Freeform: Shape 8901">
              <a:extLst>
                <a:ext uri="{FF2B5EF4-FFF2-40B4-BE49-F238E27FC236}">
                  <a16:creationId xmlns:a16="http://schemas.microsoft.com/office/drawing/2014/main" id="{37187D75-88E3-406F-B4B3-16D4FF745554}"/>
                </a:ext>
              </a:extLst>
            </p:cNvPr>
            <p:cNvSpPr/>
            <p:nvPr/>
          </p:nvSpPr>
          <p:spPr>
            <a:xfrm>
              <a:off x="795024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3" name="Freeform: Shape 8902">
              <a:extLst>
                <a:ext uri="{FF2B5EF4-FFF2-40B4-BE49-F238E27FC236}">
                  <a16:creationId xmlns:a16="http://schemas.microsoft.com/office/drawing/2014/main" id="{319D0B30-F479-4BEA-A32E-31E0E677DC8F}"/>
                </a:ext>
              </a:extLst>
            </p:cNvPr>
            <p:cNvSpPr/>
            <p:nvPr/>
          </p:nvSpPr>
          <p:spPr>
            <a:xfrm>
              <a:off x="7865369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4" name="Freeform: Shape 8903">
              <a:extLst>
                <a:ext uri="{FF2B5EF4-FFF2-40B4-BE49-F238E27FC236}">
                  <a16:creationId xmlns:a16="http://schemas.microsoft.com/office/drawing/2014/main" id="{5E40F3CE-C3B4-4986-B781-F920D755461D}"/>
                </a:ext>
              </a:extLst>
            </p:cNvPr>
            <p:cNvSpPr/>
            <p:nvPr/>
          </p:nvSpPr>
          <p:spPr>
            <a:xfrm>
              <a:off x="786536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5" name="Freeform: Shape 8904">
              <a:extLst>
                <a:ext uri="{FF2B5EF4-FFF2-40B4-BE49-F238E27FC236}">
                  <a16:creationId xmlns:a16="http://schemas.microsoft.com/office/drawing/2014/main" id="{F0E70F49-2ECE-4A7C-A831-BA41B8C53E83}"/>
                </a:ext>
              </a:extLst>
            </p:cNvPr>
            <p:cNvSpPr/>
            <p:nvPr/>
          </p:nvSpPr>
          <p:spPr>
            <a:xfrm>
              <a:off x="7865369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6" name="Freeform: Shape 8905">
              <a:extLst>
                <a:ext uri="{FF2B5EF4-FFF2-40B4-BE49-F238E27FC236}">
                  <a16:creationId xmlns:a16="http://schemas.microsoft.com/office/drawing/2014/main" id="{583F9CFE-E650-49F9-BB0C-F84050493F78}"/>
                </a:ext>
              </a:extLst>
            </p:cNvPr>
            <p:cNvSpPr/>
            <p:nvPr/>
          </p:nvSpPr>
          <p:spPr>
            <a:xfrm>
              <a:off x="7780492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7" name="Freeform: Shape 8906">
              <a:extLst>
                <a:ext uri="{FF2B5EF4-FFF2-40B4-BE49-F238E27FC236}">
                  <a16:creationId xmlns:a16="http://schemas.microsoft.com/office/drawing/2014/main" id="{7B84EA9E-8E0F-40D5-8B13-559099183593}"/>
                </a:ext>
              </a:extLst>
            </p:cNvPr>
            <p:cNvSpPr/>
            <p:nvPr/>
          </p:nvSpPr>
          <p:spPr>
            <a:xfrm>
              <a:off x="7780492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8" name="Freeform: Shape 8907">
              <a:extLst>
                <a:ext uri="{FF2B5EF4-FFF2-40B4-BE49-F238E27FC236}">
                  <a16:creationId xmlns:a16="http://schemas.microsoft.com/office/drawing/2014/main" id="{594D57EC-96FF-4F59-AB9A-AD148DB73C94}"/>
                </a:ext>
              </a:extLst>
            </p:cNvPr>
            <p:cNvSpPr/>
            <p:nvPr/>
          </p:nvSpPr>
          <p:spPr>
            <a:xfrm>
              <a:off x="7780492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9" name="Freeform: Shape 8908">
              <a:extLst>
                <a:ext uri="{FF2B5EF4-FFF2-40B4-BE49-F238E27FC236}">
                  <a16:creationId xmlns:a16="http://schemas.microsoft.com/office/drawing/2014/main" id="{71F4B8C1-969E-43E3-8116-A2C5FF43793D}"/>
                </a:ext>
              </a:extLst>
            </p:cNvPr>
            <p:cNvSpPr/>
            <p:nvPr/>
          </p:nvSpPr>
          <p:spPr>
            <a:xfrm>
              <a:off x="7780492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0" name="Freeform: Shape 8909">
              <a:extLst>
                <a:ext uri="{FF2B5EF4-FFF2-40B4-BE49-F238E27FC236}">
                  <a16:creationId xmlns:a16="http://schemas.microsoft.com/office/drawing/2014/main" id="{7BFB3222-2683-4BCD-9BAB-2A04A6A539CE}"/>
                </a:ext>
              </a:extLst>
            </p:cNvPr>
            <p:cNvSpPr/>
            <p:nvPr/>
          </p:nvSpPr>
          <p:spPr>
            <a:xfrm>
              <a:off x="7780492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1" name="Freeform: Shape 8910">
              <a:extLst>
                <a:ext uri="{FF2B5EF4-FFF2-40B4-BE49-F238E27FC236}">
                  <a16:creationId xmlns:a16="http://schemas.microsoft.com/office/drawing/2014/main" id="{FDD8796F-B86C-4FEA-A510-49DABFBA26D0}"/>
                </a:ext>
              </a:extLst>
            </p:cNvPr>
            <p:cNvSpPr/>
            <p:nvPr/>
          </p:nvSpPr>
          <p:spPr>
            <a:xfrm>
              <a:off x="778049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2" name="Freeform: Shape 8911">
              <a:extLst>
                <a:ext uri="{FF2B5EF4-FFF2-40B4-BE49-F238E27FC236}">
                  <a16:creationId xmlns:a16="http://schemas.microsoft.com/office/drawing/2014/main" id="{299F4ADD-678B-449B-BF3D-4D906E9A50FE}"/>
                </a:ext>
              </a:extLst>
            </p:cNvPr>
            <p:cNvSpPr/>
            <p:nvPr/>
          </p:nvSpPr>
          <p:spPr>
            <a:xfrm>
              <a:off x="7865369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3" name="Freeform: Shape 8912">
              <a:extLst>
                <a:ext uri="{FF2B5EF4-FFF2-40B4-BE49-F238E27FC236}">
                  <a16:creationId xmlns:a16="http://schemas.microsoft.com/office/drawing/2014/main" id="{1B0A3049-6637-41F8-815C-7CA336455C72}"/>
                </a:ext>
              </a:extLst>
            </p:cNvPr>
            <p:cNvSpPr/>
            <p:nvPr/>
          </p:nvSpPr>
          <p:spPr>
            <a:xfrm>
              <a:off x="7950245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4" name="Freeform: Shape 8913">
              <a:extLst>
                <a:ext uri="{FF2B5EF4-FFF2-40B4-BE49-F238E27FC236}">
                  <a16:creationId xmlns:a16="http://schemas.microsoft.com/office/drawing/2014/main" id="{7F65DEA3-727F-4A47-BFF3-ECCCCFF603DE}"/>
                </a:ext>
              </a:extLst>
            </p:cNvPr>
            <p:cNvSpPr/>
            <p:nvPr/>
          </p:nvSpPr>
          <p:spPr>
            <a:xfrm>
              <a:off x="803512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5" name="Freeform: Shape 8914">
              <a:extLst>
                <a:ext uri="{FF2B5EF4-FFF2-40B4-BE49-F238E27FC236}">
                  <a16:creationId xmlns:a16="http://schemas.microsoft.com/office/drawing/2014/main" id="{2C9BAB4A-CC60-4C0E-A2F4-D99CDAA0713A}"/>
                </a:ext>
              </a:extLst>
            </p:cNvPr>
            <p:cNvSpPr/>
            <p:nvPr/>
          </p:nvSpPr>
          <p:spPr>
            <a:xfrm>
              <a:off x="811999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6" name="Freeform: Shape 8915">
              <a:extLst>
                <a:ext uri="{FF2B5EF4-FFF2-40B4-BE49-F238E27FC236}">
                  <a16:creationId xmlns:a16="http://schemas.microsoft.com/office/drawing/2014/main" id="{BCE7EE0B-F118-4B7B-A6BD-509486E64F39}"/>
                </a:ext>
              </a:extLst>
            </p:cNvPr>
            <p:cNvSpPr/>
            <p:nvPr/>
          </p:nvSpPr>
          <p:spPr>
            <a:xfrm>
              <a:off x="811999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7" name="Freeform: Shape 8916">
              <a:extLst>
                <a:ext uri="{FF2B5EF4-FFF2-40B4-BE49-F238E27FC236}">
                  <a16:creationId xmlns:a16="http://schemas.microsoft.com/office/drawing/2014/main" id="{975563C2-6978-4009-A0DF-0C426A3DAB25}"/>
                </a:ext>
              </a:extLst>
            </p:cNvPr>
            <p:cNvSpPr/>
            <p:nvPr/>
          </p:nvSpPr>
          <p:spPr>
            <a:xfrm>
              <a:off x="811999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8" name="Freeform: Shape 8917">
              <a:extLst>
                <a:ext uri="{FF2B5EF4-FFF2-40B4-BE49-F238E27FC236}">
                  <a16:creationId xmlns:a16="http://schemas.microsoft.com/office/drawing/2014/main" id="{FEC6766F-740C-4D77-8206-53244CC8184C}"/>
                </a:ext>
              </a:extLst>
            </p:cNvPr>
            <p:cNvSpPr/>
            <p:nvPr/>
          </p:nvSpPr>
          <p:spPr>
            <a:xfrm>
              <a:off x="811999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9" name="Freeform: Shape 8918">
              <a:extLst>
                <a:ext uri="{FF2B5EF4-FFF2-40B4-BE49-F238E27FC236}">
                  <a16:creationId xmlns:a16="http://schemas.microsoft.com/office/drawing/2014/main" id="{0F2AB5DD-30DD-43AB-91E5-C2B20C595D3C}"/>
                </a:ext>
              </a:extLst>
            </p:cNvPr>
            <p:cNvSpPr/>
            <p:nvPr/>
          </p:nvSpPr>
          <p:spPr>
            <a:xfrm>
              <a:off x="8119997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0" name="Freeform: Shape 8919">
              <a:extLst>
                <a:ext uri="{FF2B5EF4-FFF2-40B4-BE49-F238E27FC236}">
                  <a16:creationId xmlns:a16="http://schemas.microsoft.com/office/drawing/2014/main" id="{5D6259CE-9647-4BEF-BCE4-AB04B5B4B304}"/>
                </a:ext>
              </a:extLst>
            </p:cNvPr>
            <p:cNvSpPr/>
            <p:nvPr/>
          </p:nvSpPr>
          <p:spPr>
            <a:xfrm>
              <a:off x="8119997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1" name="Freeform: Shape 8920">
              <a:extLst>
                <a:ext uri="{FF2B5EF4-FFF2-40B4-BE49-F238E27FC236}">
                  <a16:creationId xmlns:a16="http://schemas.microsoft.com/office/drawing/2014/main" id="{A5E1AA70-C6B1-430E-AE81-4DE92A5FD3BB}"/>
                </a:ext>
              </a:extLst>
            </p:cNvPr>
            <p:cNvSpPr/>
            <p:nvPr/>
          </p:nvSpPr>
          <p:spPr>
            <a:xfrm>
              <a:off x="811999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2" name="Freeform: Shape 8921">
              <a:extLst>
                <a:ext uri="{FF2B5EF4-FFF2-40B4-BE49-F238E27FC236}">
                  <a16:creationId xmlns:a16="http://schemas.microsoft.com/office/drawing/2014/main" id="{B45E3C34-C4A7-4602-985C-7D99115ECC29}"/>
                </a:ext>
              </a:extLst>
            </p:cNvPr>
            <p:cNvSpPr/>
            <p:nvPr/>
          </p:nvSpPr>
          <p:spPr>
            <a:xfrm>
              <a:off x="8204874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3" name="Freeform: Shape 8922">
              <a:extLst>
                <a:ext uri="{FF2B5EF4-FFF2-40B4-BE49-F238E27FC236}">
                  <a16:creationId xmlns:a16="http://schemas.microsoft.com/office/drawing/2014/main" id="{3532FB62-3498-4CA2-AE31-31E763B23048}"/>
                </a:ext>
              </a:extLst>
            </p:cNvPr>
            <p:cNvSpPr/>
            <p:nvPr/>
          </p:nvSpPr>
          <p:spPr>
            <a:xfrm>
              <a:off x="828975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4" name="Freeform: Shape 8923">
              <a:extLst>
                <a:ext uri="{FF2B5EF4-FFF2-40B4-BE49-F238E27FC236}">
                  <a16:creationId xmlns:a16="http://schemas.microsoft.com/office/drawing/2014/main" id="{C4903FEC-3B6E-4337-86EC-273555F31BEC}"/>
                </a:ext>
              </a:extLst>
            </p:cNvPr>
            <p:cNvSpPr/>
            <p:nvPr/>
          </p:nvSpPr>
          <p:spPr>
            <a:xfrm>
              <a:off x="837462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5" name="Freeform: Shape 8924">
              <a:extLst>
                <a:ext uri="{FF2B5EF4-FFF2-40B4-BE49-F238E27FC236}">
                  <a16:creationId xmlns:a16="http://schemas.microsoft.com/office/drawing/2014/main" id="{35768D89-FDF2-45A9-8066-20AAD1E77B35}"/>
                </a:ext>
              </a:extLst>
            </p:cNvPr>
            <p:cNvSpPr/>
            <p:nvPr/>
          </p:nvSpPr>
          <p:spPr>
            <a:xfrm>
              <a:off x="845950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6" name="Freeform: Shape 8925">
              <a:extLst>
                <a:ext uri="{FF2B5EF4-FFF2-40B4-BE49-F238E27FC236}">
                  <a16:creationId xmlns:a16="http://schemas.microsoft.com/office/drawing/2014/main" id="{0B6EACB4-02ED-4A5A-B00B-BDFAEB011512}"/>
                </a:ext>
              </a:extLst>
            </p:cNvPr>
            <p:cNvSpPr/>
            <p:nvPr/>
          </p:nvSpPr>
          <p:spPr>
            <a:xfrm>
              <a:off x="854437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7" name="Freeform: Shape 8926">
              <a:extLst>
                <a:ext uri="{FF2B5EF4-FFF2-40B4-BE49-F238E27FC236}">
                  <a16:creationId xmlns:a16="http://schemas.microsoft.com/office/drawing/2014/main" id="{59542804-A926-4D65-A44D-0A9E358A430D}"/>
                </a:ext>
              </a:extLst>
            </p:cNvPr>
            <p:cNvSpPr/>
            <p:nvPr/>
          </p:nvSpPr>
          <p:spPr>
            <a:xfrm>
              <a:off x="862925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8" name="Freeform: Shape 8927">
              <a:extLst>
                <a:ext uri="{FF2B5EF4-FFF2-40B4-BE49-F238E27FC236}">
                  <a16:creationId xmlns:a16="http://schemas.microsoft.com/office/drawing/2014/main" id="{64CDBB26-1064-4E9D-BD7A-1DCB37315927}"/>
                </a:ext>
              </a:extLst>
            </p:cNvPr>
            <p:cNvSpPr/>
            <p:nvPr/>
          </p:nvSpPr>
          <p:spPr>
            <a:xfrm>
              <a:off x="871413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9" name="Freeform: Shape 8928">
              <a:extLst>
                <a:ext uri="{FF2B5EF4-FFF2-40B4-BE49-F238E27FC236}">
                  <a16:creationId xmlns:a16="http://schemas.microsoft.com/office/drawing/2014/main" id="{E4695A11-39EA-429C-81C1-5FA81E873B1A}"/>
                </a:ext>
              </a:extLst>
            </p:cNvPr>
            <p:cNvSpPr/>
            <p:nvPr/>
          </p:nvSpPr>
          <p:spPr>
            <a:xfrm>
              <a:off x="879900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0" name="Freeform: Shape 8929">
              <a:extLst>
                <a:ext uri="{FF2B5EF4-FFF2-40B4-BE49-F238E27FC236}">
                  <a16:creationId xmlns:a16="http://schemas.microsoft.com/office/drawing/2014/main" id="{0DD2F9A1-8AA4-4318-9AAF-6EDB2D9C5AD8}"/>
                </a:ext>
              </a:extLst>
            </p:cNvPr>
            <p:cNvSpPr/>
            <p:nvPr/>
          </p:nvSpPr>
          <p:spPr>
            <a:xfrm>
              <a:off x="888388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1" name="Freeform: Shape 8930">
              <a:extLst>
                <a:ext uri="{FF2B5EF4-FFF2-40B4-BE49-F238E27FC236}">
                  <a16:creationId xmlns:a16="http://schemas.microsoft.com/office/drawing/2014/main" id="{58ED022B-7FF7-43BF-802F-517CEFF489E9}"/>
                </a:ext>
              </a:extLst>
            </p:cNvPr>
            <p:cNvSpPr/>
            <p:nvPr/>
          </p:nvSpPr>
          <p:spPr>
            <a:xfrm>
              <a:off x="896876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2" name="Freeform: Shape 8931">
              <a:extLst>
                <a:ext uri="{FF2B5EF4-FFF2-40B4-BE49-F238E27FC236}">
                  <a16:creationId xmlns:a16="http://schemas.microsoft.com/office/drawing/2014/main" id="{89D2B611-6204-41E0-8E80-750B33455760}"/>
                </a:ext>
              </a:extLst>
            </p:cNvPr>
            <p:cNvSpPr/>
            <p:nvPr/>
          </p:nvSpPr>
          <p:spPr>
            <a:xfrm>
              <a:off x="896876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3" name="Freeform: Shape 8932">
              <a:extLst>
                <a:ext uri="{FF2B5EF4-FFF2-40B4-BE49-F238E27FC236}">
                  <a16:creationId xmlns:a16="http://schemas.microsoft.com/office/drawing/2014/main" id="{07974CA7-3DD0-4066-B85B-CDF746199BFD}"/>
                </a:ext>
              </a:extLst>
            </p:cNvPr>
            <p:cNvSpPr/>
            <p:nvPr/>
          </p:nvSpPr>
          <p:spPr>
            <a:xfrm>
              <a:off x="896876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4" name="Freeform: Shape 8933">
              <a:extLst>
                <a:ext uri="{FF2B5EF4-FFF2-40B4-BE49-F238E27FC236}">
                  <a16:creationId xmlns:a16="http://schemas.microsoft.com/office/drawing/2014/main" id="{F5D3918A-BBEF-4A41-AAAF-B2F64F8C30E8}"/>
                </a:ext>
              </a:extLst>
            </p:cNvPr>
            <p:cNvSpPr/>
            <p:nvPr/>
          </p:nvSpPr>
          <p:spPr>
            <a:xfrm>
              <a:off x="896876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5" name="Freeform: Shape 8934">
              <a:extLst>
                <a:ext uri="{FF2B5EF4-FFF2-40B4-BE49-F238E27FC236}">
                  <a16:creationId xmlns:a16="http://schemas.microsoft.com/office/drawing/2014/main" id="{E2DB6BEC-4E30-4CB3-B829-AE8CED575892}"/>
                </a:ext>
              </a:extLst>
            </p:cNvPr>
            <p:cNvSpPr/>
            <p:nvPr/>
          </p:nvSpPr>
          <p:spPr>
            <a:xfrm>
              <a:off x="9053636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6" name="Freeform: Shape 8935">
              <a:extLst>
                <a:ext uri="{FF2B5EF4-FFF2-40B4-BE49-F238E27FC236}">
                  <a16:creationId xmlns:a16="http://schemas.microsoft.com/office/drawing/2014/main" id="{9A76F987-E34D-4D00-B351-1A7020872CB5}"/>
                </a:ext>
              </a:extLst>
            </p:cNvPr>
            <p:cNvSpPr/>
            <p:nvPr/>
          </p:nvSpPr>
          <p:spPr>
            <a:xfrm>
              <a:off x="9138512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7" name="Freeform: Shape 8936">
              <a:extLst>
                <a:ext uri="{FF2B5EF4-FFF2-40B4-BE49-F238E27FC236}">
                  <a16:creationId xmlns:a16="http://schemas.microsoft.com/office/drawing/2014/main" id="{F718B3D6-105C-4D5F-B1F8-552FD1D05E67}"/>
                </a:ext>
              </a:extLst>
            </p:cNvPr>
            <p:cNvSpPr/>
            <p:nvPr/>
          </p:nvSpPr>
          <p:spPr>
            <a:xfrm>
              <a:off x="9138512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8" name="Freeform: Shape 8937">
              <a:extLst>
                <a:ext uri="{FF2B5EF4-FFF2-40B4-BE49-F238E27FC236}">
                  <a16:creationId xmlns:a16="http://schemas.microsoft.com/office/drawing/2014/main" id="{331BC487-3A09-440F-9513-56EEEA7399D3}"/>
                </a:ext>
              </a:extLst>
            </p:cNvPr>
            <p:cNvSpPr/>
            <p:nvPr/>
          </p:nvSpPr>
          <p:spPr>
            <a:xfrm>
              <a:off x="905363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9" name="Freeform: Shape 8938">
              <a:extLst>
                <a:ext uri="{FF2B5EF4-FFF2-40B4-BE49-F238E27FC236}">
                  <a16:creationId xmlns:a16="http://schemas.microsoft.com/office/drawing/2014/main" id="{3E1C1B5D-DFAC-498E-BA0F-550356C11F78}"/>
                </a:ext>
              </a:extLst>
            </p:cNvPr>
            <p:cNvSpPr/>
            <p:nvPr/>
          </p:nvSpPr>
          <p:spPr>
            <a:xfrm>
              <a:off x="905363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0" name="Freeform: Shape 8939">
              <a:extLst>
                <a:ext uri="{FF2B5EF4-FFF2-40B4-BE49-F238E27FC236}">
                  <a16:creationId xmlns:a16="http://schemas.microsoft.com/office/drawing/2014/main" id="{4E349C48-312D-4511-B801-D0FF4038CCAB}"/>
                </a:ext>
              </a:extLst>
            </p:cNvPr>
            <p:cNvSpPr/>
            <p:nvPr/>
          </p:nvSpPr>
          <p:spPr>
            <a:xfrm>
              <a:off x="9138512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1" name="Freeform: Shape 8940">
              <a:extLst>
                <a:ext uri="{FF2B5EF4-FFF2-40B4-BE49-F238E27FC236}">
                  <a16:creationId xmlns:a16="http://schemas.microsoft.com/office/drawing/2014/main" id="{17F2828B-CC24-4A49-89F2-8111C4D79D85}"/>
                </a:ext>
              </a:extLst>
            </p:cNvPr>
            <p:cNvSpPr/>
            <p:nvPr/>
          </p:nvSpPr>
          <p:spPr>
            <a:xfrm>
              <a:off x="913851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2" name="Freeform: Shape 8941">
              <a:extLst>
                <a:ext uri="{FF2B5EF4-FFF2-40B4-BE49-F238E27FC236}">
                  <a16:creationId xmlns:a16="http://schemas.microsoft.com/office/drawing/2014/main" id="{8B81045B-9B55-4303-A351-1017599FFA89}"/>
                </a:ext>
              </a:extLst>
            </p:cNvPr>
            <p:cNvSpPr/>
            <p:nvPr/>
          </p:nvSpPr>
          <p:spPr>
            <a:xfrm>
              <a:off x="905363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3" name="Freeform: Shape 8942">
              <a:extLst>
                <a:ext uri="{FF2B5EF4-FFF2-40B4-BE49-F238E27FC236}">
                  <a16:creationId xmlns:a16="http://schemas.microsoft.com/office/drawing/2014/main" id="{6A6314EA-7613-4083-AAA5-C5456E667896}"/>
                </a:ext>
              </a:extLst>
            </p:cNvPr>
            <p:cNvSpPr/>
            <p:nvPr/>
          </p:nvSpPr>
          <p:spPr>
            <a:xfrm>
              <a:off x="9053636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4" name="Freeform: Shape 8943">
              <a:extLst>
                <a:ext uri="{FF2B5EF4-FFF2-40B4-BE49-F238E27FC236}">
                  <a16:creationId xmlns:a16="http://schemas.microsoft.com/office/drawing/2014/main" id="{882D3132-F2A6-4FA3-A46E-2D1857515F56}"/>
                </a:ext>
              </a:extLst>
            </p:cNvPr>
            <p:cNvSpPr/>
            <p:nvPr/>
          </p:nvSpPr>
          <p:spPr>
            <a:xfrm>
              <a:off x="913851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5" name="Freeform: Shape 8944">
              <a:extLst>
                <a:ext uri="{FF2B5EF4-FFF2-40B4-BE49-F238E27FC236}">
                  <a16:creationId xmlns:a16="http://schemas.microsoft.com/office/drawing/2014/main" id="{D1D9BFCA-3B0C-46AE-A70F-2972D90EBDFE}"/>
                </a:ext>
              </a:extLst>
            </p:cNvPr>
            <p:cNvSpPr/>
            <p:nvPr/>
          </p:nvSpPr>
          <p:spPr>
            <a:xfrm>
              <a:off x="913851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6" name="Freeform: Shape 8945">
              <a:extLst>
                <a:ext uri="{FF2B5EF4-FFF2-40B4-BE49-F238E27FC236}">
                  <a16:creationId xmlns:a16="http://schemas.microsoft.com/office/drawing/2014/main" id="{6D541861-217E-4196-AA4F-F7E9887DACEB}"/>
                </a:ext>
              </a:extLst>
            </p:cNvPr>
            <p:cNvSpPr/>
            <p:nvPr/>
          </p:nvSpPr>
          <p:spPr>
            <a:xfrm>
              <a:off x="905363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7" name="Freeform: Shape 8946">
              <a:extLst>
                <a:ext uri="{FF2B5EF4-FFF2-40B4-BE49-F238E27FC236}">
                  <a16:creationId xmlns:a16="http://schemas.microsoft.com/office/drawing/2014/main" id="{D84203F6-8372-4F96-A6B5-E992BCE79C99}"/>
                </a:ext>
              </a:extLst>
            </p:cNvPr>
            <p:cNvSpPr/>
            <p:nvPr/>
          </p:nvSpPr>
          <p:spPr>
            <a:xfrm>
              <a:off x="905363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8" name="Freeform: Shape 8947">
              <a:extLst>
                <a:ext uri="{FF2B5EF4-FFF2-40B4-BE49-F238E27FC236}">
                  <a16:creationId xmlns:a16="http://schemas.microsoft.com/office/drawing/2014/main" id="{82AA1FD2-A3B0-4984-BDB9-51FC0DD1A028}"/>
                </a:ext>
              </a:extLst>
            </p:cNvPr>
            <p:cNvSpPr/>
            <p:nvPr/>
          </p:nvSpPr>
          <p:spPr>
            <a:xfrm>
              <a:off x="896876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9" name="Freeform: Shape 8948">
              <a:extLst>
                <a:ext uri="{FF2B5EF4-FFF2-40B4-BE49-F238E27FC236}">
                  <a16:creationId xmlns:a16="http://schemas.microsoft.com/office/drawing/2014/main" id="{8BD2CB4D-94AF-4182-9F99-73EE5CD1B05E}"/>
                </a:ext>
              </a:extLst>
            </p:cNvPr>
            <p:cNvSpPr/>
            <p:nvPr/>
          </p:nvSpPr>
          <p:spPr>
            <a:xfrm>
              <a:off x="8968760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0" name="Freeform: Shape 8949">
              <a:extLst>
                <a:ext uri="{FF2B5EF4-FFF2-40B4-BE49-F238E27FC236}">
                  <a16:creationId xmlns:a16="http://schemas.microsoft.com/office/drawing/2014/main" id="{7A2E14B1-A506-431C-AA2E-F6184621F39E}"/>
                </a:ext>
              </a:extLst>
            </p:cNvPr>
            <p:cNvSpPr/>
            <p:nvPr/>
          </p:nvSpPr>
          <p:spPr>
            <a:xfrm>
              <a:off x="896876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1" name="Freeform: Shape 8950">
              <a:extLst>
                <a:ext uri="{FF2B5EF4-FFF2-40B4-BE49-F238E27FC236}">
                  <a16:creationId xmlns:a16="http://schemas.microsoft.com/office/drawing/2014/main" id="{1383C14E-0AB8-409D-AAE5-89C96E43605F}"/>
                </a:ext>
              </a:extLst>
            </p:cNvPr>
            <p:cNvSpPr/>
            <p:nvPr/>
          </p:nvSpPr>
          <p:spPr>
            <a:xfrm>
              <a:off x="888388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2" name="Freeform: Shape 8951">
              <a:extLst>
                <a:ext uri="{FF2B5EF4-FFF2-40B4-BE49-F238E27FC236}">
                  <a16:creationId xmlns:a16="http://schemas.microsoft.com/office/drawing/2014/main" id="{26C3C340-7624-402A-93A7-5CA8124FCF32}"/>
                </a:ext>
              </a:extLst>
            </p:cNvPr>
            <p:cNvSpPr/>
            <p:nvPr/>
          </p:nvSpPr>
          <p:spPr>
            <a:xfrm>
              <a:off x="879900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3" name="Freeform: Shape 8952">
              <a:extLst>
                <a:ext uri="{FF2B5EF4-FFF2-40B4-BE49-F238E27FC236}">
                  <a16:creationId xmlns:a16="http://schemas.microsoft.com/office/drawing/2014/main" id="{4354D8CB-127D-40F1-B2D6-66C8DE407EDF}"/>
                </a:ext>
              </a:extLst>
            </p:cNvPr>
            <p:cNvSpPr/>
            <p:nvPr/>
          </p:nvSpPr>
          <p:spPr>
            <a:xfrm>
              <a:off x="8714131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4" name="Freeform: Shape 8953">
              <a:extLst>
                <a:ext uri="{FF2B5EF4-FFF2-40B4-BE49-F238E27FC236}">
                  <a16:creationId xmlns:a16="http://schemas.microsoft.com/office/drawing/2014/main" id="{367A3B7B-1DE6-436B-9A85-80D2C1BD7630}"/>
                </a:ext>
              </a:extLst>
            </p:cNvPr>
            <p:cNvSpPr/>
            <p:nvPr/>
          </p:nvSpPr>
          <p:spPr>
            <a:xfrm>
              <a:off x="8714131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5" name="Freeform: Shape 8954">
              <a:extLst>
                <a:ext uri="{FF2B5EF4-FFF2-40B4-BE49-F238E27FC236}">
                  <a16:creationId xmlns:a16="http://schemas.microsoft.com/office/drawing/2014/main" id="{495C0CFC-4FA1-43D1-8323-6B6E2E0C13CB}"/>
                </a:ext>
              </a:extLst>
            </p:cNvPr>
            <p:cNvSpPr/>
            <p:nvPr/>
          </p:nvSpPr>
          <p:spPr>
            <a:xfrm>
              <a:off x="8629255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6" name="Freeform: Shape 8955">
              <a:extLst>
                <a:ext uri="{FF2B5EF4-FFF2-40B4-BE49-F238E27FC236}">
                  <a16:creationId xmlns:a16="http://schemas.microsoft.com/office/drawing/2014/main" id="{BEF88712-9707-4321-B65B-87A598211DC9}"/>
                </a:ext>
              </a:extLst>
            </p:cNvPr>
            <p:cNvSpPr/>
            <p:nvPr/>
          </p:nvSpPr>
          <p:spPr>
            <a:xfrm>
              <a:off x="8544379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7" name="Freeform: Shape 8956">
              <a:extLst>
                <a:ext uri="{FF2B5EF4-FFF2-40B4-BE49-F238E27FC236}">
                  <a16:creationId xmlns:a16="http://schemas.microsoft.com/office/drawing/2014/main" id="{85B34885-02E8-46D6-AEB7-6D22F2D762E4}"/>
                </a:ext>
              </a:extLst>
            </p:cNvPr>
            <p:cNvSpPr/>
            <p:nvPr/>
          </p:nvSpPr>
          <p:spPr>
            <a:xfrm>
              <a:off x="8544379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8" name="Freeform: Shape 8957">
              <a:extLst>
                <a:ext uri="{FF2B5EF4-FFF2-40B4-BE49-F238E27FC236}">
                  <a16:creationId xmlns:a16="http://schemas.microsoft.com/office/drawing/2014/main" id="{0A1B96A2-A6C1-4F98-9480-3372252B8A34}"/>
                </a:ext>
              </a:extLst>
            </p:cNvPr>
            <p:cNvSpPr/>
            <p:nvPr/>
          </p:nvSpPr>
          <p:spPr>
            <a:xfrm>
              <a:off x="862925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9" name="Freeform: Shape 8958">
              <a:extLst>
                <a:ext uri="{FF2B5EF4-FFF2-40B4-BE49-F238E27FC236}">
                  <a16:creationId xmlns:a16="http://schemas.microsoft.com/office/drawing/2014/main" id="{887A312E-0BCB-4F19-BAF5-86D9E76BE75B}"/>
                </a:ext>
              </a:extLst>
            </p:cNvPr>
            <p:cNvSpPr/>
            <p:nvPr/>
          </p:nvSpPr>
          <p:spPr>
            <a:xfrm>
              <a:off x="8629255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0" name="Freeform: Shape 8959">
              <a:extLst>
                <a:ext uri="{FF2B5EF4-FFF2-40B4-BE49-F238E27FC236}">
                  <a16:creationId xmlns:a16="http://schemas.microsoft.com/office/drawing/2014/main" id="{B9DA2441-DDEF-482C-A3D2-B46C25B1A7D6}"/>
                </a:ext>
              </a:extLst>
            </p:cNvPr>
            <p:cNvSpPr/>
            <p:nvPr/>
          </p:nvSpPr>
          <p:spPr>
            <a:xfrm>
              <a:off x="871413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1" name="Freeform: Shape 8960">
              <a:extLst>
                <a:ext uri="{FF2B5EF4-FFF2-40B4-BE49-F238E27FC236}">
                  <a16:creationId xmlns:a16="http://schemas.microsoft.com/office/drawing/2014/main" id="{9EC5FD9E-A922-4E51-A669-8E213A118EC4}"/>
                </a:ext>
              </a:extLst>
            </p:cNvPr>
            <p:cNvSpPr/>
            <p:nvPr/>
          </p:nvSpPr>
          <p:spPr>
            <a:xfrm>
              <a:off x="879900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2" name="Freeform: Shape 8961">
              <a:extLst>
                <a:ext uri="{FF2B5EF4-FFF2-40B4-BE49-F238E27FC236}">
                  <a16:creationId xmlns:a16="http://schemas.microsoft.com/office/drawing/2014/main" id="{1ADD2109-F654-4D22-A7B5-8D42B18B1105}"/>
                </a:ext>
              </a:extLst>
            </p:cNvPr>
            <p:cNvSpPr/>
            <p:nvPr/>
          </p:nvSpPr>
          <p:spPr>
            <a:xfrm>
              <a:off x="888388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3" name="Freeform: Shape 8962">
              <a:extLst>
                <a:ext uri="{FF2B5EF4-FFF2-40B4-BE49-F238E27FC236}">
                  <a16:creationId xmlns:a16="http://schemas.microsoft.com/office/drawing/2014/main" id="{29734D99-8523-47B9-91C9-A8E35F10BB66}"/>
                </a:ext>
              </a:extLst>
            </p:cNvPr>
            <p:cNvSpPr/>
            <p:nvPr/>
          </p:nvSpPr>
          <p:spPr>
            <a:xfrm>
              <a:off x="8883883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4" name="Freeform: Shape 8963">
              <a:extLst>
                <a:ext uri="{FF2B5EF4-FFF2-40B4-BE49-F238E27FC236}">
                  <a16:creationId xmlns:a16="http://schemas.microsoft.com/office/drawing/2014/main" id="{ACCF3CDF-B6AF-4BB4-995B-58712423635F}"/>
                </a:ext>
              </a:extLst>
            </p:cNvPr>
            <p:cNvSpPr/>
            <p:nvPr/>
          </p:nvSpPr>
          <p:spPr>
            <a:xfrm>
              <a:off x="888388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5" name="Freeform: Shape 8964">
              <a:extLst>
                <a:ext uri="{FF2B5EF4-FFF2-40B4-BE49-F238E27FC236}">
                  <a16:creationId xmlns:a16="http://schemas.microsoft.com/office/drawing/2014/main" id="{CFC31EFE-CCC3-4021-B679-F51EB64AE11A}"/>
                </a:ext>
              </a:extLst>
            </p:cNvPr>
            <p:cNvSpPr/>
            <p:nvPr/>
          </p:nvSpPr>
          <p:spPr>
            <a:xfrm>
              <a:off x="896876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6" name="Freeform: Shape 8965">
              <a:extLst>
                <a:ext uri="{FF2B5EF4-FFF2-40B4-BE49-F238E27FC236}">
                  <a16:creationId xmlns:a16="http://schemas.microsoft.com/office/drawing/2014/main" id="{2D72B0B4-170B-4285-894F-2D24332DB1D4}"/>
                </a:ext>
              </a:extLst>
            </p:cNvPr>
            <p:cNvSpPr/>
            <p:nvPr/>
          </p:nvSpPr>
          <p:spPr>
            <a:xfrm>
              <a:off x="896876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7" name="Freeform: Shape 8966">
              <a:extLst>
                <a:ext uri="{FF2B5EF4-FFF2-40B4-BE49-F238E27FC236}">
                  <a16:creationId xmlns:a16="http://schemas.microsoft.com/office/drawing/2014/main" id="{F36C670C-0FAF-4294-A8D8-4FD65C44D632}"/>
                </a:ext>
              </a:extLst>
            </p:cNvPr>
            <p:cNvSpPr/>
            <p:nvPr/>
          </p:nvSpPr>
          <p:spPr>
            <a:xfrm>
              <a:off x="888388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8" name="Freeform: Shape 8967">
              <a:extLst>
                <a:ext uri="{FF2B5EF4-FFF2-40B4-BE49-F238E27FC236}">
                  <a16:creationId xmlns:a16="http://schemas.microsoft.com/office/drawing/2014/main" id="{6A65AD1B-E961-4AFC-9407-D41EE7E040DF}"/>
                </a:ext>
              </a:extLst>
            </p:cNvPr>
            <p:cNvSpPr/>
            <p:nvPr/>
          </p:nvSpPr>
          <p:spPr>
            <a:xfrm>
              <a:off x="879900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9" name="Freeform: Shape 8968">
              <a:extLst>
                <a:ext uri="{FF2B5EF4-FFF2-40B4-BE49-F238E27FC236}">
                  <a16:creationId xmlns:a16="http://schemas.microsoft.com/office/drawing/2014/main" id="{75AD2320-C67B-4E2C-9F68-B4F744C68ED9}"/>
                </a:ext>
              </a:extLst>
            </p:cNvPr>
            <p:cNvSpPr/>
            <p:nvPr/>
          </p:nvSpPr>
          <p:spPr>
            <a:xfrm>
              <a:off x="879900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0" name="Freeform: Shape 8969">
              <a:extLst>
                <a:ext uri="{FF2B5EF4-FFF2-40B4-BE49-F238E27FC236}">
                  <a16:creationId xmlns:a16="http://schemas.microsoft.com/office/drawing/2014/main" id="{C7A55464-D805-434C-BC11-E4A069729C34}"/>
                </a:ext>
              </a:extLst>
            </p:cNvPr>
            <p:cNvSpPr/>
            <p:nvPr/>
          </p:nvSpPr>
          <p:spPr>
            <a:xfrm>
              <a:off x="879900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1" name="Freeform: Shape 8970">
              <a:extLst>
                <a:ext uri="{FF2B5EF4-FFF2-40B4-BE49-F238E27FC236}">
                  <a16:creationId xmlns:a16="http://schemas.microsoft.com/office/drawing/2014/main" id="{17DF1E75-8DE3-468C-8998-15A967871B10}"/>
                </a:ext>
              </a:extLst>
            </p:cNvPr>
            <p:cNvSpPr/>
            <p:nvPr/>
          </p:nvSpPr>
          <p:spPr>
            <a:xfrm>
              <a:off x="871413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2" name="Freeform: Shape 8971">
              <a:extLst>
                <a:ext uri="{FF2B5EF4-FFF2-40B4-BE49-F238E27FC236}">
                  <a16:creationId xmlns:a16="http://schemas.microsoft.com/office/drawing/2014/main" id="{756D2B6D-E647-48EC-814F-CB5ECA20550F}"/>
                </a:ext>
              </a:extLst>
            </p:cNvPr>
            <p:cNvSpPr/>
            <p:nvPr/>
          </p:nvSpPr>
          <p:spPr>
            <a:xfrm>
              <a:off x="871413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3" name="Freeform: Shape 8972">
              <a:extLst>
                <a:ext uri="{FF2B5EF4-FFF2-40B4-BE49-F238E27FC236}">
                  <a16:creationId xmlns:a16="http://schemas.microsoft.com/office/drawing/2014/main" id="{AF04B122-6B76-44BD-903A-A97BE06A59A6}"/>
                </a:ext>
              </a:extLst>
            </p:cNvPr>
            <p:cNvSpPr/>
            <p:nvPr/>
          </p:nvSpPr>
          <p:spPr>
            <a:xfrm>
              <a:off x="871413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4" name="Freeform: Shape 8973">
              <a:extLst>
                <a:ext uri="{FF2B5EF4-FFF2-40B4-BE49-F238E27FC236}">
                  <a16:creationId xmlns:a16="http://schemas.microsoft.com/office/drawing/2014/main" id="{BD08C27C-8363-4803-A2BC-83E351D5A294}"/>
                </a:ext>
              </a:extLst>
            </p:cNvPr>
            <p:cNvSpPr/>
            <p:nvPr/>
          </p:nvSpPr>
          <p:spPr>
            <a:xfrm>
              <a:off x="862925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5" name="Freeform: Shape 8974">
              <a:extLst>
                <a:ext uri="{FF2B5EF4-FFF2-40B4-BE49-F238E27FC236}">
                  <a16:creationId xmlns:a16="http://schemas.microsoft.com/office/drawing/2014/main" id="{3F3D7B31-0F6F-489D-A3E0-573EC39EAB36}"/>
                </a:ext>
              </a:extLst>
            </p:cNvPr>
            <p:cNvSpPr/>
            <p:nvPr/>
          </p:nvSpPr>
          <p:spPr>
            <a:xfrm>
              <a:off x="862925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6" name="Freeform: Shape 8975">
              <a:extLst>
                <a:ext uri="{FF2B5EF4-FFF2-40B4-BE49-F238E27FC236}">
                  <a16:creationId xmlns:a16="http://schemas.microsoft.com/office/drawing/2014/main" id="{8444A847-DAA8-4C81-BCC5-5B82349551D8}"/>
                </a:ext>
              </a:extLst>
            </p:cNvPr>
            <p:cNvSpPr/>
            <p:nvPr/>
          </p:nvSpPr>
          <p:spPr>
            <a:xfrm>
              <a:off x="862925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7" name="Freeform: Shape 8976">
              <a:extLst>
                <a:ext uri="{FF2B5EF4-FFF2-40B4-BE49-F238E27FC236}">
                  <a16:creationId xmlns:a16="http://schemas.microsoft.com/office/drawing/2014/main" id="{01970BC6-966E-44E0-AC6B-501CD3F1BDEE}"/>
                </a:ext>
              </a:extLst>
            </p:cNvPr>
            <p:cNvSpPr/>
            <p:nvPr/>
          </p:nvSpPr>
          <p:spPr>
            <a:xfrm>
              <a:off x="8544379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8" name="Freeform: Shape 8977">
              <a:extLst>
                <a:ext uri="{FF2B5EF4-FFF2-40B4-BE49-F238E27FC236}">
                  <a16:creationId xmlns:a16="http://schemas.microsoft.com/office/drawing/2014/main" id="{EE0DCD9E-A9C0-4D7B-8D36-A517E6B2AF40}"/>
                </a:ext>
              </a:extLst>
            </p:cNvPr>
            <p:cNvSpPr/>
            <p:nvPr/>
          </p:nvSpPr>
          <p:spPr>
            <a:xfrm>
              <a:off x="8544379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9" name="Freeform: Shape 8978">
              <a:extLst>
                <a:ext uri="{FF2B5EF4-FFF2-40B4-BE49-F238E27FC236}">
                  <a16:creationId xmlns:a16="http://schemas.microsoft.com/office/drawing/2014/main" id="{6A6F0738-6232-44C4-B3C2-F8519403CD39}"/>
                </a:ext>
              </a:extLst>
            </p:cNvPr>
            <p:cNvSpPr/>
            <p:nvPr/>
          </p:nvSpPr>
          <p:spPr>
            <a:xfrm>
              <a:off x="845950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0" name="Freeform: Shape 8979">
              <a:extLst>
                <a:ext uri="{FF2B5EF4-FFF2-40B4-BE49-F238E27FC236}">
                  <a16:creationId xmlns:a16="http://schemas.microsoft.com/office/drawing/2014/main" id="{11B27BBB-DC57-4B07-A040-C60745108AAC}"/>
                </a:ext>
              </a:extLst>
            </p:cNvPr>
            <p:cNvSpPr/>
            <p:nvPr/>
          </p:nvSpPr>
          <p:spPr>
            <a:xfrm>
              <a:off x="845950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1" name="Freeform: Shape 8980">
              <a:extLst>
                <a:ext uri="{FF2B5EF4-FFF2-40B4-BE49-F238E27FC236}">
                  <a16:creationId xmlns:a16="http://schemas.microsoft.com/office/drawing/2014/main" id="{3620C4EF-BE37-480F-AA40-7FBCB62D43A0}"/>
                </a:ext>
              </a:extLst>
            </p:cNvPr>
            <p:cNvSpPr/>
            <p:nvPr/>
          </p:nvSpPr>
          <p:spPr>
            <a:xfrm>
              <a:off x="837462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2" name="Freeform: Shape 8981">
              <a:extLst>
                <a:ext uri="{FF2B5EF4-FFF2-40B4-BE49-F238E27FC236}">
                  <a16:creationId xmlns:a16="http://schemas.microsoft.com/office/drawing/2014/main" id="{68448137-6D14-441E-9F53-C648794E0EDE}"/>
                </a:ext>
              </a:extLst>
            </p:cNvPr>
            <p:cNvSpPr/>
            <p:nvPr/>
          </p:nvSpPr>
          <p:spPr>
            <a:xfrm>
              <a:off x="828975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3" name="Freeform: Shape 8982">
              <a:extLst>
                <a:ext uri="{FF2B5EF4-FFF2-40B4-BE49-F238E27FC236}">
                  <a16:creationId xmlns:a16="http://schemas.microsoft.com/office/drawing/2014/main" id="{F82FAE06-AD6D-4A56-A6AE-6326F0349012}"/>
                </a:ext>
              </a:extLst>
            </p:cNvPr>
            <p:cNvSpPr/>
            <p:nvPr/>
          </p:nvSpPr>
          <p:spPr>
            <a:xfrm>
              <a:off x="8204874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4" name="Freeform: Shape 8983">
              <a:extLst>
                <a:ext uri="{FF2B5EF4-FFF2-40B4-BE49-F238E27FC236}">
                  <a16:creationId xmlns:a16="http://schemas.microsoft.com/office/drawing/2014/main" id="{B6A1A799-51E8-4BD3-9F40-EE261C3BD627}"/>
                </a:ext>
              </a:extLst>
            </p:cNvPr>
            <p:cNvSpPr/>
            <p:nvPr/>
          </p:nvSpPr>
          <p:spPr>
            <a:xfrm>
              <a:off x="811999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5" name="Freeform: Shape 8984">
              <a:extLst>
                <a:ext uri="{FF2B5EF4-FFF2-40B4-BE49-F238E27FC236}">
                  <a16:creationId xmlns:a16="http://schemas.microsoft.com/office/drawing/2014/main" id="{541934E6-00C2-4E89-AC85-F4320C701030}"/>
                </a:ext>
              </a:extLst>
            </p:cNvPr>
            <p:cNvSpPr/>
            <p:nvPr/>
          </p:nvSpPr>
          <p:spPr>
            <a:xfrm>
              <a:off x="811999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6" name="Freeform: Shape 8985">
              <a:extLst>
                <a:ext uri="{FF2B5EF4-FFF2-40B4-BE49-F238E27FC236}">
                  <a16:creationId xmlns:a16="http://schemas.microsoft.com/office/drawing/2014/main" id="{74B88BE1-5957-4073-879A-6DEE7D150A57}"/>
                </a:ext>
              </a:extLst>
            </p:cNvPr>
            <p:cNvSpPr/>
            <p:nvPr/>
          </p:nvSpPr>
          <p:spPr>
            <a:xfrm>
              <a:off x="8204874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7" name="Freeform: Shape 8986">
              <a:extLst>
                <a:ext uri="{FF2B5EF4-FFF2-40B4-BE49-F238E27FC236}">
                  <a16:creationId xmlns:a16="http://schemas.microsoft.com/office/drawing/2014/main" id="{8B29558A-E406-493F-B5C0-06E39F4D7FEB}"/>
                </a:ext>
              </a:extLst>
            </p:cNvPr>
            <p:cNvSpPr/>
            <p:nvPr/>
          </p:nvSpPr>
          <p:spPr>
            <a:xfrm>
              <a:off x="8289750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8" name="Freeform: Shape 8987">
              <a:extLst>
                <a:ext uri="{FF2B5EF4-FFF2-40B4-BE49-F238E27FC236}">
                  <a16:creationId xmlns:a16="http://schemas.microsoft.com/office/drawing/2014/main" id="{34389010-79F5-476C-8265-C781C8A18580}"/>
                </a:ext>
              </a:extLst>
            </p:cNvPr>
            <p:cNvSpPr/>
            <p:nvPr/>
          </p:nvSpPr>
          <p:spPr>
            <a:xfrm>
              <a:off x="837462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9" name="Freeform: Shape 8988">
              <a:extLst>
                <a:ext uri="{FF2B5EF4-FFF2-40B4-BE49-F238E27FC236}">
                  <a16:creationId xmlns:a16="http://schemas.microsoft.com/office/drawing/2014/main" id="{02424E50-C177-4277-A532-1C10CE9E7C71}"/>
                </a:ext>
              </a:extLst>
            </p:cNvPr>
            <p:cNvSpPr/>
            <p:nvPr/>
          </p:nvSpPr>
          <p:spPr>
            <a:xfrm>
              <a:off x="837462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0" name="Freeform: Shape 8989">
              <a:extLst>
                <a:ext uri="{FF2B5EF4-FFF2-40B4-BE49-F238E27FC236}">
                  <a16:creationId xmlns:a16="http://schemas.microsoft.com/office/drawing/2014/main" id="{8A78F8FD-43DC-4053-B76F-31B6B093678E}"/>
                </a:ext>
              </a:extLst>
            </p:cNvPr>
            <p:cNvSpPr/>
            <p:nvPr/>
          </p:nvSpPr>
          <p:spPr>
            <a:xfrm>
              <a:off x="845950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1" name="Freeform: Shape 8990">
              <a:extLst>
                <a:ext uri="{FF2B5EF4-FFF2-40B4-BE49-F238E27FC236}">
                  <a16:creationId xmlns:a16="http://schemas.microsoft.com/office/drawing/2014/main" id="{A743FA39-DF90-405E-AEA2-0578653393F3}"/>
                </a:ext>
              </a:extLst>
            </p:cNvPr>
            <p:cNvSpPr/>
            <p:nvPr/>
          </p:nvSpPr>
          <p:spPr>
            <a:xfrm>
              <a:off x="845950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2" name="Freeform: Shape 8991">
              <a:extLst>
                <a:ext uri="{FF2B5EF4-FFF2-40B4-BE49-F238E27FC236}">
                  <a16:creationId xmlns:a16="http://schemas.microsoft.com/office/drawing/2014/main" id="{744F1B8E-5742-498F-B000-E98080ABB609}"/>
                </a:ext>
              </a:extLst>
            </p:cNvPr>
            <p:cNvSpPr/>
            <p:nvPr/>
          </p:nvSpPr>
          <p:spPr>
            <a:xfrm>
              <a:off x="8544379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3" name="Freeform: Shape 8992">
              <a:extLst>
                <a:ext uri="{FF2B5EF4-FFF2-40B4-BE49-F238E27FC236}">
                  <a16:creationId xmlns:a16="http://schemas.microsoft.com/office/drawing/2014/main" id="{AAD79AB3-6EAE-4496-8217-F12EC66D32A0}"/>
                </a:ext>
              </a:extLst>
            </p:cNvPr>
            <p:cNvSpPr/>
            <p:nvPr/>
          </p:nvSpPr>
          <p:spPr>
            <a:xfrm>
              <a:off x="8544379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4" name="Freeform: Shape 8993">
              <a:extLst>
                <a:ext uri="{FF2B5EF4-FFF2-40B4-BE49-F238E27FC236}">
                  <a16:creationId xmlns:a16="http://schemas.microsoft.com/office/drawing/2014/main" id="{40B65C6F-97CD-41A0-88AC-2AC506A092F9}"/>
                </a:ext>
              </a:extLst>
            </p:cNvPr>
            <p:cNvSpPr/>
            <p:nvPr/>
          </p:nvSpPr>
          <p:spPr>
            <a:xfrm>
              <a:off x="845950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5" name="Freeform: Shape 8994">
              <a:extLst>
                <a:ext uri="{FF2B5EF4-FFF2-40B4-BE49-F238E27FC236}">
                  <a16:creationId xmlns:a16="http://schemas.microsoft.com/office/drawing/2014/main" id="{87B4897E-425A-449F-B986-79A55E5CAAF7}"/>
                </a:ext>
              </a:extLst>
            </p:cNvPr>
            <p:cNvSpPr/>
            <p:nvPr/>
          </p:nvSpPr>
          <p:spPr>
            <a:xfrm>
              <a:off x="8374626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6" name="Freeform: Shape 8995">
              <a:extLst>
                <a:ext uri="{FF2B5EF4-FFF2-40B4-BE49-F238E27FC236}">
                  <a16:creationId xmlns:a16="http://schemas.microsoft.com/office/drawing/2014/main" id="{7415881F-B130-45EC-A18B-D0A1A4FFFDFA}"/>
                </a:ext>
              </a:extLst>
            </p:cNvPr>
            <p:cNvSpPr/>
            <p:nvPr/>
          </p:nvSpPr>
          <p:spPr>
            <a:xfrm>
              <a:off x="828975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7" name="Freeform: Shape 8996">
              <a:extLst>
                <a:ext uri="{FF2B5EF4-FFF2-40B4-BE49-F238E27FC236}">
                  <a16:creationId xmlns:a16="http://schemas.microsoft.com/office/drawing/2014/main" id="{EEB44606-9DFF-47C2-870F-F1CF956B5753}"/>
                </a:ext>
              </a:extLst>
            </p:cNvPr>
            <p:cNvSpPr/>
            <p:nvPr/>
          </p:nvSpPr>
          <p:spPr>
            <a:xfrm>
              <a:off x="8204874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8" name="Freeform: Shape 8997">
              <a:extLst>
                <a:ext uri="{FF2B5EF4-FFF2-40B4-BE49-F238E27FC236}">
                  <a16:creationId xmlns:a16="http://schemas.microsoft.com/office/drawing/2014/main" id="{0EE79FD5-CAD6-419E-890E-D8F038167050}"/>
                </a:ext>
              </a:extLst>
            </p:cNvPr>
            <p:cNvSpPr/>
            <p:nvPr/>
          </p:nvSpPr>
          <p:spPr>
            <a:xfrm>
              <a:off x="8204874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9" name="Freeform: Shape 8998">
              <a:extLst>
                <a:ext uri="{FF2B5EF4-FFF2-40B4-BE49-F238E27FC236}">
                  <a16:creationId xmlns:a16="http://schemas.microsoft.com/office/drawing/2014/main" id="{AA658B2C-21BC-422D-9ADC-FC03B28CEE1C}"/>
                </a:ext>
              </a:extLst>
            </p:cNvPr>
            <p:cNvSpPr/>
            <p:nvPr/>
          </p:nvSpPr>
          <p:spPr>
            <a:xfrm>
              <a:off x="8204874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0" name="Freeform: Shape 8999">
              <a:extLst>
                <a:ext uri="{FF2B5EF4-FFF2-40B4-BE49-F238E27FC236}">
                  <a16:creationId xmlns:a16="http://schemas.microsoft.com/office/drawing/2014/main" id="{2CAE8ED8-6F73-4A3B-A0DA-3B64438B6C19}"/>
                </a:ext>
              </a:extLst>
            </p:cNvPr>
            <p:cNvSpPr/>
            <p:nvPr/>
          </p:nvSpPr>
          <p:spPr>
            <a:xfrm>
              <a:off x="828975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1" name="Freeform: Shape 9000">
              <a:extLst>
                <a:ext uri="{FF2B5EF4-FFF2-40B4-BE49-F238E27FC236}">
                  <a16:creationId xmlns:a16="http://schemas.microsoft.com/office/drawing/2014/main" id="{2DFB4744-362B-4FB1-9467-E8DBBEB860BF}"/>
                </a:ext>
              </a:extLst>
            </p:cNvPr>
            <p:cNvSpPr/>
            <p:nvPr/>
          </p:nvSpPr>
          <p:spPr>
            <a:xfrm>
              <a:off x="828975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2" name="Freeform: Shape 9001">
              <a:extLst>
                <a:ext uri="{FF2B5EF4-FFF2-40B4-BE49-F238E27FC236}">
                  <a16:creationId xmlns:a16="http://schemas.microsoft.com/office/drawing/2014/main" id="{D8A7BD87-31FC-4D0F-8829-DB53E717D27B}"/>
                </a:ext>
              </a:extLst>
            </p:cNvPr>
            <p:cNvSpPr/>
            <p:nvPr/>
          </p:nvSpPr>
          <p:spPr>
            <a:xfrm>
              <a:off x="837462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3" name="Freeform: Shape 9002">
              <a:extLst>
                <a:ext uri="{FF2B5EF4-FFF2-40B4-BE49-F238E27FC236}">
                  <a16:creationId xmlns:a16="http://schemas.microsoft.com/office/drawing/2014/main" id="{53199B94-5646-4419-8336-D751B6BBA6BA}"/>
                </a:ext>
              </a:extLst>
            </p:cNvPr>
            <p:cNvSpPr/>
            <p:nvPr/>
          </p:nvSpPr>
          <p:spPr>
            <a:xfrm>
              <a:off x="811999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4" name="Freeform: Shape 9003">
              <a:extLst>
                <a:ext uri="{FF2B5EF4-FFF2-40B4-BE49-F238E27FC236}">
                  <a16:creationId xmlns:a16="http://schemas.microsoft.com/office/drawing/2014/main" id="{436A739B-7E30-4BD2-9C27-70036EB55419}"/>
                </a:ext>
              </a:extLst>
            </p:cNvPr>
            <p:cNvSpPr/>
            <p:nvPr/>
          </p:nvSpPr>
          <p:spPr>
            <a:xfrm>
              <a:off x="811999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5" name="Freeform: Shape 9004">
              <a:extLst>
                <a:ext uri="{FF2B5EF4-FFF2-40B4-BE49-F238E27FC236}">
                  <a16:creationId xmlns:a16="http://schemas.microsoft.com/office/drawing/2014/main" id="{392D410F-4B35-49D5-AEC5-5A71038F00EA}"/>
                </a:ext>
              </a:extLst>
            </p:cNvPr>
            <p:cNvSpPr/>
            <p:nvPr/>
          </p:nvSpPr>
          <p:spPr>
            <a:xfrm>
              <a:off x="811999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6" name="Freeform: Shape 9005">
              <a:extLst>
                <a:ext uri="{FF2B5EF4-FFF2-40B4-BE49-F238E27FC236}">
                  <a16:creationId xmlns:a16="http://schemas.microsoft.com/office/drawing/2014/main" id="{B343D2F7-4CCD-46AA-8CB3-D913D0D2580B}"/>
                </a:ext>
              </a:extLst>
            </p:cNvPr>
            <p:cNvSpPr/>
            <p:nvPr/>
          </p:nvSpPr>
          <p:spPr>
            <a:xfrm>
              <a:off x="803512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7" name="Freeform: Shape 9006">
              <a:extLst>
                <a:ext uri="{FF2B5EF4-FFF2-40B4-BE49-F238E27FC236}">
                  <a16:creationId xmlns:a16="http://schemas.microsoft.com/office/drawing/2014/main" id="{676F69CB-D4A1-4AC0-8CAC-1C5DB6D5C59C}"/>
                </a:ext>
              </a:extLst>
            </p:cNvPr>
            <p:cNvSpPr/>
            <p:nvPr/>
          </p:nvSpPr>
          <p:spPr>
            <a:xfrm>
              <a:off x="803512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8" name="Freeform: Shape 9007">
              <a:extLst>
                <a:ext uri="{FF2B5EF4-FFF2-40B4-BE49-F238E27FC236}">
                  <a16:creationId xmlns:a16="http://schemas.microsoft.com/office/drawing/2014/main" id="{D07F945F-D0B9-4BF6-A4EF-9A37FEA03AF9}"/>
                </a:ext>
              </a:extLst>
            </p:cNvPr>
            <p:cNvSpPr/>
            <p:nvPr/>
          </p:nvSpPr>
          <p:spPr>
            <a:xfrm>
              <a:off x="795024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9" name="Freeform: Shape 9008">
              <a:extLst>
                <a:ext uri="{FF2B5EF4-FFF2-40B4-BE49-F238E27FC236}">
                  <a16:creationId xmlns:a16="http://schemas.microsoft.com/office/drawing/2014/main" id="{B6464084-9EC7-4040-BC78-C00F3EB31F15}"/>
                </a:ext>
              </a:extLst>
            </p:cNvPr>
            <p:cNvSpPr/>
            <p:nvPr/>
          </p:nvSpPr>
          <p:spPr>
            <a:xfrm>
              <a:off x="795024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0" name="Freeform: Shape 9009">
              <a:extLst>
                <a:ext uri="{FF2B5EF4-FFF2-40B4-BE49-F238E27FC236}">
                  <a16:creationId xmlns:a16="http://schemas.microsoft.com/office/drawing/2014/main" id="{E541FF94-801B-4361-97E1-4C5132FC368E}"/>
                </a:ext>
              </a:extLst>
            </p:cNvPr>
            <p:cNvSpPr/>
            <p:nvPr/>
          </p:nvSpPr>
          <p:spPr>
            <a:xfrm>
              <a:off x="795024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1" name="Freeform: Shape 9010">
              <a:extLst>
                <a:ext uri="{FF2B5EF4-FFF2-40B4-BE49-F238E27FC236}">
                  <a16:creationId xmlns:a16="http://schemas.microsoft.com/office/drawing/2014/main" id="{3ED1B339-EBDE-4941-ABED-D637279EF818}"/>
                </a:ext>
              </a:extLst>
            </p:cNvPr>
            <p:cNvSpPr/>
            <p:nvPr/>
          </p:nvSpPr>
          <p:spPr>
            <a:xfrm>
              <a:off x="7865369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2" name="Freeform: Shape 9011">
              <a:extLst>
                <a:ext uri="{FF2B5EF4-FFF2-40B4-BE49-F238E27FC236}">
                  <a16:creationId xmlns:a16="http://schemas.microsoft.com/office/drawing/2014/main" id="{B9AFD7E4-96EA-44AA-A008-C60E9E60CAD0}"/>
                </a:ext>
              </a:extLst>
            </p:cNvPr>
            <p:cNvSpPr/>
            <p:nvPr/>
          </p:nvSpPr>
          <p:spPr>
            <a:xfrm>
              <a:off x="7865369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3" name="Freeform: Shape 9012">
              <a:extLst>
                <a:ext uri="{FF2B5EF4-FFF2-40B4-BE49-F238E27FC236}">
                  <a16:creationId xmlns:a16="http://schemas.microsoft.com/office/drawing/2014/main" id="{DB682698-52D9-4F19-899D-CC7A3EFAF864}"/>
                </a:ext>
              </a:extLst>
            </p:cNvPr>
            <p:cNvSpPr/>
            <p:nvPr/>
          </p:nvSpPr>
          <p:spPr>
            <a:xfrm>
              <a:off x="7865369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4" name="Freeform: Shape 9013">
              <a:extLst>
                <a:ext uri="{FF2B5EF4-FFF2-40B4-BE49-F238E27FC236}">
                  <a16:creationId xmlns:a16="http://schemas.microsoft.com/office/drawing/2014/main" id="{33148167-7FA1-4641-842A-1D1B567E327B}"/>
                </a:ext>
              </a:extLst>
            </p:cNvPr>
            <p:cNvSpPr/>
            <p:nvPr/>
          </p:nvSpPr>
          <p:spPr>
            <a:xfrm>
              <a:off x="7865369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5" name="Freeform: Shape 9014">
              <a:extLst>
                <a:ext uri="{FF2B5EF4-FFF2-40B4-BE49-F238E27FC236}">
                  <a16:creationId xmlns:a16="http://schemas.microsoft.com/office/drawing/2014/main" id="{96AF26BA-983E-4FBE-961D-CD679F680DA1}"/>
                </a:ext>
              </a:extLst>
            </p:cNvPr>
            <p:cNvSpPr/>
            <p:nvPr/>
          </p:nvSpPr>
          <p:spPr>
            <a:xfrm>
              <a:off x="795024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6" name="Freeform: Shape 9015">
              <a:extLst>
                <a:ext uri="{FF2B5EF4-FFF2-40B4-BE49-F238E27FC236}">
                  <a16:creationId xmlns:a16="http://schemas.microsoft.com/office/drawing/2014/main" id="{7DB9E8E7-23C8-45BF-9E68-D4642AF1DABC}"/>
                </a:ext>
              </a:extLst>
            </p:cNvPr>
            <p:cNvSpPr/>
            <p:nvPr/>
          </p:nvSpPr>
          <p:spPr>
            <a:xfrm>
              <a:off x="7950245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7" name="Freeform: Shape 9016">
              <a:extLst>
                <a:ext uri="{FF2B5EF4-FFF2-40B4-BE49-F238E27FC236}">
                  <a16:creationId xmlns:a16="http://schemas.microsoft.com/office/drawing/2014/main" id="{901CFD10-3A05-43D4-A741-934879C179F2}"/>
                </a:ext>
              </a:extLst>
            </p:cNvPr>
            <p:cNvSpPr/>
            <p:nvPr/>
          </p:nvSpPr>
          <p:spPr>
            <a:xfrm>
              <a:off x="795024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8" name="Freeform: Shape 9017">
              <a:extLst>
                <a:ext uri="{FF2B5EF4-FFF2-40B4-BE49-F238E27FC236}">
                  <a16:creationId xmlns:a16="http://schemas.microsoft.com/office/drawing/2014/main" id="{E49ED2B1-87CB-4C63-9C8E-798E9C24CE6D}"/>
                </a:ext>
              </a:extLst>
            </p:cNvPr>
            <p:cNvSpPr/>
            <p:nvPr/>
          </p:nvSpPr>
          <p:spPr>
            <a:xfrm>
              <a:off x="803512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9" name="Freeform: Shape 9018">
              <a:extLst>
                <a:ext uri="{FF2B5EF4-FFF2-40B4-BE49-F238E27FC236}">
                  <a16:creationId xmlns:a16="http://schemas.microsoft.com/office/drawing/2014/main" id="{D3766B64-A093-450C-9826-FE6B49525B0E}"/>
                </a:ext>
              </a:extLst>
            </p:cNvPr>
            <p:cNvSpPr/>
            <p:nvPr/>
          </p:nvSpPr>
          <p:spPr>
            <a:xfrm>
              <a:off x="803512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0" name="Freeform: Shape 9019">
              <a:extLst>
                <a:ext uri="{FF2B5EF4-FFF2-40B4-BE49-F238E27FC236}">
                  <a16:creationId xmlns:a16="http://schemas.microsoft.com/office/drawing/2014/main" id="{AEFDC788-45EC-4840-8641-7F59BBB62914}"/>
                </a:ext>
              </a:extLst>
            </p:cNvPr>
            <p:cNvSpPr/>
            <p:nvPr/>
          </p:nvSpPr>
          <p:spPr>
            <a:xfrm>
              <a:off x="803512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1" name="Freeform: Shape 9020">
              <a:extLst>
                <a:ext uri="{FF2B5EF4-FFF2-40B4-BE49-F238E27FC236}">
                  <a16:creationId xmlns:a16="http://schemas.microsoft.com/office/drawing/2014/main" id="{1651D9DE-AED6-458C-9C60-E0050ACC9068}"/>
                </a:ext>
              </a:extLst>
            </p:cNvPr>
            <p:cNvSpPr/>
            <p:nvPr/>
          </p:nvSpPr>
          <p:spPr>
            <a:xfrm>
              <a:off x="803512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2" name="Freeform: Shape 9021">
              <a:extLst>
                <a:ext uri="{FF2B5EF4-FFF2-40B4-BE49-F238E27FC236}">
                  <a16:creationId xmlns:a16="http://schemas.microsoft.com/office/drawing/2014/main" id="{162FD604-9369-4C5A-9802-4D5BADF2D0B4}"/>
                </a:ext>
              </a:extLst>
            </p:cNvPr>
            <p:cNvSpPr/>
            <p:nvPr/>
          </p:nvSpPr>
          <p:spPr>
            <a:xfrm>
              <a:off x="803512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3" name="Freeform: Shape 9022">
              <a:extLst>
                <a:ext uri="{FF2B5EF4-FFF2-40B4-BE49-F238E27FC236}">
                  <a16:creationId xmlns:a16="http://schemas.microsoft.com/office/drawing/2014/main" id="{C478AF66-336D-45B6-9F9D-1D15F18CC44E}"/>
                </a:ext>
              </a:extLst>
            </p:cNvPr>
            <p:cNvSpPr/>
            <p:nvPr/>
          </p:nvSpPr>
          <p:spPr>
            <a:xfrm>
              <a:off x="9223388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4" name="Freeform: Shape 9023">
              <a:extLst>
                <a:ext uri="{FF2B5EF4-FFF2-40B4-BE49-F238E27FC236}">
                  <a16:creationId xmlns:a16="http://schemas.microsoft.com/office/drawing/2014/main" id="{3726D9EF-DFC4-4732-B967-69E02B7DD6FE}"/>
                </a:ext>
              </a:extLst>
            </p:cNvPr>
            <p:cNvSpPr/>
            <p:nvPr/>
          </p:nvSpPr>
          <p:spPr>
            <a:xfrm>
              <a:off x="930826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5" name="Freeform: Shape 9024">
              <a:extLst>
                <a:ext uri="{FF2B5EF4-FFF2-40B4-BE49-F238E27FC236}">
                  <a16:creationId xmlns:a16="http://schemas.microsoft.com/office/drawing/2014/main" id="{B645A5C5-6B97-4572-9E3D-455C3A6B1B5D}"/>
                </a:ext>
              </a:extLst>
            </p:cNvPr>
            <p:cNvSpPr/>
            <p:nvPr/>
          </p:nvSpPr>
          <p:spPr>
            <a:xfrm>
              <a:off x="9647770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6" name="Freeform: Shape 9025">
              <a:extLst>
                <a:ext uri="{FF2B5EF4-FFF2-40B4-BE49-F238E27FC236}">
                  <a16:creationId xmlns:a16="http://schemas.microsoft.com/office/drawing/2014/main" id="{18BBC336-9EDC-4B15-B96B-C44364B88942}"/>
                </a:ext>
              </a:extLst>
            </p:cNvPr>
            <p:cNvSpPr/>
            <p:nvPr/>
          </p:nvSpPr>
          <p:spPr>
            <a:xfrm>
              <a:off x="964777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7" name="Freeform: Shape 9026">
              <a:extLst>
                <a:ext uri="{FF2B5EF4-FFF2-40B4-BE49-F238E27FC236}">
                  <a16:creationId xmlns:a16="http://schemas.microsoft.com/office/drawing/2014/main" id="{46AC969A-B934-4655-A5E1-80565B8381BC}"/>
                </a:ext>
              </a:extLst>
            </p:cNvPr>
            <p:cNvSpPr/>
            <p:nvPr/>
          </p:nvSpPr>
          <p:spPr>
            <a:xfrm>
              <a:off x="964777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8" name="Freeform: Shape 9027">
              <a:extLst>
                <a:ext uri="{FF2B5EF4-FFF2-40B4-BE49-F238E27FC236}">
                  <a16:creationId xmlns:a16="http://schemas.microsoft.com/office/drawing/2014/main" id="{CF564669-1196-4F69-B5E3-AD5AFB834AD7}"/>
                </a:ext>
              </a:extLst>
            </p:cNvPr>
            <p:cNvSpPr/>
            <p:nvPr/>
          </p:nvSpPr>
          <p:spPr>
            <a:xfrm>
              <a:off x="9647770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9" name="Freeform: Shape 9028">
              <a:extLst>
                <a:ext uri="{FF2B5EF4-FFF2-40B4-BE49-F238E27FC236}">
                  <a16:creationId xmlns:a16="http://schemas.microsoft.com/office/drawing/2014/main" id="{3298404E-EF45-454C-B21C-17311A459DA7}"/>
                </a:ext>
              </a:extLst>
            </p:cNvPr>
            <p:cNvSpPr/>
            <p:nvPr/>
          </p:nvSpPr>
          <p:spPr>
            <a:xfrm>
              <a:off x="964777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0" name="Freeform: Shape 9029">
              <a:extLst>
                <a:ext uri="{FF2B5EF4-FFF2-40B4-BE49-F238E27FC236}">
                  <a16:creationId xmlns:a16="http://schemas.microsoft.com/office/drawing/2014/main" id="{24609AFE-1AD5-4B57-95A1-250840199859}"/>
                </a:ext>
              </a:extLst>
            </p:cNvPr>
            <p:cNvSpPr/>
            <p:nvPr/>
          </p:nvSpPr>
          <p:spPr>
            <a:xfrm>
              <a:off x="964777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1" name="Freeform: Shape 9030">
              <a:extLst>
                <a:ext uri="{FF2B5EF4-FFF2-40B4-BE49-F238E27FC236}">
                  <a16:creationId xmlns:a16="http://schemas.microsoft.com/office/drawing/2014/main" id="{80E25045-E79F-43F3-8303-08B1889E69A9}"/>
                </a:ext>
              </a:extLst>
            </p:cNvPr>
            <p:cNvSpPr/>
            <p:nvPr/>
          </p:nvSpPr>
          <p:spPr>
            <a:xfrm>
              <a:off x="956289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2" name="Freeform: Shape 9031">
              <a:extLst>
                <a:ext uri="{FF2B5EF4-FFF2-40B4-BE49-F238E27FC236}">
                  <a16:creationId xmlns:a16="http://schemas.microsoft.com/office/drawing/2014/main" id="{3D8E9FA0-158B-41BC-BEC5-09F28A7FF125}"/>
                </a:ext>
              </a:extLst>
            </p:cNvPr>
            <p:cNvSpPr/>
            <p:nvPr/>
          </p:nvSpPr>
          <p:spPr>
            <a:xfrm>
              <a:off x="947801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3" name="Freeform: Shape 9032">
              <a:extLst>
                <a:ext uri="{FF2B5EF4-FFF2-40B4-BE49-F238E27FC236}">
                  <a16:creationId xmlns:a16="http://schemas.microsoft.com/office/drawing/2014/main" id="{1BD43E4A-4E74-42AC-89E7-E363692CC245}"/>
                </a:ext>
              </a:extLst>
            </p:cNvPr>
            <p:cNvSpPr/>
            <p:nvPr/>
          </p:nvSpPr>
          <p:spPr>
            <a:xfrm>
              <a:off x="939314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4" name="Freeform: Shape 9033">
              <a:extLst>
                <a:ext uri="{FF2B5EF4-FFF2-40B4-BE49-F238E27FC236}">
                  <a16:creationId xmlns:a16="http://schemas.microsoft.com/office/drawing/2014/main" id="{4C51973A-BA7F-4BE6-98AE-2B49A2CEE0E8}"/>
                </a:ext>
              </a:extLst>
            </p:cNvPr>
            <p:cNvSpPr/>
            <p:nvPr/>
          </p:nvSpPr>
          <p:spPr>
            <a:xfrm>
              <a:off x="930826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5" name="Freeform: Shape 9034">
              <a:extLst>
                <a:ext uri="{FF2B5EF4-FFF2-40B4-BE49-F238E27FC236}">
                  <a16:creationId xmlns:a16="http://schemas.microsoft.com/office/drawing/2014/main" id="{DCF77F09-79F8-47DA-96B5-EDB727B5446B}"/>
                </a:ext>
              </a:extLst>
            </p:cNvPr>
            <p:cNvSpPr/>
            <p:nvPr/>
          </p:nvSpPr>
          <p:spPr>
            <a:xfrm>
              <a:off x="9223388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6" name="Freeform: Shape 9035">
              <a:extLst>
                <a:ext uri="{FF2B5EF4-FFF2-40B4-BE49-F238E27FC236}">
                  <a16:creationId xmlns:a16="http://schemas.microsoft.com/office/drawing/2014/main" id="{C445A831-B14B-4C09-BA2E-41CD23219478}"/>
                </a:ext>
              </a:extLst>
            </p:cNvPr>
            <p:cNvSpPr/>
            <p:nvPr/>
          </p:nvSpPr>
          <p:spPr>
            <a:xfrm>
              <a:off x="9223388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7" name="Freeform: Shape 9036">
              <a:extLst>
                <a:ext uri="{FF2B5EF4-FFF2-40B4-BE49-F238E27FC236}">
                  <a16:creationId xmlns:a16="http://schemas.microsoft.com/office/drawing/2014/main" id="{E8735880-FA01-4A6A-8DF5-3261B9D78FCC}"/>
                </a:ext>
              </a:extLst>
            </p:cNvPr>
            <p:cNvSpPr/>
            <p:nvPr/>
          </p:nvSpPr>
          <p:spPr>
            <a:xfrm>
              <a:off x="9223388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8" name="Freeform: Shape 9037">
              <a:extLst>
                <a:ext uri="{FF2B5EF4-FFF2-40B4-BE49-F238E27FC236}">
                  <a16:creationId xmlns:a16="http://schemas.microsoft.com/office/drawing/2014/main" id="{7F970D7C-80A3-48D5-98BD-3636AAEB88FD}"/>
                </a:ext>
              </a:extLst>
            </p:cNvPr>
            <p:cNvSpPr/>
            <p:nvPr/>
          </p:nvSpPr>
          <p:spPr>
            <a:xfrm>
              <a:off x="9223388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9" name="Freeform: Shape 9038">
              <a:extLst>
                <a:ext uri="{FF2B5EF4-FFF2-40B4-BE49-F238E27FC236}">
                  <a16:creationId xmlns:a16="http://schemas.microsoft.com/office/drawing/2014/main" id="{7B757533-9A54-44F4-8B21-9E258C45512E}"/>
                </a:ext>
              </a:extLst>
            </p:cNvPr>
            <p:cNvSpPr/>
            <p:nvPr/>
          </p:nvSpPr>
          <p:spPr>
            <a:xfrm>
              <a:off x="9223388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0" name="Freeform: Shape 9039">
              <a:extLst>
                <a:ext uri="{FF2B5EF4-FFF2-40B4-BE49-F238E27FC236}">
                  <a16:creationId xmlns:a16="http://schemas.microsoft.com/office/drawing/2014/main" id="{6F8F3A3B-D9B2-41A4-AC09-E30CEF7C9C02}"/>
                </a:ext>
              </a:extLst>
            </p:cNvPr>
            <p:cNvSpPr/>
            <p:nvPr/>
          </p:nvSpPr>
          <p:spPr>
            <a:xfrm>
              <a:off x="930826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1" name="Freeform: Shape 9040">
              <a:extLst>
                <a:ext uri="{FF2B5EF4-FFF2-40B4-BE49-F238E27FC236}">
                  <a16:creationId xmlns:a16="http://schemas.microsoft.com/office/drawing/2014/main" id="{DD126E10-C99A-48DA-8083-375A759577EB}"/>
                </a:ext>
              </a:extLst>
            </p:cNvPr>
            <p:cNvSpPr/>
            <p:nvPr/>
          </p:nvSpPr>
          <p:spPr>
            <a:xfrm>
              <a:off x="939314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2" name="Freeform: Shape 9041">
              <a:extLst>
                <a:ext uri="{FF2B5EF4-FFF2-40B4-BE49-F238E27FC236}">
                  <a16:creationId xmlns:a16="http://schemas.microsoft.com/office/drawing/2014/main" id="{BAC9548B-E30B-4F39-90F2-BDB3FE612103}"/>
                </a:ext>
              </a:extLst>
            </p:cNvPr>
            <p:cNvSpPr/>
            <p:nvPr/>
          </p:nvSpPr>
          <p:spPr>
            <a:xfrm>
              <a:off x="939314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3" name="Freeform: Shape 9042">
              <a:extLst>
                <a:ext uri="{FF2B5EF4-FFF2-40B4-BE49-F238E27FC236}">
                  <a16:creationId xmlns:a16="http://schemas.microsoft.com/office/drawing/2014/main" id="{5B65EA78-F448-4262-9928-E0A07A19500A}"/>
                </a:ext>
              </a:extLst>
            </p:cNvPr>
            <p:cNvSpPr/>
            <p:nvPr/>
          </p:nvSpPr>
          <p:spPr>
            <a:xfrm>
              <a:off x="939314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4" name="Freeform: Shape 9043">
              <a:extLst>
                <a:ext uri="{FF2B5EF4-FFF2-40B4-BE49-F238E27FC236}">
                  <a16:creationId xmlns:a16="http://schemas.microsoft.com/office/drawing/2014/main" id="{F1A86017-E81B-4182-8FC9-89A563A6ACB2}"/>
                </a:ext>
              </a:extLst>
            </p:cNvPr>
            <p:cNvSpPr/>
            <p:nvPr/>
          </p:nvSpPr>
          <p:spPr>
            <a:xfrm>
              <a:off x="9308265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5" name="Freeform: Shape 9044">
              <a:extLst>
                <a:ext uri="{FF2B5EF4-FFF2-40B4-BE49-F238E27FC236}">
                  <a16:creationId xmlns:a16="http://schemas.microsoft.com/office/drawing/2014/main" id="{3DEC6327-36D2-4D2B-943D-D2CDE41C34C3}"/>
                </a:ext>
              </a:extLst>
            </p:cNvPr>
            <p:cNvSpPr/>
            <p:nvPr/>
          </p:nvSpPr>
          <p:spPr>
            <a:xfrm>
              <a:off x="9223388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6" name="Freeform: Shape 9045">
              <a:extLst>
                <a:ext uri="{FF2B5EF4-FFF2-40B4-BE49-F238E27FC236}">
                  <a16:creationId xmlns:a16="http://schemas.microsoft.com/office/drawing/2014/main" id="{87D8F9A8-1ED3-4229-B16B-8A09E1AC3975}"/>
                </a:ext>
              </a:extLst>
            </p:cNvPr>
            <p:cNvSpPr/>
            <p:nvPr/>
          </p:nvSpPr>
          <p:spPr>
            <a:xfrm>
              <a:off x="9138512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7" name="Freeform: Shape 9046">
              <a:extLst>
                <a:ext uri="{FF2B5EF4-FFF2-40B4-BE49-F238E27FC236}">
                  <a16:creationId xmlns:a16="http://schemas.microsoft.com/office/drawing/2014/main" id="{871FB683-89AC-473D-9B87-31F86ED4A9D0}"/>
                </a:ext>
              </a:extLst>
            </p:cNvPr>
            <p:cNvSpPr/>
            <p:nvPr/>
          </p:nvSpPr>
          <p:spPr>
            <a:xfrm>
              <a:off x="9053636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8" name="Freeform: Shape 9047">
              <a:extLst>
                <a:ext uri="{FF2B5EF4-FFF2-40B4-BE49-F238E27FC236}">
                  <a16:creationId xmlns:a16="http://schemas.microsoft.com/office/drawing/2014/main" id="{5898C455-150E-4961-820A-FD15E6C4BFB3}"/>
                </a:ext>
              </a:extLst>
            </p:cNvPr>
            <p:cNvSpPr/>
            <p:nvPr/>
          </p:nvSpPr>
          <p:spPr>
            <a:xfrm>
              <a:off x="896876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9" name="Freeform: Shape 9048">
              <a:extLst>
                <a:ext uri="{FF2B5EF4-FFF2-40B4-BE49-F238E27FC236}">
                  <a16:creationId xmlns:a16="http://schemas.microsoft.com/office/drawing/2014/main" id="{1E3DA5AD-0BDE-4F60-A33C-F363ABC30BC7}"/>
                </a:ext>
              </a:extLst>
            </p:cNvPr>
            <p:cNvSpPr/>
            <p:nvPr/>
          </p:nvSpPr>
          <p:spPr>
            <a:xfrm>
              <a:off x="896876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0" name="Freeform: Shape 9049">
              <a:extLst>
                <a:ext uri="{FF2B5EF4-FFF2-40B4-BE49-F238E27FC236}">
                  <a16:creationId xmlns:a16="http://schemas.microsoft.com/office/drawing/2014/main" id="{CF21EBC4-47D0-44C9-B65D-31D9D7F50061}"/>
                </a:ext>
              </a:extLst>
            </p:cNvPr>
            <p:cNvSpPr/>
            <p:nvPr/>
          </p:nvSpPr>
          <p:spPr>
            <a:xfrm>
              <a:off x="896876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1" name="Freeform: Shape 9050">
              <a:extLst>
                <a:ext uri="{FF2B5EF4-FFF2-40B4-BE49-F238E27FC236}">
                  <a16:creationId xmlns:a16="http://schemas.microsoft.com/office/drawing/2014/main" id="{417F3221-D500-49BA-BD32-A493594EDCC4}"/>
                </a:ext>
              </a:extLst>
            </p:cNvPr>
            <p:cNvSpPr/>
            <p:nvPr/>
          </p:nvSpPr>
          <p:spPr>
            <a:xfrm>
              <a:off x="896876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2" name="Freeform: Shape 9051">
              <a:extLst>
                <a:ext uri="{FF2B5EF4-FFF2-40B4-BE49-F238E27FC236}">
                  <a16:creationId xmlns:a16="http://schemas.microsoft.com/office/drawing/2014/main" id="{1FF44B9A-AC1C-4D73-A017-A8B7BB7A750C}"/>
                </a:ext>
              </a:extLst>
            </p:cNvPr>
            <p:cNvSpPr/>
            <p:nvPr/>
          </p:nvSpPr>
          <p:spPr>
            <a:xfrm>
              <a:off x="896876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3" name="Freeform: Shape 9052">
              <a:extLst>
                <a:ext uri="{FF2B5EF4-FFF2-40B4-BE49-F238E27FC236}">
                  <a16:creationId xmlns:a16="http://schemas.microsoft.com/office/drawing/2014/main" id="{72B7B51D-B7EB-4E30-B010-F2DAD35792FD}"/>
                </a:ext>
              </a:extLst>
            </p:cNvPr>
            <p:cNvSpPr/>
            <p:nvPr/>
          </p:nvSpPr>
          <p:spPr>
            <a:xfrm>
              <a:off x="888388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4" name="Freeform: Shape 9053">
              <a:extLst>
                <a:ext uri="{FF2B5EF4-FFF2-40B4-BE49-F238E27FC236}">
                  <a16:creationId xmlns:a16="http://schemas.microsoft.com/office/drawing/2014/main" id="{7C076FFC-DFFC-40FD-801B-9531B76DEC0F}"/>
                </a:ext>
              </a:extLst>
            </p:cNvPr>
            <p:cNvSpPr/>
            <p:nvPr/>
          </p:nvSpPr>
          <p:spPr>
            <a:xfrm>
              <a:off x="888388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5" name="Freeform: Shape 9054">
              <a:extLst>
                <a:ext uri="{FF2B5EF4-FFF2-40B4-BE49-F238E27FC236}">
                  <a16:creationId xmlns:a16="http://schemas.microsoft.com/office/drawing/2014/main" id="{4883CCF5-3A31-4626-AA11-BF1DE5FDD5F7}"/>
                </a:ext>
              </a:extLst>
            </p:cNvPr>
            <p:cNvSpPr/>
            <p:nvPr/>
          </p:nvSpPr>
          <p:spPr>
            <a:xfrm>
              <a:off x="879900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6" name="Freeform: Shape 9055">
              <a:extLst>
                <a:ext uri="{FF2B5EF4-FFF2-40B4-BE49-F238E27FC236}">
                  <a16:creationId xmlns:a16="http://schemas.microsoft.com/office/drawing/2014/main" id="{097F777F-B1FC-4B03-AA51-3BE6A5A6718A}"/>
                </a:ext>
              </a:extLst>
            </p:cNvPr>
            <p:cNvSpPr/>
            <p:nvPr/>
          </p:nvSpPr>
          <p:spPr>
            <a:xfrm>
              <a:off x="879900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7" name="Freeform: Shape 9056">
              <a:extLst>
                <a:ext uri="{FF2B5EF4-FFF2-40B4-BE49-F238E27FC236}">
                  <a16:creationId xmlns:a16="http://schemas.microsoft.com/office/drawing/2014/main" id="{D3AD74AA-CBEB-4C3E-8B4D-98B43E715B2F}"/>
                </a:ext>
              </a:extLst>
            </p:cNvPr>
            <p:cNvSpPr/>
            <p:nvPr/>
          </p:nvSpPr>
          <p:spPr>
            <a:xfrm>
              <a:off x="871413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8" name="Freeform: Shape 9057">
              <a:extLst>
                <a:ext uri="{FF2B5EF4-FFF2-40B4-BE49-F238E27FC236}">
                  <a16:creationId xmlns:a16="http://schemas.microsoft.com/office/drawing/2014/main" id="{19C3ED91-3D59-4400-AC61-49FF00619952}"/>
                </a:ext>
              </a:extLst>
            </p:cNvPr>
            <p:cNvSpPr/>
            <p:nvPr/>
          </p:nvSpPr>
          <p:spPr>
            <a:xfrm>
              <a:off x="862925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9" name="Freeform: Shape 9058">
              <a:extLst>
                <a:ext uri="{FF2B5EF4-FFF2-40B4-BE49-F238E27FC236}">
                  <a16:creationId xmlns:a16="http://schemas.microsoft.com/office/drawing/2014/main" id="{157BF084-C168-4DA9-8509-A9BEF6EC2682}"/>
                </a:ext>
              </a:extLst>
            </p:cNvPr>
            <p:cNvSpPr/>
            <p:nvPr/>
          </p:nvSpPr>
          <p:spPr>
            <a:xfrm>
              <a:off x="862925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0" name="Freeform: Shape 9059">
              <a:extLst>
                <a:ext uri="{FF2B5EF4-FFF2-40B4-BE49-F238E27FC236}">
                  <a16:creationId xmlns:a16="http://schemas.microsoft.com/office/drawing/2014/main" id="{13CD628D-6E5B-4E8E-88ED-4F1F39BE004D}"/>
                </a:ext>
              </a:extLst>
            </p:cNvPr>
            <p:cNvSpPr/>
            <p:nvPr/>
          </p:nvSpPr>
          <p:spPr>
            <a:xfrm>
              <a:off x="862925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1" name="Freeform: Shape 9060">
              <a:extLst>
                <a:ext uri="{FF2B5EF4-FFF2-40B4-BE49-F238E27FC236}">
                  <a16:creationId xmlns:a16="http://schemas.microsoft.com/office/drawing/2014/main" id="{45995A5C-5414-422B-907E-022630DA0DBF}"/>
                </a:ext>
              </a:extLst>
            </p:cNvPr>
            <p:cNvSpPr/>
            <p:nvPr/>
          </p:nvSpPr>
          <p:spPr>
            <a:xfrm>
              <a:off x="871413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2" name="Freeform: Shape 9061">
              <a:extLst>
                <a:ext uri="{FF2B5EF4-FFF2-40B4-BE49-F238E27FC236}">
                  <a16:creationId xmlns:a16="http://schemas.microsoft.com/office/drawing/2014/main" id="{1F8D3A6E-EEEC-4D44-9B25-55129FCE972C}"/>
                </a:ext>
              </a:extLst>
            </p:cNvPr>
            <p:cNvSpPr/>
            <p:nvPr/>
          </p:nvSpPr>
          <p:spPr>
            <a:xfrm>
              <a:off x="871413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3" name="Freeform: Shape 9062">
              <a:extLst>
                <a:ext uri="{FF2B5EF4-FFF2-40B4-BE49-F238E27FC236}">
                  <a16:creationId xmlns:a16="http://schemas.microsoft.com/office/drawing/2014/main" id="{9D42D566-1076-47A2-8A55-82CDBDCE8853}"/>
                </a:ext>
              </a:extLst>
            </p:cNvPr>
            <p:cNvSpPr/>
            <p:nvPr/>
          </p:nvSpPr>
          <p:spPr>
            <a:xfrm>
              <a:off x="8629255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4" name="Freeform: Shape 9063">
              <a:extLst>
                <a:ext uri="{FF2B5EF4-FFF2-40B4-BE49-F238E27FC236}">
                  <a16:creationId xmlns:a16="http://schemas.microsoft.com/office/drawing/2014/main" id="{D1D2C6DE-44D7-4A6D-BD0C-74A7D92E77FC}"/>
                </a:ext>
              </a:extLst>
            </p:cNvPr>
            <p:cNvSpPr/>
            <p:nvPr/>
          </p:nvSpPr>
          <p:spPr>
            <a:xfrm>
              <a:off x="8544379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5" name="Freeform: Shape 9064">
              <a:extLst>
                <a:ext uri="{FF2B5EF4-FFF2-40B4-BE49-F238E27FC236}">
                  <a16:creationId xmlns:a16="http://schemas.microsoft.com/office/drawing/2014/main" id="{C2FBC1A2-56A5-4DF5-ABE2-EAF9ED52B603}"/>
                </a:ext>
              </a:extLst>
            </p:cNvPr>
            <p:cNvSpPr/>
            <p:nvPr/>
          </p:nvSpPr>
          <p:spPr>
            <a:xfrm>
              <a:off x="8544379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6" name="Freeform: Shape 9065">
              <a:extLst>
                <a:ext uri="{FF2B5EF4-FFF2-40B4-BE49-F238E27FC236}">
                  <a16:creationId xmlns:a16="http://schemas.microsoft.com/office/drawing/2014/main" id="{E9AE6240-DBE7-422D-91B4-573BF57AE8A9}"/>
                </a:ext>
              </a:extLst>
            </p:cNvPr>
            <p:cNvSpPr/>
            <p:nvPr/>
          </p:nvSpPr>
          <p:spPr>
            <a:xfrm>
              <a:off x="862925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7" name="Freeform: Shape 9066">
              <a:extLst>
                <a:ext uri="{FF2B5EF4-FFF2-40B4-BE49-F238E27FC236}">
                  <a16:creationId xmlns:a16="http://schemas.microsoft.com/office/drawing/2014/main" id="{851A5797-83D8-457D-B81B-FE7F989B189D}"/>
                </a:ext>
              </a:extLst>
            </p:cNvPr>
            <p:cNvSpPr/>
            <p:nvPr/>
          </p:nvSpPr>
          <p:spPr>
            <a:xfrm>
              <a:off x="8629255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8" name="Freeform: Shape 9067">
              <a:extLst>
                <a:ext uri="{FF2B5EF4-FFF2-40B4-BE49-F238E27FC236}">
                  <a16:creationId xmlns:a16="http://schemas.microsoft.com/office/drawing/2014/main" id="{0431B6A9-9DDF-499E-B41E-87B58DFE6201}"/>
                </a:ext>
              </a:extLst>
            </p:cNvPr>
            <p:cNvSpPr/>
            <p:nvPr/>
          </p:nvSpPr>
          <p:spPr>
            <a:xfrm>
              <a:off x="862925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9" name="Freeform: Shape 9068">
              <a:extLst>
                <a:ext uri="{FF2B5EF4-FFF2-40B4-BE49-F238E27FC236}">
                  <a16:creationId xmlns:a16="http://schemas.microsoft.com/office/drawing/2014/main" id="{B0A34774-F15C-40A0-BF58-8C4F8E65478C}"/>
                </a:ext>
              </a:extLst>
            </p:cNvPr>
            <p:cNvSpPr/>
            <p:nvPr/>
          </p:nvSpPr>
          <p:spPr>
            <a:xfrm>
              <a:off x="871413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0" name="Freeform: Shape 9069">
              <a:extLst>
                <a:ext uri="{FF2B5EF4-FFF2-40B4-BE49-F238E27FC236}">
                  <a16:creationId xmlns:a16="http://schemas.microsoft.com/office/drawing/2014/main" id="{86FFE939-245C-4D5D-A5E8-16F24CB2E5C9}"/>
                </a:ext>
              </a:extLst>
            </p:cNvPr>
            <p:cNvSpPr/>
            <p:nvPr/>
          </p:nvSpPr>
          <p:spPr>
            <a:xfrm>
              <a:off x="871413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1" name="Freeform: Shape 9070">
              <a:extLst>
                <a:ext uri="{FF2B5EF4-FFF2-40B4-BE49-F238E27FC236}">
                  <a16:creationId xmlns:a16="http://schemas.microsoft.com/office/drawing/2014/main" id="{DFC8228D-DA89-45C5-8E3D-A516BEE317B4}"/>
                </a:ext>
              </a:extLst>
            </p:cNvPr>
            <p:cNvSpPr/>
            <p:nvPr/>
          </p:nvSpPr>
          <p:spPr>
            <a:xfrm>
              <a:off x="879900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2" name="Freeform: Shape 9071">
              <a:extLst>
                <a:ext uri="{FF2B5EF4-FFF2-40B4-BE49-F238E27FC236}">
                  <a16:creationId xmlns:a16="http://schemas.microsoft.com/office/drawing/2014/main" id="{DB761FEA-D726-4AAC-B7AD-8BC6005B3FB6}"/>
                </a:ext>
              </a:extLst>
            </p:cNvPr>
            <p:cNvSpPr/>
            <p:nvPr/>
          </p:nvSpPr>
          <p:spPr>
            <a:xfrm>
              <a:off x="879900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3" name="Freeform: Shape 9072">
              <a:extLst>
                <a:ext uri="{FF2B5EF4-FFF2-40B4-BE49-F238E27FC236}">
                  <a16:creationId xmlns:a16="http://schemas.microsoft.com/office/drawing/2014/main" id="{FF6CC890-09AD-48BE-A051-706498D26226}"/>
                </a:ext>
              </a:extLst>
            </p:cNvPr>
            <p:cNvSpPr/>
            <p:nvPr/>
          </p:nvSpPr>
          <p:spPr>
            <a:xfrm>
              <a:off x="879900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4" name="Freeform: Shape 9073">
              <a:extLst>
                <a:ext uri="{FF2B5EF4-FFF2-40B4-BE49-F238E27FC236}">
                  <a16:creationId xmlns:a16="http://schemas.microsoft.com/office/drawing/2014/main" id="{8032F8F3-BE6E-444A-8F82-52A6874CF0AF}"/>
                </a:ext>
              </a:extLst>
            </p:cNvPr>
            <p:cNvSpPr/>
            <p:nvPr/>
          </p:nvSpPr>
          <p:spPr>
            <a:xfrm>
              <a:off x="879900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5" name="Freeform: Shape 9074">
              <a:extLst>
                <a:ext uri="{FF2B5EF4-FFF2-40B4-BE49-F238E27FC236}">
                  <a16:creationId xmlns:a16="http://schemas.microsoft.com/office/drawing/2014/main" id="{74794A6B-09A5-4951-A7AB-5566BFFCE465}"/>
                </a:ext>
              </a:extLst>
            </p:cNvPr>
            <p:cNvSpPr/>
            <p:nvPr/>
          </p:nvSpPr>
          <p:spPr>
            <a:xfrm>
              <a:off x="8883883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6" name="Freeform: Shape 9075">
              <a:extLst>
                <a:ext uri="{FF2B5EF4-FFF2-40B4-BE49-F238E27FC236}">
                  <a16:creationId xmlns:a16="http://schemas.microsoft.com/office/drawing/2014/main" id="{F6DAAFF8-4F25-412C-B4A7-A503BEE58004}"/>
                </a:ext>
              </a:extLst>
            </p:cNvPr>
            <p:cNvSpPr/>
            <p:nvPr/>
          </p:nvSpPr>
          <p:spPr>
            <a:xfrm>
              <a:off x="8883883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7" name="Freeform: Shape 9076">
              <a:extLst>
                <a:ext uri="{FF2B5EF4-FFF2-40B4-BE49-F238E27FC236}">
                  <a16:creationId xmlns:a16="http://schemas.microsoft.com/office/drawing/2014/main" id="{1FE45995-1919-4846-A292-9910609E9904}"/>
                </a:ext>
              </a:extLst>
            </p:cNvPr>
            <p:cNvSpPr/>
            <p:nvPr/>
          </p:nvSpPr>
          <p:spPr>
            <a:xfrm>
              <a:off x="8883883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8" name="Freeform: Shape 9077">
              <a:extLst>
                <a:ext uri="{FF2B5EF4-FFF2-40B4-BE49-F238E27FC236}">
                  <a16:creationId xmlns:a16="http://schemas.microsoft.com/office/drawing/2014/main" id="{BC7F9F1E-078A-468D-94C7-61571E55B4CA}"/>
                </a:ext>
              </a:extLst>
            </p:cNvPr>
            <p:cNvSpPr/>
            <p:nvPr/>
          </p:nvSpPr>
          <p:spPr>
            <a:xfrm>
              <a:off x="888388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9" name="Freeform: Shape 9078">
              <a:extLst>
                <a:ext uri="{FF2B5EF4-FFF2-40B4-BE49-F238E27FC236}">
                  <a16:creationId xmlns:a16="http://schemas.microsoft.com/office/drawing/2014/main" id="{8C97A5EC-DDE4-4FE4-B8B3-4C87A1E5BEBA}"/>
                </a:ext>
              </a:extLst>
            </p:cNvPr>
            <p:cNvSpPr/>
            <p:nvPr/>
          </p:nvSpPr>
          <p:spPr>
            <a:xfrm>
              <a:off x="888388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0" name="Freeform: Shape 9079">
              <a:extLst>
                <a:ext uri="{FF2B5EF4-FFF2-40B4-BE49-F238E27FC236}">
                  <a16:creationId xmlns:a16="http://schemas.microsoft.com/office/drawing/2014/main" id="{F04F74B7-78F0-4B8A-B877-860EF0CEC8FB}"/>
                </a:ext>
              </a:extLst>
            </p:cNvPr>
            <p:cNvSpPr/>
            <p:nvPr/>
          </p:nvSpPr>
          <p:spPr>
            <a:xfrm>
              <a:off x="8799007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1" name="Freeform: Shape 9080">
              <a:extLst>
                <a:ext uri="{FF2B5EF4-FFF2-40B4-BE49-F238E27FC236}">
                  <a16:creationId xmlns:a16="http://schemas.microsoft.com/office/drawing/2014/main" id="{8C2BA353-8CC9-4C48-8C56-6C6AC2867253}"/>
                </a:ext>
              </a:extLst>
            </p:cNvPr>
            <p:cNvSpPr/>
            <p:nvPr/>
          </p:nvSpPr>
          <p:spPr>
            <a:xfrm>
              <a:off x="871413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2" name="Freeform: Shape 9081">
              <a:extLst>
                <a:ext uri="{FF2B5EF4-FFF2-40B4-BE49-F238E27FC236}">
                  <a16:creationId xmlns:a16="http://schemas.microsoft.com/office/drawing/2014/main" id="{E11B621D-D2E0-4443-B663-15721BCFB473}"/>
                </a:ext>
              </a:extLst>
            </p:cNvPr>
            <p:cNvSpPr/>
            <p:nvPr/>
          </p:nvSpPr>
          <p:spPr>
            <a:xfrm>
              <a:off x="862925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3" name="Freeform: Shape 9082">
              <a:extLst>
                <a:ext uri="{FF2B5EF4-FFF2-40B4-BE49-F238E27FC236}">
                  <a16:creationId xmlns:a16="http://schemas.microsoft.com/office/drawing/2014/main" id="{EE691D7B-8C8C-439C-9B38-4004B62C1FC1}"/>
                </a:ext>
              </a:extLst>
            </p:cNvPr>
            <p:cNvSpPr/>
            <p:nvPr/>
          </p:nvSpPr>
          <p:spPr>
            <a:xfrm>
              <a:off x="8544379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4" name="Freeform: Shape 9083">
              <a:extLst>
                <a:ext uri="{FF2B5EF4-FFF2-40B4-BE49-F238E27FC236}">
                  <a16:creationId xmlns:a16="http://schemas.microsoft.com/office/drawing/2014/main" id="{DF8B5299-FE16-4FC7-AB13-BA22F0A2666E}"/>
                </a:ext>
              </a:extLst>
            </p:cNvPr>
            <p:cNvSpPr/>
            <p:nvPr/>
          </p:nvSpPr>
          <p:spPr>
            <a:xfrm>
              <a:off x="8459502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5" name="Freeform: Shape 9084">
              <a:extLst>
                <a:ext uri="{FF2B5EF4-FFF2-40B4-BE49-F238E27FC236}">
                  <a16:creationId xmlns:a16="http://schemas.microsoft.com/office/drawing/2014/main" id="{2F96DFCC-8407-4838-A608-CCEAD4F46FA1}"/>
                </a:ext>
              </a:extLst>
            </p:cNvPr>
            <p:cNvSpPr/>
            <p:nvPr/>
          </p:nvSpPr>
          <p:spPr>
            <a:xfrm>
              <a:off x="837462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6" name="Freeform: Shape 9085">
              <a:extLst>
                <a:ext uri="{FF2B5EF4-FFF2-40B4-BE49-F238E27FC236}">
                  <a16:creationId xmlns:a16="http://schemas.microsoft.com/office/drawing/2014/main" id="{52A9A674-26D5-4038-BB02-A64F9E2DF136}"/>
                </a:ext>
              </a:extLst>
            </p:cNvPr>
            <p:cNvSpPr/>
            <p:nvPr/>
          </p:nvSpPr>
          <p:spPr>
            <a:xfrm>
              <a:off x="828975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7" name="Freeform: Shape 9086">
              <a:extLst>
                <a:ext uri="{FF2B5EF4-FFF2-40B4-BE49-F238E27FC236}">
                  <a16:creationId xmlns:a16="http://schemas.microsoft.com/office/drawing/2014/main" id="{2DC1B94D-D541-42E9-B17E-0E0810867DCB}"/>
                </a:ext>
              </a:extLst>
            </p:cNvPr>
            <p:cNvSpPr/>
            <p:nvPr/>
          </p:nvSpPr>
          <p:spPr>
            <a:xfrm>
              <a:off x="828975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8" name="Freeform: Shape 9087">
              <a:extLst>
                <a:ext uri="{FF2B5EF4-FFF2-40B4-BE49-F238E27FC236}">
                  <a16:creationId xmlns:a16="http://schemas.microsoft.com/office/drawing/2014/main" id="{B8B1B9F3-C9B3-4E9F-AAF2-40BBDF610052}"/>
                </a:ext>
              </a:extLst>
            </p:cNvPr>
            <p:cNvSpPr/>
            <p:nvPr/>
          </p:nvSpPr>
          <p:spPr>
            <a:xfrm>
              <a:off x="828975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9" name="Freeform: Shape 9088">
              <a:extLst>
                <a:ext uri="{FF2B5EF4-FFF2-40B4-BE49-F238E27FC236}">
                  <a16:creationId xmlns:a16="http://schemas.microsoft.com/office/drawing/2014/main" id="{3223490E-4C5F-4A4D-98FA-591032793E79}"/>
                </a:ext>
              </a:extLst>
            </p:cNvPr>
            <p:cNvSpPr/>
            <p:nvPr/>
          </p:nvSpPr>
          <p:spPr>
            <a:xfrm>
              <a:off x="828975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0" name="Freeform: Shape 9089">
              <a:extLst>
                <a:ext uri="{FF2B5EF4-FFF2-40B4-BE49-F238E27FC236}">
                  <a16:creationId xmlns:a16="http://schemas.microsoft.com/office/drawing/2014/main" id="{88DD47E0-D1B9-4C6A-8EEC-FE51A8EBC7C4}"/>
                </a:ext>
              </a:extLst>
            </p:cNvPr>
            <p:cNvSpPr/>
            <p:nvPr/>
          </p:nvSpPr>
          <p:spPr>
            <a:xfrm>
              <a:off x="828975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1" name="Freeform: Shape 9090">
              <a:extLst>
                <a:ext uri="{FF2B5EF4-FFF2-40B4-BE49-F238E27FC236}">
                  <a16:creationId xmlns:a16="http://schemas.microsoft.com/office/drawing/2014/main" id="{CB24EE39-B072-4CCD-94AB-C97F47848CE7}"/>
                </a:ext>
              </a:extLst>
            </p:cNvPr>
            <p:cNvSpPr/>
            <p:nvPr/>
          </p:nvSpPr>
          <p:spPr>
            <a:xfrm>
              <a:off x="828975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2" name="Freeform: Shape 9091">
              <a:extLst>
                <a:ext uri="{FF2B5EF4-FFF2-40B4-BE49-F238E27FC236}">
                  <a16:creationId xmlns:a16="http://schemas.microsoft.com/office/drawing/2014/main" id="{BB4CD0FF-BBFE-48B9-A39D-F359C58DD7B6}"/>
                </a:ext>
              </a:extLst>
            </p:cNvPr>
            <p:cNvSpPr/>
            <p:nvPr/>
          </p:nvSpPr>
          <p:spPr>
            <a:xfrm>
              <a:off x="828975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3" name="Freeform: Shape 9092">
              <a:extLst>
                <a:ext uri="{FF2B5EF4-FFF2-40B4-BE49-F238E27FC236}">
                  <a16:creationId xmlns:a16="http://schemas.microsoft.com/office/drawing/2014/main" id="{80571FE9-34BC-4FBA-B8CF-8AFC3F81B80E}"/>
                </a:ext>
              </a:extLst>
            </p:cNvPr>
            <p:cNvSpPr/>
            <p:nvPr/>
          </p:nvSpPr>
          <p:spPr>
            <a:xfrm>
              <a:off x="828975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4" name="Freeform: Shape 9093">
              <a:extLst>
                <a:ext uri="{FF2B5EF4-FFF2-40B4-BE49-F238E27FC236}">
                  <a16:creationId xmlns:a16="http://schemas.microsoft.com/office/drawing/2014/main" id="{5DD094D5-A35B-4AB8-A5BA-86C5A7E81F6E}"/>
                </a:ext>
              </a:extLst>
            </p:cNvPr>
            <p:cNvSpPr/>
            <p:nvPr/>
          </p:nvSpPr>
          <p:spPr>
            <a:xfrm>
              <a:off x="828975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5" name="Freeform: Shape 9094">
              <a:extLst>
                <a:ext uri="{FF2B5EF4-FFF2-40B4-BE49-F238E27FC236}">
                  <a16:creationId xmlns:a16="http://schemas.microsoft.com/office/drawing/2014/main" id="{F7F5C03C-B81C-4CEA-8C75-EBD263416BCF}"/>
                </a:ext>
              </a:extLst>
            </p:cNvPr>
            <p:cNvSpPr/>
            <p:nvPr/>
          </p:nvSpPr>
          <p:spPr>
            <a:xfrm>
              <a:off x="828975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6" name="Freeform: Shape 9095">
              <a:extLst>
                <a:ext uri="{FF2B5EF4-FFF2-40B4-BE49-F238E27FC236}">
                  <a16:creationId xmlns:a16="http://schemas.microsoft.com/office/drawing/2014/main" id="{136838D9-B254-474B-A364-2F33DB5DD382}"/>
                </a:ext>
              </a:extLst>
            </p:cNvPr>
            <p:cNvSpPr/>
            <p:nvPr/>
          </p:nvSpPr>
          <p:spPr>
            <a:xfrm>
              <a:off x="8204874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7" name="Freeform: Shape 9096">
              <a:extLst>
                <a:ext uri="{FF2B5EF4-FFF2-40B4-BE49-F238E27FC236}">
                  <a16:creationId xmlns:a16="http://schemas.microsoft.com/office/drawing/2014/main" id="{4835FD16-65E2-4D65-9D0A-65A1A58E78BB}"/>
                </a:ext>
              </a:extLst>
            </p:cNvPr>
            <p:cNvSpPr/>
            <p:nvPr/>
          </p:nvSpPr>
          <p:spPr>
            <a:xfrm>
              <a:off x="811999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8" name="Freeform: Shape 9097">
              <a:extLst>
                <a:ext uri="{FF2B5EF4-FFF2-40B4-BE49-F238E27FC236}">
                  <a16:creationId xmlns:a16="http://schemas.microsoft.com/office/drawing/2014/main" id="{E5849F02-EB2B-4FDB-9455-27EADABFA5AE}"/>
                </a:ext>
              </a:extLst>
            </p:cNvPr>
            <p:cNvSpPr/>
            <p:nvPr/>
          </p:nvSpPr>
          <p:spPr>
            <a:xfrm>
              <a:off x="803512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9" name="Freeform: Shape 9098">
              <a:extLst>
                <a:ext uri="{FF2B5EF4-FFF2-40B4-BE49-F238E27FC236}">
                  <a16:creationId xmlns:a16="http://schemas.microsoft.com/office/drawing/2014/main" id="{5745DA99-BF72-49AA-976A-EE9385ED983E}"/>
                </a:ext>
              </a:extLst>
            </p:cNvPr>
            <p:cNvSpPr/>
            <p:nvPr/>
          </p:nvSpPr>
          <p:spPr>
            <a:xfrm>
              <a:off x="795024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0" name="Freeform: Shape 9099">
              <a:extLst>
                <a:ext uri="{FF2B5EF4-FFF2-40B4-BE49-F238E27FC236}">
                  <a16:creationId xmlns:a16="http://schemas.microsoft.com/office/drawing/2014/main" id="{0F178543-C823-4DA6-B4E0-E33BE99DC82C}"/>
                </a:ext>
              </a:extLst>
            </p:cNvPr>
            <p:cNvSpPr/>
            <p:nvPr/>
          </p:nvSpPr>
          <p:spPr>
            <a:xfrm>
              <a:off x="7950245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1" name="Freeform: Shape 9100">
              <a:extLst>
                <a:ext uri="{FF2B5EF4-FFF2-40B4-BE49-F238E27FC236}">
                  <a16:creationId xmlns:a16="http://schemas.microsoft.com/office/drawing/2014/main" id="{15CD5866-E955-48A1-AC6B-97DE17984ADB}"/>
                </a:ext>
              </a:extLst>
            </p:cNvPr>
            <p:cNvSpPr/>
            <p:nvPr/>
          </p:nvSpPr>
          <p:spPr>
            <a:xfrm>
              <a:off x="811999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2" name="Freeform: Shape 9101">
              <a:extLst>
                <a:ext uri="{FF2B5EF4-FFF2-40B4-BE49-F238E27FC236}">
                  <a16:creationId xmlns:a16="http://schemas.microsoft.com/office/drawing/2014/main" id="{B6C7965C-D877-4F70-BA5B-65DAC1D826D0}"/>
                </a:ext>
              </a:extLst>
            </p:cNvPr>
            <p:cNvSpPr/>
            <p:nvPr/>
          </p:nvSpPr>
          <p:spPr>
            <a:xfrm>
              <a:off x="811999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3" name="Freeform: Shape 9102">
              <a:extLst>
                <a:ext uri="{FF2B5EF4-FFF2-40B4-BE49-F238E27FC236}">
                  <a16:creationId xmlns:a16="http://schemas.microsoft.com/office/drawing/2014/main" id="{1F9140BF-5211-40F6-846E-DDD4E346F1C1}"/>
                </a:ext>
              </a:extLst>
            </p:cNvPr>
            <p:cNvSpPr/>
            <p:nvPr/>
          </p:nvSpPr>
          <p:spPr>
            <a:xfrm>
              <a:off x="803512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4" name="Freeform: Shape 9103">
              <a:extLst>
                <a:ext uri="{FF2B5EF4-FFF2-40B4-BE49-F238E27FC236}">
                  <a16:creationId xmlns:a16="http://schemas.microsoft.com/office/drawing/2014/main" id="{19FF4302-6CC0-43E9-9B38-2B1C41E83C74}"/>
                </a:ext>
              </a:extLst>
            </p:cNvPr>
            <p:cNvSpPr/>
            <p:nvPr/>
          </p:nvSpPr>
          <p:spPr>
            <a:xfrm>
              <a:off x="8204874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5" name="Freeform: Shape 9104">
              <a:extLst>
                <a:ext uri="{FF2B5EF4-FFF2-40B4-BE49-F238E27FC236}">
                  <a16:creationId xmlns:a16="http://schemas.microsoft.com/office/drawing/2014/main" id="{391B98C4-ABF8-4482-9CA3-3A43C0A1976B}"/>
                </a:ext>
              </a:extLst>
            </p:cNvPr>
            <p:cNvSpPr/>
            <p:nvPr/>
          </p:nvSpPr>
          <p:spPr>
            <a:xfrm>
              <a:off x="8204874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6" name="Freeform: Shape 9105">
              <a:extLst>
                <a:ext uri="{FF2B5EF4-FFF2-40B4-BE49-F238E27FC236}">
                  <a16:creationId xmlns:a16="http://schemas.microsoft.com/office/drawing/2014/main" id="{5302338D-8858-4628-9448-E955488C0169}"/>
                </a:ext>
              </a:extLst>
            </p:cNvPr>
            <p:cNvSpPr/>
            <p:nvPr/>
          </p:nvSpPr>
          <p:spPr>
            <a:xfrm>
              <a:off x="828975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7" name="Freeform: Shape 9106">
              <a:extLst>
                <a:ext uri="{FF2B5EF4-FFF2-40B4-BE49-F238E27FC236}">
                  <a16:creationId xmlns:a16="http://schemas.microsoft.com/office/drawing/2014/main" id="{4463B42B-4B5C-4E39-8FF2-3E63B76CAE6A}"/>
                </a:ext>
              </a:extLst>
            </p:cNvPr>
            <p:cNvSpPr/>
            <p:nvPr/>
          </p:nvSpPr>
          <p:spPr>
            <a:xfrm>
              <a:off x="828975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8" name="Freeform: Shape 9107">
              <a:extLst>
                <a:ext uri="{FF2B5EF4-FFF2-40B4-BE49-F238E27FC236}">
                  <a16:creationId xmlns:a16="http://schemas.microsoft.com/office/drawing/2014/main" id="{63BF1F09-BD54-44A2-AB8F-0B6D91C9665F}"/>
                </a:ext>
              </a:extLst>
            </p:cNvPr>
            <p:cNvSpPr/>
            <p:nvPr/>
          </p:nvSpPr>
          <p:spPr>
            <a:xfrm>
              <a:off x="8374626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9" name="Freeform: Shape 9108">
              <a:extLst>
                <a:ext uri="{FF2B5EF4-FFF2-40B4-BE49-F238E27FC236}">
                  <a16:creationId xmlns:a16="http://schemas.microsoft.com/office/drawing/2014/main" id="{F934FD3E-3725-40FE-ABA0-317D8B5F4F0B}"/>
                </a:ext>
              </a:extLst>
            </p:cNvPr>
            <p:cNvSpPr/>
            <p:nvPr/>
          </p:nvSpPr>
          <p:spPr>
            <a:xfrm>
              <a:off x="845950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0" name="Freeform: Shape 9109">
              <a:extLst>
                <a:ext uri="{FF2B5EF4-FFF2-40B4-BE49-F238E27FC236}">
                  <a16:creationId xmlns:a16="http://schemas.microsoft.com/office/drawing/2014/main" id="{E46E80BE-BA71-442B-A019-D621508E04CA}"/>
                </a:ext>
              </a:extLst>
            </p:cNvPr>
            <p:cNvSpPr/>
            <p:nvPr/>
          </p:nvSpPr>
          <p:spPr>
            <a:xfrm>
              <a:off x="845950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1" name="Freeform: Shape 9110">
              <a:extLst>
                <a:ext uri="{FF2B5EF4-FFF2-40B4-BE49-F238E27FC236}">
                  <a16:creationId xmlns:a16="http://schemas.microsoft.com/office/drawing/2014/main" id="{79868B4E-9267-4D96-ABF2-E6A414F49584}"/>
                </a:ext>
              </a:extLst>
            </p:cNvPr>
            <p:cNvSpPr/>
            <p:nvPr/>
          </p:nvSpPr>
          <p:spPr>
            <a:xfrm>
              <a:off x="8544379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2" name="Freeform: Shape 9111">
              <a:extLst>
                <a:ext uri="{FF2B5EF4-FFF2-40B4-BE49-F238E27FC236}">
                  <a16:creationId xmlns:a16="http://schemas.microsoft.com/office/drawing/2014/main" id="{FE090209-5143-464F-905A-EA5B8F6E8BA9}"/>
                </a:ext>
              </a:extLst>
            </p:cNvPr>
            <p:cNvSpPr/>
            <p:nvPr/>
          </p:nvSpPr>
          <p:spPr>
            <a:xfrm>
              <a:off x="8544379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3" name="Freeform: Shape 9112">
              <a:extLst>
                <a:ext uri="{FF2B5EF4-FFF2-40B4-BE49-F238E27FC236}">
                  <a16:creationId xmlns:a16="http://schemas.microsoft.com/office/drawing/2014/main" id="{428C613E-3A3F-4CB1-B057-51330886B330}"/>
                </a:ext>
              </a:extLst>
            </p:cNvPr>
            <p:cNvSpPr/>
            <p:nvPr/>
          </p:nvSpPr>
          <p:spPr>
            <a:xfrm>
              <a:off x="8544379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4" name="Freeform: Shape 9113">
              <a:extLst>
                <a:ext uri="{FF2B5EF4-FFF2-40B4-BE49-F238E27FC236}">
                  <a16:creationId xmlns:a16="http://schemas.microsoft.com/office/drawing/2014/main" id="{7D745ECA-CA03-4026-8ADF-370B64E76A75}"/>
                </a:ext>
              </a:extLst>
            </p:cNvPr>
            <p:cNvSpPr/>
            <p:nvPr/>
          </p:nvSpPr>
          <p:spPr>
            <a:xfrm>
              <a:off x="8544379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5" name="Freeform: Shape 9114">
              <a:extLst>
                <a:ext uri="{FF2B5EF4-FFF2-40B4-BE49-F238E27FC236}">
                  <a16:creationId xmlns:a16="http://schemas.microsoft.com/office/drawing/2014/main" id="{E4C7A8D7-13A6-443B-9C08-724F3FBA18D8}"/>
                </a:ext>
              </a:extLst>
            </p:cNvPr>
            <p:cNvSpPr/>
            <p:nvPr/>
          </p:nvSpPr>
          <p:spPr>
            <a:xfrm>
              <a:off x="8544379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6" name="Freeform: Shape 9115">
              <a:extLst>
                <a:ext uri="{FF2B5EF4-FFF2-40B4-BE49-F238E27FC236}">
                  <a16:creationId xmlns:a16="http://schemas.microsoft.com/office/drawing/2014/main" id="{D33583A9-50F6-434E-9D87-464BE3E7CECE}"/>
                </a:ext>
              </a:extLst>
            </p:cNvPr>
            <p:cNvSpPr/>
            <p:nvPr/>
          </p:nvSpPr>
          <p:spPr>
            <a:xfrm>
              <a:off x="845950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7" name="Freeform: Shape 9116">
              <a:extLst>
                <a:ext uri="{FF2B5EF4-FFF2-40B4-BE49-F238E27FC236}">
                  <a16:creationId xmlns:a16="http://schemas.microsoft.com/office/drawing/2014/main" id="{87A67501-5CE1-4B5A-829C-07B07F91944E}"/>
                </a:ext>
              </a:extLst>
            </p:cNvPr>
            <p:cNvSpPr/>
            <p:nvPr/>
          </p:nvSpPr>
          <p:spPr>
            <a:xfrm>
              <a:off x="845950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8" name="Freeform: Shape 9117">
              <a:extLst>
                <a:ext uri="{FF2B5EF4-FFF2-40B4-BE49-F238E27FC236}">
                  <a16:creationId xmlns:a16="http://schemas.microsoft.com/office/drawing/2014/main" id="{8D5D5D48-F18F-472A-83D3-5F187421A0F7}"/>
                </a:ext>
              </a:extLst>
            </p:cNvPr>
            <p:cNvSpPr/>
            <p:nvPr/>
          </p:nvSpPr>
          <p:spPr>
            <a:xfrm>
              <a:off x="8459502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9" name="Freeform: Shape 9118">
              <a:extLst>
                <a:ext uri="{FF2B5EF4-FFF2-40B4-BE49-F238E27FC236}">
                  <a16:creationId xmlns:a16="http://schemas.microsoft.com/office/drawing/2014/main" id="{1B596620-A9DF-4963-BB24-1D9EB26D36E1}"/>
                </a:ext>
              </a:extLst>
            </p:cNvPr>
            <p:cNvSpPr/>
            <p:nvPr/>
          </p:nvSpPr>
          <p:spPr>
            <a:xfrm>
              <a:off x="8459502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0" name="Freeform: Shape 9119">
              <a:extLst>
                <a:ext uri="{FF2B5EF4-FFF2-40B4-BE49-F238E27FC236}">
                  <a16:creationId xmlns:a16="http://schemas.microsoft.com/office/drawing/2014/main" id="{B14A0EBE-1040-423B-9A4F-E6F55C7E62B6}"/>
                </a:ext>
              </a:extLst>
            </p:cNvPr>
            <p:cNvSpPr/>
            <p:nvPr/>
          </p:nvSpPr>
          <p:spPr>
            <a:xfrm>
              <a:off x="8544379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1" name="Freeform: Shape 9120">
              <a:extLst>
                <a:ext uri="{FF2B5EF4-FFF2-40B4-BE49-F238E27FC236}">
                  <a16:creationId xmlns:a16="http://schemas.microsoft.com/office/drawing/2014/main" id="{0D3094BD-656E-4845-AA1F-6EC90A517A00}"/>
                </a:ext>
              </a:extLst>
            </p:cNvPr>
            <p:cNvSpPr/>
            <p:nvPr/>
          </p:nvSpPr>
          <p:spPr>
            <a:xfrm>
              <a:off x="8544379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2" name="Freeform: Shape 9121">
              <a:extLst>
                <a:ext uri="{FF2B5EF4-FFF2-40B4-BE49-F238E27FC236}">
                  <a16:creationId xmlns:a16="http://schemas.microsoft.com/office/drawing/2014/main" id="{B8F7339A-F4EE-4741-8B6E-4BBBFAC303EB}"/>
                </a:ext>
              </a:extLst>
            </p:cNvPr>
            <p:cNvSpPr/>
            <p:nvPr/>
          </p:nvSpPr>
          <p:spPr>
            <a:xfrm>
              <a:off x="8544379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3" name="Freeform: Shape 9122">
              <a:extLst>
                <a:ext uri="{FF2B5EF4-FFF2-40B4-BE49-F238E27FC236}">
                  <a16:creationId xmlns:a16="http://schemas.microsoft.com/office/drawing/2014/main" id="{5F6DB3C5-0631-4B0D-99C3-6D8EC09242C0}"/>
                </a:ext>
              </a:extLst>
            </p:cNvPr>
            <p:cNvSpPr/>
            <p:nvPr/>
          </p:nvSpPr>
          <p:spPr>
            <a:xfrm>
              <a:off x="8459502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4" name="Freeform: Shape 9123">
              <a:extLst>
                <a:ext uri="{FF2B5EF4-FFF2-40B4-BE49-F238E27FC236}">
                  <a16:creationId xmlns:a16="http://schemas.microsoft.com/office/drawing/2014/main" id="{2F50156B-A96F-4DE3-816A-BFFD1D10B133}"/>
                </a:ext>
              </a:extLst>
            </p:cNvPr>
            <p:cNvSpPr/>
            <p:nvPr/>
          </p:nvSpPr>
          <p:spPr>
            <a:xfrm>
              <a:off x="837462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5" name="Freeform: Shape 9124">
              <a:extLst>
                <a:ext uri="{FF2B5EF4-FFF2-40B4-BE49-F238E27FC236}">
                  <a16:creationId xmlns:a16="http://schemas.microsoft.com/office/drawing/2014/main" id="{B91E0A39-D4D5-40E1-8499-11A870F8E471}"/>
                </a:ext>
              </a:extLst>
            </p:cNvPr>
            <p:cNvSpPr/>
            <p:nvPr/>
          </p:nvSpPr>
          <p:spPr>
            <a:xfrm>
              <a:off x="8374626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6" name="Freeform: Shape 9125">
              <a:extLst>
                <a:ext uri="{FF2B5EF4-FFF2-40B4-BE49-F238E27FC236}">
                  <a16:creationId xmlns:a16="http://schemas.microsoft.com/office/drawing/2014/main" id="{8A63B1E4-642F-4CDC-8684-FA61431A7555}"/>
                </a:ext>
              </a:extLst>
            </p:cNvPr>
            <p:cNvSpPr/>
            <p:nvPr/>
          </p:nvSpPr>
          <p:spPr>
            <a:xfrm>
              <a:off x="8459502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7" name="Freeform: Shape 9126">
              <a:extLst>
                <a:ext uri="{FF2B5EF4-FFF2-40B4-BE49-F238E27FC236}">
                  <a16:creationId xmlns:a16="http://schemas.microsoft.com/office/drawing/2014/main" id="{F241BCEF-7C9D-4E9D-8599-1F8A7883ED7F}"/>
                </a:ext>
              </a:extLst>
            </p:cNvPr>
            <p:cNvSpPr/>
            <p:nvPr/>
          </p:nvSpPr>
          <p:spPr>
            <a:xfrm>
              <a:off x="8374626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8" name="Freeform: Shape 9127">
              <a:extLst>
                <a:ext uri="{FF2B5EF4-FFF2-40B4-BE49-F238E27FC236}">
                  <a16:creationId xmlns:a16="http://schemas.microsoft.com/office/drawing/2014/main" id="{7D3703FA-13CB-445F-B5C2-8CDB4695790E}"/>
                </a:ext>
              </a:extLst>
            </p:cNvPr>
            <p:cNvSpPr/>
            <p:nvPr/>
          </p:nvSpPr>
          <p:spPr>
            <a:xfrm>
              <a:off x="8374626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9" name="Freeform: Shape 9128">
              <a:extLst>
                <a:ext uri="{FF2B5EF4-FFF2-40B4-BE49-F238E27FC236}">
                  <a16:creationId xmlns:a16="http://schemas.microsoft.com/office/drawing/2014/main" id="{035BE037-AEFC-4B21-BAC8-63D9E07EF79F}"/>
                </a:ext>
              </a:extLst>
            </p:cNvPr>
            <p:cNvSpPr/>
            <p:nvPr/>
          </p:nvSpPr>
          <p:spPr>
            <a:xfrm>
              <a:off x="8374626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0" name="Freeform: Shape 9129">
              <a:extLst>
                <a:ext uri="{FF2B5EF4-FFF2-40B4-BE49-F238E27FC236}">
                  <a16:creationId xmlns:a16="http://schemas.microsoft.com/office/drawing/2014/main" id="{741D5965-FF1E-4C5B-8275-A55601E05168}"/>
                </a:ext>
              </a:extLst>
            </p:cNvPr>
            <p:cNvSpPr/>
            <p:nvPr/>
          </p:nvSpPr>
          <p:spPr>
            <a:xfrm>
              <a:off x="8374626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1" name="Freeform: Shape 9130">
              <a:extLst>
                <a:ext uri="{FF2B5EF4-FFF2-40B4-BE49-F238E27FC236}">
                  <a16:creationId xmlns:a16="http://schemas.microsoft.com/office/drawing/2014/main" id="{28DAB244-37B2-4A27-A081-037E9635620C}"/>
                </a:ext>
              </a:extLst>
            </p:cNvPr>
            <p:cNvSpPr/>
            <p:nvPr/>
          </p:nvSpPr>
          <p:spPr>
            <a:xfrm>
              <a:off x="8374626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2" name="Freeform: Shape 9131">
              <a:extLst>
                <a:ext uri="{FF2B5EF4-FFF2-40B4-BE49-F238E27FC236}">
                  <a16:creationId xmlns:a16="http://schemas.microsoft.com/office/drawing/2014/main" id="{5A42C8F7-2883-4455-A7BA-8B3F102B94A5}"/>
                </a:ext>
              </a:extLst>
            </p:cNvPr>
            <p:cNvSpPr/>
            <p:nvPr/>
          </p:nvSpPr>
          <p:spPr>
            <a:xfrm>
              <a:off x="8374626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3" name="Freeform: Shape 9132">
              <a:extLst>
                <a:ext uri="{FF2B5EF4-FFF2-40B4-BE49-F238E27FC236}">
                  <a16:creationId xmlns:a16="http://schemas.microsoft.com/office/drawing/2014/main" id="{BF61127E-D075-492A-B3F9-E3790FA8C9AE}"/>
                </a:ext>
              </a:extLst>
            </p:cNvPr>
            <p:cNvSpPr/>
            <p:nvPr/>
          </p:nvSpPr>
          <p:spPr>
            <a:xfrm>
              <a:off x="8374626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4" name="Freeform: Shape 9133">
              <a:extLst>
                <a:ext uri="{FF2B5EF4-FFF2-40B4-BE49-F238E27FC236}">
                  <a16:creationId xmlns:a16="http://schemas.microsoft.com/office/drawing/2014/main" id="{6C3F6F35-7DF3-40AE-846F-C9C0BAC1120A}"/>
                </a:ext>
              </a:extLst>
            </p:cNvPr>
            <p:cNvSpPr/>
            <p:nvPr/>
          </p:nvSpPr>
          <p:spPr>
            <a:xfrm>
              <a:off x="8374626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5" name="Freeform: Shape 9134">
              <a:extLst>
                <a:ext uri="{FF2B5EF4-FFF2-40B4-BE49-F238E27FC236}">
                  <a16:creationId xmlns:a16="http://schemas.microsoft.com/office/drawing/2014/main" id="{63346BC5-C340-4532-BEEF-74BEE13F8DFE}"/>
                </a:ext>
              </a:extLst>
            </p:cNvPr>
            <p:cNvSpPr/>
            <p:nvPr/>
          </p:nvSpPr>
          <p:spPr>
            <a:xfrm>
              <a:off x="845950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6" name="Freeform: Shape 9135">
              <a:extLst>
                <a:ext uri="{FF2B5EF4-FFF2-40B4-BE49-F238E27FC236}">
                  <a16:creationId xmlns:a16="http://schemas.microsoft.com/office/drawing/2014/main" id="{04C93B19-EE06-4E79-94E4-0C7B04D01006}"/>
                </a:ext>
              </a:extLst>
            </p:cNvPr>
            <p:cNvSpPr/>
            <p:nvPr/>
          </p:nvSpPr>
          <p:spPr>
            <a:xfrm>
              <a:off x="845950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7" name="Freeform: Shape 9136">
              <a:extLst>
                <a:ext uri="{FF2B5EF4-FFF2-40B4-BE49-F238E27FC236}">
                  <a16:creationId xmlns:a16="http://schemas.microsoft.com/office/drawing/2014/main" id="{A86C870F-B4E6-43DF-8278-BCCB9498CA22}"/>
                </a:ext>
              </a:extLst>
            </p:cNvPr>
            <p:cNvSpPr/>
            <p:nvPr/>
          </p:nvSpPr>
          <p:spPr>
            <a:xfrm>
              <a:off x="845950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8" name="Freeform: Shape 9137">
              <a:extLst>
                <a:ext uri="{FF2B5EF4-FFF2-40B4-BE49-F238E27FC236}">
                  <a16:creationId xmlns:a16="http://schemas.microsoft.com/office/drawing/2014/main" id="{34DF41D3-C350-4607-949D-A84F7084C497}"/>
                </a:ext>
              </a:extLst>
            </p:cNvPr>
            <p:cNvSpPr/>
            <p:nvPr/>
          </p:nvSpPr>
          <p:spPr>
            <a:xfrm>
              <a:off x="862925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9" name="Freeform: Shape 9138">
              <a:extLst>
                <a:ext uri="{FF2B5EF4-FFF2-40B4-BE49-F238E27FC236}">
                  <a16:creationId xmlns:a16="http://schemas.microsoft.com/office/drawing/2014/main" id="{293EB370-1DD8-41CD-BAFE-A135878D8D5D}"/>
                </a:ext>
              </a:extLst>
            </p:cNvPr>
            <p:cNvSpPr/>
            <p:nvPr/>
          </p:nvSpPr>
          <p:spPr>
            <a:xfrm>
              <a:off x="871413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0" name="Freeform: Shape 9139">
              <a:extLst>
                <a:ext uri="{FF2B5EF4-FFF2-40B4-BE49-F238E27FC236}">
                  <a16:creationId xmlns:a16="http://schemas.microsoft.com/office/drawing/2014/main" id="{F3AFA9DB-C5AD-47E3-9220-1081A84F0853}"/>
                </a:ext>
              </a:extLst>
            </p:cNvPr>
            <p:cNvSpPr/>
            <p:nvPr/>
          </p:nvSpPr>
          <p:spPr>
            <a:xfrm>
              <a:off x="8799007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1" name="Freeform: Shape 9140">
              <a:extLst>
                <a:ext uri="{FF2B5EF4-FFF2-40B4-BE49-F238E27FC236}">
                  <a16:creationId xmlns:a16="http://schemas.microsoft.com/office/drawing/2014/main" id="{9379F107-E398-4863-8AC8-933538F6DAAE}"/>
                </a:ext>
              </a:extLst>
            </p:cNvPr>
            <p:cNvSpPr/>
            <p:nvPr/>
          </p:nvSpPr>
          <p:spPr>
            <a:xfrm>
              <a:off x="7950245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2" name="Freeform: Shape 9141">
              <a:extLst>
                <a:ext uri="{FF2B5EF4-FFF2-40B4-BE49-F238E27FC236}">
                  <a16:creationId xmlns:a16="http://schemas.microsoft.com/office/drawing/2014/main" id="{082B2FA4-31AA-44C8-BE1E-F9FDA56E89A7}"/>
                </a:ext>
              </a:extLst>
            </p:cNvPr>
            <p:cNvSpPr/>
            <p:nvPr/>
          </p:nvSpPr>
          <p:spPr>
            <a:xfrm>
              <a:off x="7865369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3" name="Freeform: Shape 9142">
              <a:extLst>
                <a:ext uri="{FF2B5EF4-FFF2-40B4-BE49-F238E27FC236}">
                  <a16:creationId xmlns:a16="http://schemas.microsoft.com/office/drawing/2014/main" id="{DB63E611-316D-4804-A0EC-29AF52BF0BE0}"/>
                </a:ext>
              </a:extLst>
            </p:cNvPr>
            <p:cNvSpPr/>
            <p:nvPr/>
          </p:nvSpPr>
          <p:spPr>
            <a:xfrm>
              <a:off x="7865369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4" name="Freeform: Shape 9143">
              <a:extLst>
                <a:ext uri="{FF2B5EF4-FFF2-40B4-BE49-F238E27FC236}">
                  <a16:creationId xmlns:a16="http://schemas.microsoft.com/office/drawing/2014/main" id="{0AA58517-F6BE-4FC4-B8EC-FB69C4F61DE2}"/>
                </a:ext>
              </a:extLst>
            </p:cNvPr>
            <p:cNvSpPr/>
            <p:nvPr/>
          </p:nvSpPr>
          <p:spPr>
            <a:xfrm>
              <a:off x="7950245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5" name="Freeform: Shape 9144">
              <a:extLst>
                <a:ext uri="{FF2B5EF4-FFF2-40B4-BE49-F238E27FC236}">
                  <a16:creationId xmlns:a16="http://schemas.microsoft.com/office/drawing/2014/main" id="{B2748C52-C176-4DE1-92F3-F3DBCD868951}"/>
                </a:ext>
              </a:extLst>
            </p:cNvPr>
            <p:cNvSpPr/>
            <p:nvPr/>
          </p:nvSpPr>
          <p:spPr>
            <a:xfrm>
              <a:off x="803512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6" name="Freeform: Shape 9145">
              <a:extLst>
                <a:ext uri="{FF2B5EF4-FFF2-40B4-BE49-F238E27FC236}">
                  <a16:creationId xmlns:a16="http://schemas.microsoft.com/office/drawing/2014/main" id="{AE70DD4B-4A49-4FE6-980D-B2AC98D442F0}"/>
                </a:ext>
              </a:extLst>
            </p:cNvPr>
            <p:cNvSpPr/>
            <p:nvPr/>
          </p:nvSpPr>
          <p:spPr>
            <a:xfrm>
              <a:off x="811999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7" name="Freeform: Shape 9146">
              <a:extLst>
                <a:ext uri="{FF2B5EF4-FFF2-40B4-BE49-F238E27FC236}">
                  <a16:creationId xmlns:a16="http://schemas.microsoft.com/office/drawing/2014/main" id="{35805119-F496-4F17-B8E5-6AC3CAAACFBE}"/>
                </a:ext>
              </a:extLst>
            </p:cNvPr>
            <p:cNvSpPr/>
            <p:nvPr/>
          </p:nvSpPr>
          <p:spPr>
            <a:xfrm>
              <a:off x="8204874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8" name="Freeform: Shape 9147">
              <a:extLst>
                <a:ext uri="{FF2B5EF4-FFF2-40B4-BE49-F238E27FC236}">
                  <a16:creationId xmlns:a16="http://schemas.microsoft.com/office/drawing/2014/main" id="{6696A8EF-CCFD-48FF-8562-B3C504AD4D48}"/>
                </a:ext>
              </a:extLst>
            </p:cNvPr>
            <p:cNvSpPr/>
            <p:nvPr/>
          </p:nvSpPr>
          <p:spPr>
            <a:xfrm>
              <a:off x="8289750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9" name="Freeform: Shape 9148">
              <a:extLst>
                <a:ext uri="{FF2B5EF4-FFF2-40B4-BE49-F238E27FC236}">
                  <a16:creationId xmlns:a16="http://schemas.microsoft.com/office/drawing/2014/main" id="{AA7CAB4B-DDF8-44CA-AD19-08B1D4A7880B}"/>
                </a:ext>
              </a:extLst>
            </p:cNvPr>
            <p:cNvSpPr/>
            <p:nvPr/>
          </p:nvSpPr>
          <p:spPr>
            <a:xfrm>
              <a:off x="8374626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0" name="Freeform: Shape 9149">
              <a:extLst>
                <a:ext uri="{FF2B5EF4-FFF2-40B4-BE49-F238E27FC236}">
                  <a16:creationId xmlns:a16="http://schemas.microsoft.com/office/drawing/2014/main" id="{74A964D7-FD38-49D8-881B-095FDB6FFB05}"/>
                </a:ext>
              </a:extLst>
            </p:cNvPr>
            <p:cNvSpPr/>
            <p:nvPr/>
          </p:nvSpPr>
          <p:spPr>
            <a:xfrm>
              <a:off x="8459502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1" name="Freeform: Shape 9150">
              <a:extLst>
                <a:ext uri="{FF2B5EF4-FFF2-40B4-BE49-F238E27FC236}">
                  <a16:creationId xmlns:a16="http://schemas.microsoft.com/office/drawing/2014/main" id="{BA4947B5-5364-4EC5-897A-6BEC4E76DAD2}"/>
                </a:ext>
              </a:extLst>
            </p:cNvPr>
            <p:cNvSpPr/>
            <p:nvPr/>
          </p:nvSpPr>
          <p:spPr>
            <a:xfrm>
              <a:off x="8544379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2" name="Freeform: Shape 9151">
              <a:extLst>
                <a:ext uri="{FF2B5EF4-FFF2-40B4-BE49-F238E27FC236}">
                  <a16:creationId xmlns:a16="http://schemas.microsoft.com/office/drawing/2014/main" id="{F9E79057-2554-4569-A7AF-651D4865304E}"/>
                </a:ext>
              </a:extLst>
            </p:cNvPr>
            <p:cNvSpPr/>
            <p:nvPr/>
          </p:nvSpPr>
          <p:spPr>
            <a:xfrm>
              <a:off x="8544379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3" name="Freeform: Shape 9152">
              <a:extLst>
                <a:ext uri="{FF2B5EF4-FFF2-40B4-BE49-F238E27FC236}">
                  <a16:creationId xmlns:a16="http://schemas.microsoft.com/office/drawing/2014/main" id="{A4B55C7F-4DAE-46DF-900E-F8B6AA2E38EE}"/>
                </a:ext>
              </a:extLst>
            </p:cNvPr>
            <p:cNvSpPr/>
            <p:nvPr/>
          </p:nvSpPr>
          <p:spPr>
            <a:xfrm>
              <a:off x="8629255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4" name="Freeform: Shape 9153">
              <a:extLst>
                <a:ext uri="{FF2B5EF4-FFF2-40B4-BE49-F238E27FC236}">
                  <a16:creationId xmlns:a16="http://schemas.microsoft.com/office/drawing/2014/main" id="{B1268D88-EE53-4BF7-A9D7-DCC54A7FC8FB}"/>
                </a:ext>
              </a:extLst>
            </p:cNvPr>
            <p:cNvSpPr/>
            <p:nvPr/>
          </p:nvSpPr>
          <p:spPr>
            <a:xfrm>
              <a:off x="8629255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5" name="Freeform: Shape 9154">
              <a:extLst>
                <a:ext uri="{FF2B5EF4-FFF2-40B4-BE49-F238E27FC236}">
                  <a16:creationId xmlns:a16="http://schemas.microsoft.com/office/drawing/2014/main" id="{4CF13CE5-ADE7-4D62-9978-9F8654391C51}"/>
                </a:ext>
              </a:extLst>
            </p:cNvPr>
            <p:cNvSpPr/>
            <p:nvPr/>
          </p:nvSpPr>
          <p:spPr>
            <a:xfrm>
              <a:off x="8629255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6" name="Freeform: Shape 9155">
              <a:extLst>
                <a:ext uri="{FF2B5EF4-FFF2-40B4-BE49-F238E27FC236}">
                  <a16:creationId xmlns:a16="http://schemas.microsoft.com/office/drawing/2014/main" id="{9EBD6E33-20D7-4CF8-B38B-67D904488293}"/>
                </a:ext>
              </a:extLst>
            </p:cNvPr>
            <p:cNvSpPr/>
            <p:nvPr/>
          </p:nvSpPr>
          <p:spPr>
            <a:xfrm>
              <a:off x="8714131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7" name="Freeform: Shape 9156">
              <a:extLst>
                <a:ext uri="{FF2B5EF4-FFF2-40B4-BE49-F238E27FC236}">
                  <a16:creationId xmlns:a16="http://schemas.microsoft.com/office/drawing/2014/main" id="{A2CB740C-1699-4545-99D8-8D770079F24B}"/>
                </a:ext>
              </a:extLst>
            </p:cNvPr>
            <p:cNvSpPr/>
            <p:nvPr/>
          </p:nvSpPr>
          <p:spPr>
            <a:xfrm>
              <a:off x="8799007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8" name="Freeform: Shape 9157">
              <a:extLst>
                <a:ext uri="{FF2B5EF4-FFF2-40B4-BE49-F238E27FC236}">
                  <a16:creationId xmlns:a16="http://schemas.microsoft.com/office/drawing/2014/main" id="{1804E76B-6366-4E56-B1CA-D65BCFA5789F}"/>
                </a:ext>
              </a:extLst>
            </p:cNvPr>
            <p:cNvSpPr/>
            <p:nvPr/>
          </p:nvSpPr>
          <p:spPr>
            <a:xfrm>
              <a:off x="8883883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9" name="Freeform: Shape 9158">
              <a:extLst>
                <a:ext uri="{FF2B5EF4-FFF2-40B4-BE49-F238E27FC236}">
                  <a16:creationId xmlns:a16="http://schemas.microsoft.com/office/drawing/2014/main" id="{9AB81B90-038B-47D0-80B2-1EC151E58CDA}"/>
                </a:ext>
              </a:extLst>
            </p:cNvPr>
            <p:cNvSpPr/>
            <p:nvPr/>
          </p:nvSpPr>
          <p:spPr>
            <a:xfrm>
              <a:off x="8968760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0" name="Freeform: Shape 9159">
              <a:extLst>
                <a:ext uri="{FF2B5EF4-FFF2-40B4-BE49-F238E27FC236}">
                  <a16:creationId xmlns:a16="http://schemas.microsoft.com/office/drawing/2014/main" id="{E3579094-14DC-41FF-994D-D9C2E2C3732E}"/>
                </a:ext>
              </a:extLst>
            </p:cNvPr>
            <p:cNvSpPr/>
            <p:nvPr/>
          </p:nvSpPr>
          <p:spPr>
            <a:xfrm>
              <a:off x="896876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1" name="Freeform: Shape 9160">
              <a:extLst>
                <a:ext uri="{FF2B5EF4-FFF2-40B4-BE49-F238E27FC236}">
                  <a16:creationId xmlns:a16="http://schemas.microsoft.com/office/drawing/2014/main" id="{2F7CABC4-6E19-4036-989F-8C8BA11774D7}"/>
                </a:ext>
              </a:extLst>
            </p:cNvPr>
            <p:cNvSpPr/>
            <p:nvPr/>
          </p:nvSpPr>
          <p:spPr>
            <a:xfrm>
              <a:off x="9053636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2" name="Freeform: Shape 9161">
              <a:extLst>
                <a:ext uri="{FF2B5EF4-FFF2-40B4-BE49-F238E27FC236}">
                  <a16:creationId xmlns:a16="http://schemas.microsoft.com/office/drawing/2014/main" id="{9A64A213-0F81-46CE-B544-C65EB4C665B4}"/>
                </a:ext>
              </a:extLst>
            </p:cNvPr>
            <p:cNvSpPr/>
            <p:nvPr/>
          </p:nvSpPr>
          <p:spPr>
            <a:xfrm>
              <a:off x="913851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3" name="Freeform: Shape 9162">
              <a:extLst>
                <a:ext uri="{FF2B5EF4-FFF2-40B4-BE49-F238E27FC236}">
                  <a16:creationId xmlns:a16="http://schemas.microsoft.com/office/drawing/2014/main" id="{E2EEDE1F-B68B-4840-9A1D-962F1F99183B}"/>
                </a:ext>
              </a:extLst>
            </p:cNvPr>
            <p:cNvSpPr/>
            <p:nvPr/>
          </p:nvSpPr>
          <p:spPr>
            <a:xfrm>
              <a:off x="9223388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4" name="Freeform: Shape 9163">
              <a:extLst>
                <a:ext uri="{FF2B5EF4-FFF2-40B4-BE49-F238E27FC236}">
                  <a16:creationId xmlns:a16="http://schemas.microsoft.com/office/drawing/2014/main" id="{D8EE268C-D8C6-46C8-A528-C8EEC409661E}"/>
                </a:ext>
              </a:extLst>
            </p:cNvPr>
            <p:cNvSpPr/>
            <p:nvPr/>
          </p:nvSpPr>
          <p:spPr>
            <a:xfrm>
              <a:off x="930826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5" name="Freeform: Shape 9164">
              <a:extLst>
                <a:ext uri="{FF2B5EF4-FFF2-40B4-BE49-F238E27FC236}">
                  <a16:creationId xmlns:a16="http://schemas.microsoft.com/office/drawing/2014/main" id="{0671502C-2A0B-4012-B12C-D324998B6B5E}"/>
                </a:ext>
              </a:extLst>
            </p:cNvPr>
            <p:cNvSpPr/>
            <p:nvPr/>
          </p:nvSpPr>
          <p:spPr>
            <a:xfrm>
              <a:off x="939314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6" name="Freeform: Shape 9165">
              <a:extLst>
                <a:ext uri="{FF2B5EF4-FFF2-40B4-BE49-F238E27FC236}">
                  <a16:creationId xmlns:a16="http://schemas.microsoft.com/office/drawing/2014/main" id="{C5F5C6F5-529F-4857-88E3-FFEF6E88EA48}"/>
                </a:ext>
              </a:extLst>
            </p:cNvPr>
            <p:cNvSpPr/>
            <p:nvPr/>
          </p:nvSpPr>
          <p:spPr>
            <a:xfrm>
              <a:off x="939314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7" name="Freeform: Shape 9166">
              <a:extLst>
                <a:ext uri="{FF2B5EF4-FFF2-40B4-BE49-F238E27FC236}">
                  <a16:creationId xmlns:a16="http://schemas.microsoft.com/office/drawing/2014/main" id="{FAE8EFE1-D5F0-4BBE-9800-185B0B7DAA28}"/>
                </a:ext>
              </a:extLst>
            </p:cNvPr>
            <p:cNvSpPr/>
            <p:nvPr/>
          </p:nvSpPr>
          <p:spPr>
            <a:xfrm>
              <a:off x="939314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8" name="Freeform: Shape 9167">
              <a:extLst>
                <a:ext uri="{FF2B5EF4-FFF2-40B4-BE49-F238E27FC236}">
                  <a16:creationId xmlns:a16="http://schemas.microsoft.com/office/drawing/2014/main" id="{A1B121FC-6393-4788-9A17-B513E607B495}"/>
                </a:ext>
              </a:extLst>
            </p:cNvPr>
            <p:cNvSpPr/>
            <p:nvPr/>
          </p:nvSpPr>
          <p:spPr>
            <a:xfrm>
              <a:off x="939314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9" name="Freeform: Shape 9168">
              <a:extLst>
                <a:ext uri="{FF2B5EF4-FFF2-40B4-BE49-F238E27FC236}">
                  <a16:creationId xmlns:a16="http://schemas.microsoft.com/office/drawing/2014/main" id="{B9A52041-1FB5-430D-9F10-20549745173F}"/>
                </a:ext>
              </a:extLst>
            </p:cNvPr>
            <p:cNvSpPr/>
            <p:nvPr/>
          </p:nvSpPr>
          <p:spPr>
            <a:xfrm>
              <a:off x="939314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0" name="Freeform: Shape 9169">
              <a:extLst>
                <a:ext uri="{FF2B5EF4-FFF2-40B4-BE49-F238E27FC236}">
                  <a16:creationId xmlns:a16="http://schemas.microsoft.com/office/drawing/2014/main" id="{EC5F26F6-1180-46B0-9C78-DBB0EDF81BD9}"/>
                </a:ext>
              </a:extLst>
            </p:cNvPr>
            <p:cNvSpPr/>
            <p:nvPr/>
          </p:nvSpPr>
          <p:spPr>
            <a:xfrm>
              <a:off x="930826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1" name="Freeform: Shape 9170">
              <a:extLst>
                <a:ext uri="{FF2B5EF4-FFF2-40B4-BE49-F238E27FC236}">
                  <a16:creationId xmlns:a16="http://schemas.microsoft.com/office/drawing/2014/main" id="{3B0D75C4-5649-4187-8DA9-FBCCF3ED2A7F}"/>
                </a:ext>
              </a:extLst>
            </p:cNvPr>
            <p:cNvSpPr/>
            <p:nvPr/>
          </p:nvSpPr>
          <p:spPr>
            <a:xfrm>
              <a:off x="9223388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2" name="Freeform: Shape 9171">
              <a:extLst>
                <a:ext uri="{FF2B5EF4-FFF2-40B4-BE49-F238E27FC236}">
                  <a16:creationId xmlns:a16="http://schemas.microsoft.com/office/drawing/2014/main" id="{1B354976-A35A-43D1-904C-FCB3A6BC1D9B}"/>
                </a:ext>
              </a:extLst>
            </p:cNvPr>
            <p:cNvSpPr/>
            <p:nvPr/>
          </p:nvSpPr>
          <p:spPr>
            <a:xfrm>
              <a:off x="9138512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3" name="Freeform: Shape 9172">
              <a:extLst>
                <a:ext uri="{FF2B5EF4-FFF2-40B4-BE49-F238E27FC236}">
                  <a16:creationId xmlns:a16="http://schemas.microsoft.com/office/drawing/2014/main" id="{296CE9DC-5F6A-4A08-AA70-58B90D7FA60D}"/>
                </a:ext>
              </a:extLst>
            </p:cNvPr>
            <p:cNvSpPr/>
            <p:nvPr/>
          </p:nvSpPr>
          <p:spPr>
            <a:xfrm>
              <a:off x="9053636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4" name="Freeform: Shape 9173">
              <a:extLst>
                <a:ext uri="{FF2B5EF4-FFF2-40B4-BE49-F238E27FC236}">
                  <a16:creationId xmlns:a16="http://schemas.microsoft.com/office/drawing/2014/main" id="{677A5A77-C5A6-49C3-94AD-E39E45E84CF0}"/>
                </a:ext>
              </a:extLst>
            </p:cNvPr>
            <p:cNvSpPr/>
            <p:nvPr/>
          </p:nvSpPr>
          <p:spPr>
            <a:xfrm>
              <a:off x="9053636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5" name="Freeform: Shape 9174">
              <a:extLst>
                <a:ext uri="{FF2B5EF4-FFF2-40B4-BE49-F238E27FC236}">
                  <a16:creationId xmlns:a16="http://schemas.microsoft.com/office/drawing/2014/main" id="{89A800C6-EFC1-4F33-9171-C6A84C0996BB}"/>
                </a:ext>
              </a:extLst>
            </p:cNvPr>
            <p:cNvSpPr/>
            <p:nvPr/>
          </p:nvSpPr>
          <p:spPr>
            <a:xfrm>
              <a:off x="9053636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6" name="Freeform: Shape 9175">
              <a:extLst>
                <a:ext uri="{FF2B5EF4-FFF2-40B4-BE49-F238E27FC236}">
                  <a16:creationId xmlns:a16="http://schemas.microsoft.com/office/drawing/2014/main" id="{954C9A9D-32C9-4432-B9BF-FC4F295122E4}"/>
                </a:ext>
              </a:extLst>
            </p:cNvPr>
            <p:cNvSpPr/>
            <p:nvPr/>
          </p:nvSpPr>
          <p:spPr>
            <a:xfrm>
              <a:off x="9053636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7" name="Freeform: Shape 9176">
              <a:extLst>
                <a:ext uri="{FF2B5EF4-FFF2-40B4-BE49-F238E27FC236}">
                  <a16:creationId xmlns:a16="http://schemas.microsoft.com/office/drawing/2014/main" id="{964597EC-DA7E-4307-95D9-335D7AD7B8FA}"/>
                </a:ext>
              </a:extLst>
            </p:cNvPr>
            <p:cNvSpPr/>
            <p:nvPr/>
          </p:nvSpPr>
          <p:spPr>
            <a:xfrm>
              <a:off x="913851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8" name="Freeform: Shape 9177">
              <a:extLst>
                <a:ext uri="{FF2B5EF4-FFF2-40B4-BE49-F238E27FC236}">
                  <a16:creationId xmlns:a16="http://schemas.microsoft.com/office/drawing/2014/main" id="{67336C35-40CA-4CEA-851E-7DE0B36C581B}"/>
                </a:ext>
              </a:extLst>
            </p:cNvPr>
            <p:cNvSpPr/>
            <p:nvPr/>
          </p:nvSpPr>
          <p:spPr>
            <a:xfrm>
              <a:off x="9223388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9" name="Freeform: Shape 9178">
              <a:extLst>
                <a:ext uri="{FF2B5EF4-FFF2-40B4-BE49-F238E27FC236}">
                  <a16:creationId xmlns:a16="http://schemas.microsoft.com/office/drawing/2014/main" id="{0DFFB3B1-5738-47B7-9880-B69DADE7D284}"/>
                </a:ext>
              </a:extLst>
            </p:cNvPr>
            <p:cNvSpPr/>
            <p:nvPr/>
          </p:nvSpPr>
          <p:spPr>
            <a:xfrm>
              <a:off x="930826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0" name="Freeform: Shape 9179">
              <a:extLst>
                <a:ext uri="{FF2B5EF4-FFF2-40B4-BE49-F238E27FC236}">
                  <a16:creationId xmlns:a16="http://schemas.microsoft.com/office/drawing/2014/main" id="{B3913D07-A319-4C00-B8AC-ED335773CC76}"/>
                </a:ext>
              </a:extLst>
            </p:cNvPr>
            <p:cNvSpPr/>
            <p:nvPr/>
          </p:nvSpPr>
          <p:spPr>
            <a:xfrm>
              <a:off x="930826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1" name="Freeform: Shape 9180">
              <a:extLst>
                <a:ext uri="{FF2B5EF4-FFF2-40B4-BE49-F238E27FC236}">
                  <a16:creationId xmlns:a16="http://schemas.microsoft.com/office/drawing/2014/main" id="{9581DBB8-1250-42FD-83A4-13CCB9C2CF47}"/>
                </a:ext>
              </a:extLst>
            </p:cNvPr>
            <p:cNvSpPr/>
            <p:nvPr/>
          </p:nvSpPr>
          <p:spPr>
            <a:xfrm>
              <a:off x="9308265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2" name="Freeform: Shape 9181">
              <a:extLst>
                <a:ext uri="{FF2B5EF4-FFF2-40B4-BE49-F238E27FC236}">
                  <a16:creationId xmlns:a16="http://schemas.microsoft.com/office/drawing/2014/main" id="{B4CB6C0C-F4A1-4D75-BC9C-FCA03DEBE58A}"/>
                </a:ext>
              </a:extLst>
            </p:cNvPr>
            <p:cNvSpPr/>
            <p:nvPr/>
          </p:nvSpPr>
          <p:spPr>
            <a:xfrm>
              <a:off x="9223388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3" name="Freeform: Shape 9182">
              <a:extLst>
                <a:ext uri="{FF2B5EF4-FFF2-40B4-BE49-F238E27FC236}">
                  <a16:creationId xmlns:a16="http://schemas.microsoft.com/office/drawing/2014/main" id="{6D399847-99B0-44B0-A664-74595E3F6AAE}"/>
                </a:ext>
              </a:extLst>
            </p:cNvPr>
            <p:cNvSpPr/>
            <p:nvPr/>
          </p:nvSpPr>
          <p:spPr>
            <a:xfrm>
              <a:off x="913851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4" name="Freeform: Shape 9183">
              <a:extLst>
                <a:ext uri="{FF2B5EF4-FFF2-40B4-BE49-F238E27FC236}">
                  <a16:creationId xmlns:a16="http://schemas.microsoft.com/office/drawing/2014/main" id="{9BEE2DC3-EADE-4429-919D-BD226FCEAD41}"/>
                </a:ext>
              </a:extLst>
            </p:cNvPr>
            <p:cNvSpPr/>
            <p:nvPr/>
          </p:nvSpPr>
          <p:spPr>
            <a:xfrm>
              <a:off x="913851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5" name="Freeform: Shape 9184">
              <a:extLst>
                <a:ext uri="{FF2B5EF4-FFF2-40B4-BE49-F238E27FC236}">
                  <a16:creationId xmlns:a16="http://schemas.microsoft.com/office/drawing/2014/main" id="{1F71ED71-8BCB-4CCD-B628-0FADE069FCF5}"/>
                </a:ext>
              </a:extLst>
            </p:cNvPr>
            <p:cNvSpPr/>
            <p:nvPr/>
          </p:nvSpPr>
          <p:spPr>
            <a:xfrm>
              <a:off x="9223388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6" name="Freeform: Shape 9185">
              <a:extLst>
                <a:ext uri="{FF2B5EF4-FFF2-40B4-BE49-F238E27FC236}">
                  <a16:creationId xmlns:a16="http://schemas.microsoft.com/office/drawing/2014/main" id="{D01FBF88-0ED9-43EE-A018-B308CFF30347}"/>
                </a:ext>
              </a:extLst>
            </p:cNvPr>
            <p:cNvSpPr/>
            <p:nvPr/>
          </p:nvSpPr>
          <p:spPr>
            <a:xfrm>
              <a:off x="8204874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7" name="Freeform: Shape 9186">
              <a:extLst>
                <a:ext uri="{FF2B5EF4-FFF2-40B4-BE49-F238E27FC236}">
                  <a16:creationId xmlns:a16="http://schemas.microsoft.com/office/drawing/2014/main" id="{D8E7AAA9-B163-4DD7-AAE7-CE9D74EBCA49}"/>
                </a:ext>
              </a:extLst>
            </p:cNvPr>
            <p:cNvSpPr/>
            <p:nvPr/>
          </p:nvSpPr>
          <p:spPr>
            <a:xfrm>
              <a:off x="8204874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8" name="Freeform: Shape 9187">
              <a:extLst>
                <a:ext uri="{FF2B5EF4-FFF2-40B4-BE49-F238E27FC236}">
                  <a16:creationId xmlns:a16="http://schemas.microsoft.com/office/drawing/2014/main" id="{0A5E9E4B-2A94-4A52-9C1D-0AB34CA37F1C}"/>
                </a:ext>
              </a:extLst>
            </p:cNvPr>
            <p:cNvSpPr/>
            <p:nvPr/>
          </p:nvSpPr>
          <p:spPr>
            <a:xfrm>
              <a:off x="8204874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9" name="Freeform: Shape 9188">
              <a:extLst>
                <a:ext uri="{FF2B5EF4-FFF2-40B4-BE49-F238E27FC236}">
                  <a16:creationId xmlns:a16="http://schemas.microsoft.com/office/drawing/2014/main" id="{AA735647-0204-4C6F-A99B-A2C7CCF8C5F3}"/>
                </a:ext>
              </a:extLst>
            </p:cNvPr>
            <p:cNvSpPr/>
            <p:nvPr/>
          </p:nvSpPr>
          <p:spPr>
            <a:xfrm>
              <a:off x="8204874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0" name="Freeform: Shape 9189">
              <a:extLst>
                <a:ext uri="{FF2B5EF4-FFF2-40B4-BE49-F238E27FC236}">
                  <a16:creationId xmlns:a16="http://schemas.microsoft.com/office/drawing/2014/main" id="{6DB057BC-3B83-466C-8E40-47BE4957BCB0}"/>
                </a:ext>
              </a:extLst>
            </p:cNvPr>
            <p:cNvSpPr/>
            <p:nvPr/>
          </p:nvSpPr>
          <p:spPr>
            <a:xfrm>
              <a:off x="8204874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1" name="Freeform: Shape 9190">
              <a:extLst>
                <a:ext uri="{FF2B5EF4-FFF2-40B4-BE49-F238E27FC236}">
                  <a16:creationId xmlns:a16="http://schemas.microsoft.com/office/drawing/2014/main" id="{E268ED1B-0FD3-4051-9AB9-C2423F508BC4}"/>
                </a:ext>
              </a:extLst>
            </p:cNvPr>
            <p:cNvSpPr/>
            <p:nvPr/>
          </p:nvSpPr>
          <p:spPr>
            <a:xfrm>
              <a:off x="8204874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2" name="Freeform: Shape 9191">
              <a:extLst>
                <a:ext uri="{FF2B5EF4-FFF2-40B4-BE49-F238E27FC236}">
                  <a16:creationId xmlns:a16="http://schemas.microsoft.com/office/drawing/2014/main" id="{B9CBB7C8-1177-43DD-B863-935C6B106493}"/>
                </a:ext>
              </a:extLst>
            </p:cNvPr>
            <p:cNvSpPr/>
            <p:nvPr/>
          </p:nvSpPr>
          <p:spPr>
            <a:xfrm>
              <a:off x="8204874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3" name="Freeform: Shape 9192">
              <a:extLst>
                <a:ext uri="{FF2B5EF4-FFF2-40B4-BE49-F238E27FC236}">
                  <a16:creationId xmlns:a16="http://schemas.microsoft.com/office/drawing/2014/main" id="{3A621FCA-358C-4F91-8169-B532ADCA074C}"/>
                </a:ext>
              </a:extLst>
            </p:cNvPr>
            <p:cNvSpPr/>
            <p:nvPr/>
          </p:nvSpPr>
          <p:spPr>
            <a:xfrm>
              <a:off x="8119997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4" name="Freeform: Shape 9193">
              <a:extLst>
                <a:ext uri="{FF2B5EF4-FFF2-40B4-BE49-F238E27FC236}">
                  <a16:creationId xmlns:a16="http://schemas.microsoft.com/office/drawing/2014/main" id="{6D5F3701-CE70-4CE8-A653-6F09013C03DB}"/>
                </a:ext>
              </a:extLst>
            </p:cNvPr>
            <p:cNvSpPr/>
            <p:nvPr/>
          </p:nvSpPr>
          <p:spPr>
            <a:xfrm>
              <a:off x="803512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5" name="Freeform: Shape 9194">
              <a:extLst>
                <a:ext uri="{FF2B5EF4-FFF2-40B4-BE49-F238E27FC236}">
                  <a16:creationId xmlns:a16="http://schemas.microsoft.com/office/drawing/2014/main" id="{F294FD17-D1F3-4256-9CA2-6000572039DD}"/>
                </a:ext>
              </a:extLst>
            </p:cNvPr>
            <p:cNvSpPr/>
            <p:nvPr/>
          </p:nvSpPr>
          <p:spPr>
            <a:xfrm>
              <a:off x="795024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6" name="Freeform: Shape 9195">
              <a:extLst>
                <a:ext uri="{FF2B5EF4-FFF2-40B4-BE49-F238E27FC236}">
                  <a16:creationId xmlns:a16="http://schemas.microsoft.com/office/drawing/2014/main" id="{041291D1-467D-4A26-B28F-21A9A185CD29}"/>
                </a:ext>
              </a:extLst>
            </p:cNvPr>
            <p:cNvSpPr/>
            <p:nvPr/>
          </p:nvSpPr>
          <p:spPr>
            <a:xfrm>
              <a:off x="7865369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7" name="Freeform: Shape 9196">
              <a:extLst>
                <a:ext uri="{FF2B5EF4-FFF2-40B4-BE49-F238E27FC236}">
                  <a16:creationId xmlns:a16="http://schemas.microsoft.com/office/drawing/2014/main" id="{1D7E47A9-25AE-4E72-BC75-24F58E9F212A}"/>
                </a:ext>
              </a:extLst>
            </p:cNvPr>
            <p:cNvSpPr/>
            <p:nvPr/>
          </p:nvSpPr>
          <p:spPr>
            <a:xfrm>
              <a:off x="778049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8" name="Freeform: Shape 9197">
              <a:extLst>
                <a:ext uri="{FF2B5EF4-FFF2-40B4-BE49-F238E27FC236}">
                  <a16:creationId xmlns:a16="http://schemas.microsoft.com/office/drawing/2014/main" id="{4207756F-C304-4118-AE85-13D1E0853BFA}"/>
                </a:ext>
              </a:extLst>
            </p:cNvPr>
            <p:cNvSpPr/>
            <p:nvPr/>
          </p:nvSpPr>
          <p:spPr>
            <a:xfrm>
              <a:off x="7695616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9" name="Freeform: Shape 9198">
              <a:extLst>
                <a:ext uri="{FF2B5EF4-FFF2-40B4-BE49-F238E27FC236}">
                  <a16:creationId xmlns:a16="http://schemas.microsoft.com/office/drawing/2014/main" id="{7B54C912-8CF6-4308-BE7B-2A3FDC12DD79}"/>
                </a:ext>
              </a:extLst>
            </p:cNvPr>
            <p:cNvSpPr/>
            <p:nvPr/>
          </p:nvSpPr>
          <p:spPr>
            <a:xfrm>
              <a:off x="7695616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0" name="Freeform: Shape 9199">
              <a:extLst>
                <a:ext uri="{FF2B5EF4-FFF2-40B4-BE49-F238E27FC236}">
                  <a16:creationId xmlns:a16="http://schemas.microsoft.com/office/drawing/2014/main" id="{B0AB0048-0DD4-4B02-9DA2-F2F011B8B068}"/>
                </a:ext>
              </a:extLst>
            </p:cNvPr>
            <p:cNvSpPr/>
            <p:nvPr/>
          </p:nvSpPr>
          <p:spPr>
            <a:xfrm>
              <a:off x="7695616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1" name="Freeform: Shape 9200">
              <a:extLst>
                <a:ext uri="{FF2B5EF4-FFF2-40B4-BE49-F238E27FC236}">
                  <a16:creationId xmlns:a16="http://schemas.microsoft.com/office/drawing/2014/main" id="{E8D215AE-4153-4820-97F3-F461EB3E74A9}"/>
                </a:ext>
              </a:extLst>
            </p:cNvPr>
            <p:cNvSpPr/>
            <p:nvPr/>
          </p:nvSpPr>
          <p:spPr>
            <a:xfrm>
              <a:off x="7695616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2" name="Freeform: Shape 9201">
              <a:extLst>
                <a:ext uri="{FF2B5EF4-FFF2-40B4-BE49-F238E27FC236}">
                  <a16:creationId xmlns:a16="http://schemas.microsoft.com/office/drawing/2014/main" id="{4372ABFB-DB12-45B6-91D2-B3A88C4D7897}"/>
                </a:ext>
              </a:extLst>
            </p:cNvPr>
            <p:cNvSpPr/>
            <p:nvPr/>
          </p:nvSpPr>
          <p:spPr>
            <a:xfrm>
              <a:off x="7695616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3" name="Freeform: Shape 9202">
              <a:extLst>
                <a:ext uri="{FF2B5EF4-FFF2-40B4-BE49-F238E27FC236}">
                  <a16:creationId xmlns:a16="http://schemas.microsoft.com/office/drawing/2014/main" id="{C69E3050-2B1C-4951-9F7D-9CF92EE61F3A}"/>
                </a:ext>
              </a:extLst>
            </p:cNvPr>
            <p:cNvSpPr/>
            <p:nvPr/>
          </p:nvSpPr>
          <p:spPr>
            <a:xfrm>
              <a:off x="769561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4" name="Freeform: Shape 9203">
              <a:extLst>
                <a:ext uri="{FF2B5EF4-FFF2-40B4-BE49-F238E27FC236}">
                  <a16:creationId xmlns:a16="http://schemas.microsoft.com/office/drawing/2014/main" id="{BA3D5D3C-D4B1-466C-9FF8-065CA219968E}"/>
                </a:ext>
              </a:extLst>
            </p:cNvPr>
            <p:cNvSpPr/>
            <p:nvPr/>
          </p:nvSpPr>
          <p:spPr>
            <a:xfrm>
              <a:off x="769561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5" name="Freeform: Shape 9204">
              <a:extLst>
                <a:ext uri="{FF2B5EF4-FFF2-40B4-BE49-F238E27FC236}">
                  <a16:creationId xmlns:a16="http://schemas.microsoft.com/office/drawing/2014/main" id="{C4753FDA-B227-46E0-9CFF-53A21921073D}"/>
                </a:ext>
              </a:extLst>
            </p:cNvPr>
            <p:cNvSpPr/>
            <p:nvPr/>
          </p:nvSpPr>
          <p:spPr>
            <a:xfrm>
              <a:off x="761074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6" name="Freeform: Shape 9205">
              <a:extLst>
                <a:ext uri="{FF2B5EF4-FFF2-40B4-BE49-F238E27FC236}">
                  <a16:creationId xmlns:a16="http://schemas.microsoft.com/office/drawing/2014/main" id="{9C9004A0-239C-4ECB-80E0-1EC122A1E2BC}"/>
                </a:ext>
              </a:extLst>
            </p:cNvPr>
            <p:cNvSpPr/>
            <p:nvPr/>
          </p:nvSpPr>
          <p:spPr>
            <a:xfrm>
              <a:off x="7525864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7" name="Freeform: Shape 9206">
              <a:extLst>
                <a:ext uri="{FF2B5EF4-FFF2-40B4-BE49-F238E27FC236}">
                  <a16:creationId xmlns:a16="http://schemas.microsoft.com/office/drawing/2014/main" id="{B2E64D5F-48E4-4A29-8E9F-EDBB0988BDD6}"/>
                </a:ext>
              </a:extLst>
            </p:cNvPr>
            <p:cNvSpPr/>
            <p:nvPr/>
          </p:nvSpPr>
          <p:spPr>
            <a:xfrm>
              <a:off x="7525864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8" name="Freeform: Shape 9207">
              <a:extLst>
                <a:ext uri="{FF2B5EF4-FFF2-40B4-BE49-F238E27FC236}">
                  <a16:creationId xmlns:a16="http://schemas.microsoft.com/office/drawing/2014/main" id="{0D5A7398-8C68-4847-9390-E8085E34FE49}"/>
                </a:ext>
              </a:extLst>
            </p:cNvPr>
            <p:cNvSpPr/>
            <p:nvPr/>
          </p:nvSpPr>
          <p:spPr>
            <a:xfrm>
              <a:off x="7440987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9" name="Freeform: Shape 9208">
              <a:extLst>
                <a:ext uri="{FF2B5EF4-FFF2-40B4-BE49-F238E27FC236}">
                  <a16:creationId xmlns:a16="http://schemas.microsoft.com/office/drawing/2014/main" id="{19E03C4F-2BF4-4550-9DD9-56D43D95D7B2}"/>
                </a:ext>
              </a:extLst>
            </p:cNvPr>
            <p:cNvSpPr/>
            <p:nvPr/>
          </p:nvSpPr>
          <p:spPr>
            <a:xfrm>
              <a:off x="735611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0" name="Freeform: Shape 9209">
              <a:extLst>
                <a:ext uri="{FF2B5EF4-FFF2-40B4-BE49-F238E27FC236}">
                  <a16:creationId xmlns:a16="http://schemas.microsoft.com/office/drawing/2014/main" id="{9652F87A-D1AF-4D07-85E6-4948D0D5D2D7}"/>
                </a:ext>
              </a:extLst>
            </p:cNvPr>
            <p:cNvSpPr/>
            <p:nvPr/>
          </p:nvSpPr>
          <p:spPr>
            <a:xfrm>
              <a:off x="727123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1" name="Freeform: Shape 9210">
              <a:extLst>
                <a:ext uri="{FF2B5EF4-FFF2-40B4-BE49-F238E27FC236}">
                  <a16:creationId xmlns:a16="http://schemas.microsoft.com/office/drawing/2014/main" id="{FCEB7220-95C8-4AC0-8CC9-988C9139FE9D}"/>
                </a:ext>
              </a:extLst>
            </p:cNvPr>
            <p:cNvSpPr/>
            <p:nvPr/>
          </p:nvSpPr>
          <p:spPr>
            <a:xfrm>
              <a:off x="7186359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2" name="Freeform: Shape 9211">
              <a:extLst>
                <a:ext uri="{FF2B5EF4-FFF2-40B4-BE49-F238E27FC236}">
                  <a16:creationId xmlns:a16="http://schemas.microsoft.com/office/drawing/2014/main" id="{BDDFEB7C-F00A-4457-87DC-F43AF5186490}"/>
                </a:ext>
              </a:extLst>
            </p:cNvPr>
            <p:cNvSpPr/>
            <p:nvPr/>
          </p:nvSpPr>
          <p:spPr>
            <a:xfrm>
              <a:off x="710148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3" name="Freeform: Shape 9212">
              <a:extLst>
                <a:ext uri="{FF2B5EF4-FFF2-40B4-BE49-F238E27FC236}">
                  <a16:creationId xmlns:a16="http://schemas.microsoft.com/office/drawing/2014/main" id="{2750793D-A7E6-4FF0-859C-00CDD7D3FB70}"/>
                </a:ext>
              </a:extLst>
            </p:cNvPr>
            <p:cNvSpPr/>
            <p:nvPr/>
          </p:nvSpPr>
          <p:spPr>
            <a:xfrm>
              <a:off x="701658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4" name="Freeform: Shape 9213">
              <a:extLst>
                <a:ext uri="{FF2B5EF4-FFF2-40B4-BE49-F238E27FC236}">
                  <a16:creationId xmlns:a16="http://schemas.microsoft.com/office/drawing/2014/main" id="{860AD53D-0444-4C19-BF5D-1D88149B2CD8}"/>
                </a:ext>
              </a:extLst>
            </p:cNvPr>
            <p:cNvSpPr/>
            <p:nvPr/>
          </p:nvSpPr>
          <p:spPr>
            <a:xfrm>
              <a:off x="7101483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5" name="Freeform: Shape 9214">
              <a:extLst>
                <a:ext uri="{FF2B5EF4-FFF2-40B4-BE49-F238E27FC236}">
                  <a16:creationId xmlns:a16="http://schemas.microsoft.com/office/drawing/2014/main" id="{7DCC5CD4-401B-4876-A60D-07223AEA9DAB}"/>
                </a:ext>
              </a:extLst>
            </p:cNvPr>
            <p:cNvSpPr/>
            <p:nvPr/>
          </p:nvSpPr>
          <p:spPr>
            <a:xfrm>
              <a:off x="7101483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6" name="Freeform: Shape 9215">
              <a:extLst>
                <a:ext uri="{FF2B5EF4-FFF2-40B4-BE49-F238E27FC236}">
                  <a16:creationId xmlns:a16="http://schemas.microsoft.com/office/drawing/2014/main" id="{FE111274-38F3-444E-AE21-AB14F8C0D3C1}"/>
                </a:ext>
              </a:extLst>
            </p:cNvPr>
            <p:cNvSpPr/>
            <p:nvPr/>
          </p:nvSpPr>
          <p:spPr>
            <a:xfrm>
              <a:off x="7101483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7" name="Freeform: Shape 9216">
              <a:extLst>
                <a:ext uri="{FF2B5EF4-FFF2-40B4-BE49-F238E27FC236}">
                  <a16:creationId xmlns:a16="http://schemas.microsoft.com/office/drawing/2014/main" id="{1CFA086A-FF14-475E-9EFA-1FFEE014E7FE}"/>
                </a:ext>
              </a:extLst>
            </p:cNvPr>
            <p:cNvSpPr/>
            <p:nvPr/>
          </p:nvSpPr>
          <p:spPr>
            <a:xfrm>
              <a:off x="7101483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8" name="Freeform: Shape 9217">
              <a:extLst>
                <a:ext uri="{FF2B5EF4-FFF2-40B4-BE49-F238E27FC236}">
                  <a16:creationId xmlns:a16="http://schemas.microsoft.com/office/drawing/2014/main" id="{EF7AB12B-2C73-4B5E-998D-61196712E7B7}"/>
                </a:ext>
              </a:extLst>
            </p:cNvPr>
            <p:cNvSpPr/>
            <p:nvPr/>
          </p:nvSpPr>
          <p:spPr>
            <a:xfrm>
              <a:off x="7101483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9" name="Freeform: Shape 9218">
              <a:extLst>
                <a:ext uri="{FF2B5EF4-FFF2-40B4-BE49-F238E27FC236}">
                  <a16:creationId xmlns:a16="http://schemas.microsoft.com/office/drawing/2014/main" id="{E2EF472F-3E04-437D-93D4-C1965A2C538E}"/>
                </a:ext>
              </a:extLst>
            </p:cNvPr>
            <p:cNvSpPr/>
            <p:nvPr/>
          </p:nvSpPr>
          <p:spPr>
            <a:xfrm>
              <a:off x="7101483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0" name="Freeform: Shape 9219">
              <a:extLst>
                <a:ext uri="{FF2B5EF4-FFF2-40B4-BE49-F238E27FC236}">
                  <a16:creationId xmlns:a16="http://schemas.microsoft.com/office/drawing/2014/main" id="{5D06B274-3C43-4636-9230-D97FE6993917}"/>
                </a:ext>
              </a:extLst>
            </p:cNvPr>
            <p:cNvSpPr/>
            <p:nvPr/>
          </p:nvSpPr>
          <p:spPr>
            <a:xfrm>
              <a:off x="7101483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1" name="Freeform: Shape 9220">
              <a:extLst>
                <a:ext uri="{FF2B5EF4-FFF2-40B4-BE49-F238E27FC236}">
                  <a16:creationId xmlns:a16="http://schemas.microsoft.com/office/drawing/2014/main" id="{113D9941-D5B9-4CC5-A817-6785CF682FB0}"/>
                </a:ext>
              </a:extLst>
            </p:cNvPr>
            <p:cNvSpPr/>
            <p:nvPr/>
          </p:nvSpPr>
          <p:spPr>
            <a:xfrm>
              <a:off x="7101483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2" name="Freeform: Shape 9221">
              <a:extLst>
                <a:ext uri="{FF2B5EF4-FFF2-40B4-BE49-F238E27FC236}">
                  <a16:creationId xmlns:a16="http://schemas.microsoft.com/office/drawing/2014/main" id="{5E545E93-30AA-4E17-B0CF-16FE1E1C878F}"/>
                </a:ext>
              </a:extLst>
            </p:cNvPr>
            <p:cNvSpPr/>
            <p:nvPr/>
          </p:nvSpPr>
          <p:spPr>
            <a:xfrm>
              <a:off x="7186359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3" name="Freeform: Shape 9222">
              <a:extLst>
                <a:ext uri="{FF2B5EF4-FFF2-40B4-BE49-F238E27FC236}">
                  <a16:creationId xmlns:a16="http://schemas.microsoft.com/office/drawing/2014/main" id="{F782EFE7-CABF-4693-904D-B2FD478C1005}"/>
                </a:ext>
              </a:extLst>
            </p:cNvPr>
            <p:cNvSpPr/>
            <p:nvPr/>
          </p:nvSpPr>
          <p:spPr>
            <a:xfrm>
              <a:off x="727123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4" name="Freeform: Shape 9223">
              <a:extLst>
                <a:ext uri="{FF2B5EF4-FFF2-40B4-BE49-F238E27FC236}">
                  <a16:creationId xmlns:a16="http://schemas.microsoft.com/office/drawing/2014/main" id="{02883322-42A4-4CF1-811D-AE02D2ED63DF}"/>
                </a:ext>
              </a:extLst>
            </p:cNvPr>
            <p:cNvSpPr/>
            <p:nvPr/>
          </p:nvSpPr>
          <p:spPr>
            <a:xfrm>
              <a:off x="735611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5" name="Freeform: Shape 9224">
              <a:extLst>
                <a:ext uri="{FF2B5EF4-FFF2-40B4-BE49-F238E27FC236}">
                  <a16:creationId xmlns:a16="http://schemas.microsoft.com/office/drawing/2014/main" id="{D726C3D0-DBED-4888-906D-FDB1C25AA395}"/>
                </a:ext>
              </a:extLst>
            </p:cNvPr>
            <p:cNvSpPr/>
            <p:nvPr/>
          </p:nvSpPr>
          <p:spPr>
            <a:xfrm>
              <a:off x="744098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6" name="Freeform: Shape 9225">
              <a:extLst>
                <a:ext uri="{FF2B5EF4-FFF2-40B4-BE49-F238E27FC236}">
                  <a16:creationId xmlns:a16="http://schemas.microsoft.com/office/drawing/2014/main" id="{6EF1C64B-63C2-4AEB-8321-B71C3349C078}"/>
                </a:ext>
              </a:extLst>
            </p:cNvPr>
            <p:cNvSpPr/>
            <p:nvPr/>
          </p:nvSpPr>
          <p:spPr>
            <a:xfrm>
              <a:off x="7525864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7" name="Freeform: Shape 9226">
              <a:extLst>
                <a:ext uri="{FF2B5EF4-FFF2-40B4-BE49-F238E27FC236}">
                  <a16:creationId xmlns:a16="http://schemas.microsoft.com/office/drawing/2014/main" id="{8E6A1809-8C07-4A73-BD98-5693DBCC7AF3}"/>
                </a:ext>
              </a:extLst>
            </p:cNvPr>
            <p:cNvSpPr/>
            <p:nvPr/>
          </p:nvSpPr>
          <p:spPr>
            <a:xfrm>
              <a:off x="7610740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8" name="Freeform: Shape 9227">
              <a:extLst>
                <a:ext uri="{FF2B5EF4-FFF2-40B4-BE49-F238E27FC236}">
                  <a16:creationId xmlns:a16="http://schemas.microsoft.com/office/drawing/2014/main" id="{C1038B37-4E40-44CC-A158-96C3AD1EC2B0}"/>
                </a:ext>
              </a:extLst>
            </p:cNvPr>
            <p:cNvSpPr/>
            <p:nvPr/>
          </p:nvSpPr>
          <p:spPr>
            <a:xfrm>
              <a:off x="7695616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9" name="Freeform: Shape 9228">
              <a:extLst>
                <a:ext uri="{FF2B5EF4-FFF2-40B4-BE49-F238E27FC236}">
                  <a16:creationId xmlns:a16="http://schemas.microsoft.com/office/drawing/2014/main" id="{88888373-D7DA-4C91-BE97-A7EACD915D60}"/>
                </a:ext>
              </a:extLst>
            </p:cNvPr>
            <p:cNvSpPr/>
            <p:nvPr/>
          </p:nvSpPr>
          <p:spPr>
            <a:xfrm>
              <a:off x="7780492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0" name="Freeform: Shape 9229">
              <a:extLst>
                <a:ext uri="{FF2B5EF4-FFF2-40B4-BE49-F238E27FC236}">
                  <a16:creationId xmlns:a16="http://schemas.microsoft.com/office/drawing/2014/main" id="{23B02515-DC1A-4018-B60C-8786AAA3D8FC}"/>
                </a:ext>
              </a:extLst>
            </p:cNvPr>
            <p:cNvSpPr/>
            <p:nvPr/>
          </p:nvSpPr>
          <p:spPr>
            <a:xfrm>
              <a:off x="7865369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1" name="Freeform: Shape 9230">
              <a:extLst>
                <a:ext uri="{FF2B5EF4-FFF2-40B4-BE49-F238E27FC236}">
                  <a16:creationId xmlns:a16="http://schemas.microsoft.com/office/drawing/2014/main" id="{A9CB7FAA-4A0C-48E9-AD40-7D48F12CC537}"/>
                </a:ext>
              </a:extLst>
            </p:cNvPr>
            <p:cNvSpPr/>
            <p:nvPr/>
          </p:nvSpPr>
          <p:spPr>
            <a:xfrm>
              <a:off x="7950245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2" name="Freeform: Shape 9231">
              <a:extLst>
                <a:ext uri="{FF2B5EF4-FFF2-40B4-BE49-F238E27FC236}">
                  <a16:creationId xmlns:a16="http://schemas.microsoft.com/office/drawing/2014/main" id="{AA6193E4-8FDE-4FF5-B1A0-78EA170FB4DA}"/>
                </a:ext>
              </a:extLst>
            </p:cNvPr>
            <p:cNvSpPr/>
            <p:nvPr/>
          </p:nvSpPr>
          <p:spPr>
            <a:xfrm>
              <a:off x="8035121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3" name="Freeform: Shape 9232">
              <a:extLst>
                <a:ext uri="{FF2B5EF4-FFF2-40B4-BE49-F238E27FC236}">
                  <a16:creationId xmlns:a16="http://schemas.microsoft.com/office/drawing/2014/main" id="{C3C19236-B47F-453B-A499-99D556B14CB2}"/>
                </a:ext>
              </a:extLst>
            </p:cNvPr>
            <p:cNvSpPr/>
            <p:nvPr/>
          </p:nvSpPr>
          <p:spPr>
            <a:xfrm>
              <a:off x="8119997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4" name="Freeform: Shape 9233">
              <a:extLst>
                <a:ext uri="{FF2B5EF4-FFF2-40B4-BE49-F238E27FC236}">
                  <a16:creationId xmlns:a16="http://schemas.microsoft.com/office/drawing/2014/main" id="{7EF85375-97B5-4745-8337-B2C66D18EA8C}"/>
                </a:ext>
              </a:extLst>
            </p:cNvPr>
            <p:cNvSpPr/>
            <p:nvPr/>
          </p:nvSpPr>
          <p:spPr>
            <a:xfrm>
              <a:off x="8204874" y="24788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5" name="Freeform: Shape 9234">
              <a:extLst>
                <a:ext uri="{FF2B5EF4-FFF2-40B4-BE49-F238E27FC236}">
                  <a16:creationId xmlns:a16="http://schemas.microsoft.com/office/drawing/2014/main" id="{4E5086B8-626B-45B2-86A5-DE58E4897380}"/>
                </a:ext>
              </a:extLst>
            </p:cNvPr>
            <p:cNvSpPr/>
            <p:nvPr/>
          </p:nvSpPr>
          <p:spPr>
            <a:xfrm>
              <a:off x="8204874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6" name="Freeform: Shape 9235">
              <a:extLst>
                <a:ext uri="{FF2B5EF4-FFF2-40B4-BE49-F238E27FC236}">
                  <a16:creationId xmlns:a16="http://schemas.microsoft.com/office/drawing/2014/main" id="{622BE8D0-2238-4565-AE81-49D35FB22C6F}"/>
                </a:ext>
              </a:extLst>
            </p:cNvPr>
            <p:cNvSpPr/>
            <p:nvPr/>
          </p:nvSpPr>
          <p:spPr>
            <a:xfrm>
              <a:off x="811999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7" name="Freeform: Shape 9236">
              <a:extLst>
                <a:ext uri="{FF2B5EF4-FFF2-40B4-BE49-F238E27FC236}">
                  <a16:creationId xmlns:a16="http://schemas.microsoft.com/office/drawing/2014/main" id="{B19D7F5F-55AD-426B-BCD3-55DA603708EA}"/>
                </a:ext>
              </a:extLst>
            </p:cNvPr>
            <p:cNvSpPr/>
            <p:nvPr/>
          </p:nvSpPr>
          <p:spPr>
            <a:xfrm>
              <a:off x="803512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8" name="Freeform: Shape 9237">
              <a:extLst>
                <a:ext uri="{FF2B5EF4-FFF2-40B4-BE49-F238E27FC236}">
                  <a16:creationId xmlns:a16="http://schemas.microsoft.com/office/drawing/2014/main" id="{9FA55101-B1B7-424A-9480-AE63E9F8AAD3}"/>
                </a:ext>
              </a:extLst>
            </p:cNvPr>
            <p:cNvSpPr/>
            <p:nvPr/>
          </p:nvSpPr>
          <p:spPr>
            <a:xfrm>
              <a:off x="795024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9" name="Freeform: Shape 9238">
              <a:extLst>
                <a:ext uri="{FF2B5EF4-FFF2-40B4-BE49-F238E27FC236}">
                  <a16:creationId xmlns:a16="http://schemas.microsoft.com/office/drawing/2014/main" id="{B162A45B-AA01-4BDB-BD86-DBE7E441C907}"/>
                </a:ext>
              </a:extLst>
            </p:cNvPr>
            <p:cNvSpPr/>
            <p:nvPr/>
          </p:nvSpPr>
          <p:spPr>
            <a:xfrm>
              <a:off x="7865369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0" name="Freeform: Shape 9239">
              <a:extLst>
                <a:ext uri="{FF2B5EF4-FFF2-40B4-BE49-F238E27FC236}">
                  <a16:creationId xmlns:a16="http://schemas.microsoft.com/office/drawing/2014/main" id="{DBF5E9B5-5A85-48A8-B097-84625B97461B}"/>
                </a:ext>
              </a:extLst>
            </p:cNvPr>
            <p:cNvSpPr/>
            <p:nvPr/>
          </p:nvSpPr>
          <p:spPr>
            <a:xfrm>
              <a:off x="778049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1" name="Freeform: Shape 9240">
              <a:extLst>
                <a:ext uri="{FF2B5EF4-FFF2-40B4-BE49-F238E27FC236}">
                  <a16:creationId xmlns:a16="http://schemas.microsoft.com/office/drawing/2014/main" id="{D7D0C02B-09BC-4D0A-9E2E-C0AE2460D6EC}"/>
                </a:ext>
              </a:extLst>
            </p:cNvPr>
            <p:cNvSpPr/>
            <p:nvPr/>
          </p:nvSpPr>
          <p:spPr>
            <a:xfrm>
              <a:off x="7695616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2" name="Freeform: Shape 9241">
              <a:extLst>
                <a:ext uri="{FF2B5EF4-FFF2-40B4-BE49-F238E27FC236}">
                  <a16:creationId xmlns:a16="http://schemas.microsoft.com/office/drawing/2014/main" id="{BBFA5094-5A79-416A-A2AC-725E2F7E44CE}"/>
                </a:ext>
              </a:extLst>
            </p:cNvPr>
            <p:cNvSpPr/>
            <p:nvPr/>
          </p:nvSpPr>
          <p:spPr>
            <a:xfrm>
              <a:off x="761074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3" name="Freeform: Shape 9242">
              <a:extLst>
                <a:ext uri="{FF2B5EF4-FFF2-40B4-BE49-F238E27FC236}">
                  <a16:creationId xmlns:a16="http://schemas.microsoft.com/office/drawing/2014/main" id="{D848CD6F-709D-42A2-ADCF-7B1251E0B645}"/>
                </a:ext>
              </a:extLst>
            </p:cNvPr>
            <p:cNvSpPr/>
            <p:nvPr/>
          </p:nvSpPr>
          <p:spPr>
            <a:xfrm>
              <a:off x="761074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4" name="Freeform: Shape 9243">
              <a:extLst>
                <a:ext uri="{FF2B5EF4-FFF2-40B4-BE49-F238E27FC236}">
                  <a16:creationId xmlns:a16="http://schemas.microsoft.com/office/drawing/2014/main" id="{67F35A9C-DEEA-4C41-8DE2-50E3D975E9F3}"/>
                </a:ext>
              </a:extLst>
            </p:cNvPr>
            <p:cNvSpPr/>
            <p:nvPr/>
          </p:nvSpPr>
          <p:spPr>
            <a:xfrm>
              <a:off x="761074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5" name="Freeform: Shape 9244">
              <a:extLst>
                <a:ext uri="{FF2B5EF4-FFF2-40B4-BE49-F238E27FC236}">
                  <a16:creationId xmlns:a16="http://schemas.microsoft.com/office/drawing/2014/main" id="{66F495DF-990F-4D6A-A46A-73656EB6DEE6}"/>
                </a:ext>
              </a:extLst>
            </p:cNvPr>
            <p:cNvSpPr/>
            <p:nvPr/>
          </p:nvSpPr>
          <p:spPr>
            <a:xfrm>
              <a:off x="761074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6" name="Freeform: Shape 9245">
              <a:extLst>
                <a:ext uri="{FF2B5EF4-FFF2-40B4-BE49-F238E27FC236}">
                  <a16:creationId xmlns:a16="http://schemas.microsoft.com/office/drawing/2014/main" id="{813C813D-A513-4694-9B8B-005B26853504}"/>
                </a:ext>
              </a:extLst>
            </p:cNvPr>
            <p:cNvSpPr/>
            <p:nvPr/>
          </p:nvSpPr>
          <p:spPr>
            <a:xfrm>
              <a:off x="761074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7" name="Freeform: Shape 9246">
              <a:extLst>
                <a:ext uri="{FF2B5EF4-FFF2-40B4-BE49-F238E27FC236}">
                  <a16:creationId xmlns:a16="http://schemas.microsoft.com/office/drawing/2014/main" id="{8188D75D-5ECA-4EF2-9F03-3C1D0D806BB8}"/>
                </a:ext>
              </a:extLst>
            </p:cNvPr>
            <p:cNvSpPr/>
            <p:nvPr/>
          </p:nvSpPr>
          <p:spPr>
            <a:xfrm>
              <a:off x="761074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8" name="Freeform: Shape 9247">
              <a:extLst>
                <a:ext uri="{FF2B5EF4-FFF2-40B4-BE49-F238E27FC236}">
                  <a16:creationId xmlns:a16="http://schemas.microsoft.com/office/drawing/2014/main" id="{F523161E-3DB7-498C-A27E-44C7398F67DF}"/>
                </a:ext>
              </a:extLst>
            </p:cNvPr>
            <p:cNvSpPr/>
            <p:nvPr/>
          </p:nvSpPr>
          <p:spPr>
            <a:xfrm>
              <a:off x="761074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9" name="Freeform: Shape 9248">
              <a:extLst>
                <a:ext uri="{FF2B5EF4-FFF2-40B4-BE49-F238E27FC236}">
                  <a16:creationId xmlns:a16="http://schemas.microsoft.com/office/drawing/2014/main" id="{EC7CCAC1-9824-4DFB-B4E3-503D81E881A1}"/>
                </a:ext>
              </a:extLst>
            </p:cNvPr>
            <p:cNvSpPr/>
            <p:nvPr/>
          </p:nvSpPr>
          <p:spPr>
            <a:xfrm>
              <a:off x="7525864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0" name="Freeform: Shape 9249">
              <a:extLst>
                <a:ext uri="{FF2B5EF4-FFF2-40B4-BE49-F238E27FC236}">
                  <a16:creationId xmlns:a16="http://schemas.microsoft.com/office/drawing/2014/main" id="{26B554FC-9F50-4269-B442-54ECE5A3A812}"/>
                </a:ext>
              </a:extLst>
            </p:cNvPr>
            <p:cNvSpPr/>
            <p:nvPr/>
          </p:nvSpPr>
          <p:spPr>
            <a:xfrm>
              <a:off x="7525864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1" name="Freeform: Shape 9250">
              <a:extLst>
                <a:ext uri="{FF2B5EF4-FFF2-40B4-BE49-F238E27FC236}">
                  <a16:creationId xmlns:a16="http://schemas.microsoft.com/office/drawing/2014/main" id="{2BE1B1A3-C264-41AB-8C93-24BA8ADCD93A}"/>
                </a:ext>
              </a:extLst>
            </p:cNvPr>
            <p:cNvSpPr/>
            <p:nvPr/>
          </p:nvSpPr>
          <p:spPr>
            <a:xfrm>
              <a:off x="7525864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2" name="Freeform: Shape 9251">
              <a:extLst>
                <a:ext uri="{FF2B5EF4-FFF2-40B4-BE49-F238E27FC236}">
                  <a16:creationId xmlns:a16="http://schemas.microsoft.com/office/drawing/2014/main" id="{91F7C876-9C8B-46B8-A441-37616D136335}"/>
                </a:ext>
              </a:extLst>
            </p:cNvPr>
            <p:cNvSpPr/>
            <p:nvPr/>
          </p:nvSpPr>
          <p:spPr>
            <a:xfrm>
              <a:off x="7525864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3" name="Freeform: Shape 9252">
              <a:extLst>
                <a:ext uri="{FF2B5EF4-FFF2-40B4-BE49-F238E27FC236}">
                  <a16:creationId xmlns:a16="http://schemas.microsoft.com/office/drawing/2014/main" id="{49A64542-AA01-4EFF-85E8-80F091363A10}"/>
                </a:ext>
              </a:extLst>
            </p:cNvPr>
            <p:cNvSpPr/>
            <p:nvPr/>
          </p:nvSpPr>
          <p:spPr>
            <a:xfrm>
              <a:off x="7525864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4" name="Freeform: Shape 9253">
              <a:extLst>
                <a:ext uri="{FF2B5EF4-FFF2-40B4-BE49-F238E27FC236}">
                  <a16:creationId xmlns:a16="http://schemas.microsoft.com/office/drawing/2014/main" id="{7F70478B-4BA3-4706-B59B-D86D91ACCD14}"/>
                </a:ext>
              </a:extLst>
            </p:cNvPr>
            <p:cNvSpPr/>
            <p:nvPr/>
          </p:nvSpPr>
          <p:spPr>
            <a:xfrm>
              <a:off x="7525864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5" name="Freeform: Shape 9254">
              <a:extLst>
                <a:ext uri="{FF2B5EF4-FFF2-40B4-BE49-F238E27FC236}">
                  <a16:creationId xmlns:a16="http://schemas.microsoft.com/office/drawing/2014/main" id="{57C74E14-4315-4627-B90B-8CAFFE11BFFF}"/>
                </a:ext>
              </a:extLst>
            </p:cNvPr>
            <p:cNvSpPr/>
            <p:nvPr/>
          </p:nvSpPr>
          <p:spPr>
            <a:xfrm>
              <a:off x="744098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6" name="Freeform: Shape 9255">
              <a:extLst>
                <a:ext uri="{FF2B5EF4-FFF2-40B4-BE49-F238E27FC236}">
                  <a16:creationId xmlns:a16="http://schemas.microsoft.com/office/drawing/2014/main" id="{EE1113FE-322A-41B1-8C2C-2D16B0C2B79E}"/>
                </a:ext>
              </a:extLst>
            </p:cNvPr>
            <p:cNvSpPr/>
            <p:nvPr/>
          </p:nvSpPr>
          <p:spPr>
            <a:xfrm>
              <a:off x="7440987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7" name="Freeform: Shape 9256">
              <a:extLst>
                <a:ext uri="{FF2B5EF4-FFF2-40B4-BE49-F238E27FC236}">
                  <a16:creationId xmlns:a16="http://schemas.microsoft.com/office/drawing/2014/main" id="{5D624F07-59F4-4A91-A742-E3C4D4349684}"/>
                </a:ext>
              </a:extLst>
            </p:cNvPr>
            <p:cNvSpPr/>
            <p:nvPr/>
          </p:nvSpPr>
          <p:spPr>
            <a:xfrm>
              <a:off x="744098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8" name="Freeform: Shape 9257">
              <a:extLst>
                <a:ext uri="{FF2B5EF4-FFF2-40B4-BE49-F238E27FC236}">
                  <a16:creationId xmlns:a16="http://schemas.microsoft.com/office/drawing/2014/main" id="{1DE8974B-780A-46E7-A4EB-247CEDC7EBD3}"/>
                </a:ext>
              </a:extLst>
            </p:cNvPr>
            <p:cNvSpPr/>
            <p:nvPr/>
          </p:nvSpPr>
          <p:spPr>
            <a:xfrm>
              <a:off x="744098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59" name="Freeform: Shape 9258">
              <a:extLst>
                <a:ext uri="{FF2B5EF4-FFF2-40B4-BE49-F238E27FC236}">
                  <a16:creationId xmlns:a16="http://schemas.microsoft.com/office/drawing/2014/main" id="{D141F9F2-25FE-4C99-A658-CC3EAF43492D}"/>
                </a:ext>
              </a:extLst>
            </p:cNvPr>
            <p:cNvSpPr/>
            <p:nvPr/>
          </p:nvSpPr>
          <p:spPr>
            <a:xfrm>
              <a:off x="744098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0" name="Freeform: Shape 9259">
              <a:extLst>
                <a:ext uri="{FF2B5EF4-FFF2-40B4-BE49-F238E27FC236}">
                  <a16:creationId xmlns:a16="http://schemas.microsoft.com/office/drawing/2014/main" id="{80A33260-8234-4F69-AED6-49563F9B173F}"/>
                </a:ext>
              </a:extLst>
            </p:cNvPr>
            <p:cNvSpPr/>
            <p:nvPr/>
          </p:nvSpPr>
          <p:spPr>
            <a:xfrm>
              <a:off x="744098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1" name="Freeform: Shape 9260">
              <a:extLst>
                <a:ext uri="{FF2B5EF4-FFF2-40B4-BE49-F238E27FC236}">
                  <a16:creationId xmlns:a16="http://schemas.microsoft.com/office/drawing/2014/main" id="{48017D7A-9AAA-49E7-828F-82C7CEC9E39B}"/>
                </a:ext>
              </a:extLst>
            </p:cNvPr>
            <p:cNvSpPr/>
            <p:nvPr/>
          </p:nvSpPr>
          <p:spPr>
            <a:xfrm>
              <a:off x="735611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2" name="Freeform: Shape 9261">
              <a:extLst>
                <a:ext uri="{FF2B5EF4-FFF2-40B4-BE49-F238E27FC236}">
                  <a16:creationId xmlns:a16="http://schemas.microsoft.com/office/drawing/2014/main" id="{C95D515F-9CA4-4B46-8D2E-4EF513E607E9}"/>
                </a:ext>
              </a:extLst>
            </p:cNvPr>
            <p:cNvSpPr/>
            <p:nvPr/>
          </p:nvSpPr>
          <p:spPr>
            <a:xfrm>
              <a:off x="727123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3" name="Freeform: Shape 9262">
              <a:extLst>
                <a:ext uri="{FF2B5EF4-FFF2-40B4-BE49-F238E27FC236}">
                  <a16:creationId xmlns:a16="http://schemas.microsoft.com/office/drawing/2014/main" id="{326A4169-00A4-4B4C-BA9E-1592E7662FBB}"/>
                </a:ext>
              </a:extLst>
            </p:cNvPr>
            <p:cNvSpPr/>
            <p:nvPr/>
          </p:nvSpPr>
          <p:spPr>
            <a:xfrm>
              <a:off x="7186359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4" name="Freeform: Shape 9263">
              <a:extLst>
                <a:ext uri="{FF2B5EF4-FFF2-40B4-BE49-F238E27FC236}">
                  <a16:creationId xmlns:a16="http://schemas.microsoft.com/office/drawing/2014/main" id="{FDAFC4F8-7172-4BEC-AD20-E17FF8450E37}"/>
                </a:ext>
              </a:extLst>
            </p:cNvPr>
            <p:cNvSpPr/>
            <p:nvPr/>
          </p:nvSpPr>
          <p:spPr>
            <a:xfrm>
              <a:off x="7186359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5" name="Freeform: Shape 9264">
              <a:extLst>
                <a:ext uri="{FF2B5EF4-FFF2-40B4-BE49-F238E27FC236}">
                  <a16:creationId xmlns:a16="http://schemas.microsoft.com/office/drawing/2014/main" id="{18E2D22D-2D80-4D7B-8E53-81652DDA4390}"/>
                </a:ext>
              </a:extLst>
            </p:cNvPr>
            <p:cNvSpPr/>
            <p:nvPr/>
          </p:nvSpPr>
          <p:spPr>
            <a:xfrm>
              <a:off x="7186359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6" name="Freeform: Shape 9265">
              <a:extLst>
                <a:ext uri="{FF2B5EF4-FFF2-40B4-BE49-F238E27FC236}">
                  <a16:creationId xmlns:a16="http://schemas.microsoft.com/office/drawing/2014/main" id="{DE61774F-D8A5-4688-8BC0-6F6553BBF198}"/>
                </a:ext>
              </a:extLst>
            </p:cNvPr>
            <p:cNvSpPr/>
            <p:nvPr/>
          </p:nvSpPr>
          <p:spPr>
            <a:xfrm>
              <a:off x="727123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7" name="Freeform: Shape 9266">
              <a:extLst>
                <a:ext uri="{FF2B5EF4-FFF2-40B4-BE49-F238E27FC236}">
                  <a16:creationId xmlns:a16="http://schemas.microsoft.com/office/drawing/2014/main" id="{3224FD48-9A03-47F3-B7A2-878D2E36D85A}"/>
                </a:ext>
              </a:extLst>
            </p:cNvPr>
            <p:cNvSpPr/>
            <p:nvPr/>
          </p:nvSpPr>
          <p:spPr>
            <a:xfrm>
              <a:off x="7271235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8" name="Freeform: Shape 9267">
              <a:extLst>
                <a:ext uri="{FF2B5EF4-FFF2-40B4-BE49-F238E27FC236}">
                  <a16:creationId xmlns:a16="http://schemas.microsoft.com/office/drawing/2014/main" id="{591661A5-BED1-4F6E-A426-5F27A783FF03}"/>
                </a:ext>
              </a:extLst>
            </p:cNvPr>
            <p:cNvSpPr/>
            <p:nvPr/>
          </p:nvSpPr>
          <p:spPr>
            <a:xfrm>
              <a:off x="735611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69" name="Freeform: Shape 9268">
              <a:extLst>
                <a:ext uri="{FF2B5EF4-FFF2-40B4-BE49-F238E27FC236}">
                  <a16:creationId xmlns:a16="http://schemas.microsoft.com/office/drawing/2014/main" id="{A148D1DA-EE4D-4E0F-89F7-68DC5805F6C1}"/>
                </a:ext>
              </a:extLst>
            </p:cNvPr>
            <p:cNvSpPr/>
            <p:nvPr/>
          </p:nvSpPr>
          <p:spPr>
            <a:xfrm>
              <a:off x="735611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0" name="Freeform: Shape 9269">
              <a:extLst>
                <a:ext uri="{FF2B5EF4-FFF2-40B4-BE49-F238E27FC236}">
                  <a16:creationId xmlns:a16="http://schemas.microsoft.com/office/drawing/2014/main" id="{B4D9C771-931E-420C-82DE-534F4C6B6785}"/>
                </a:ext>
              </a:extLst>
            </p:cNvPr>
            <p:cNvSpPr/>
            <p:nvPr/>
          </p:nvSpPr>
          <p:spPr>
            <a:xfrm>
              <a:off x="735611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1" name="Freeform: Shape 9270">
              <a:extLst>
                <a:ext uri="{FF2B5EF4-FFF2-40B4-BE49-F238E27FC236}">
                  <a16:creationId xmlns:a16="http://schemas.microsoft.com/office/drawing/2014/main" id="{ACF9B8D2-D76A-4DA5-ACCE-55EE3C87B865}"/>
                </a:ext>
              </a:extLst>
            </p:cNvPr>
            <p:cNvSpPr/>
            <p:nvPr/>
          </p:nvSpPr>
          <p:spPr>
            <a:xfrm>
              <a:off x="735611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2" name="Freeform: Shape 9271">
              <a:extLst>
                <a:ext uri="{FF2B5EF4-FFF2-40B4-BE49-F238E27FC236}">
                  <a16:creationId xmlns:a16="http://schemas.microsoft.com/office/drawing/2014/main" id="{E99A78C1-75D1-48FF-9E7E-D4E898FE7C4E}"/>
                </a:ext>
              </a:extLst>
            </p:cNvPr>
            <p:cNvSpPr/>
            <p:nvPr/>
          </p:nvSpPr>
          <p:spPr>
            <a:xfrm>
              <a:off x="735611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3" name="Freeform: Shape 9272">
              <a:extLst>
                <a:ext uri="{FF2B5EF4-FFF2-40B4-BE49-F238E27FC236}">
                  <a16:creationId xmlns:a16="http://schemas.microsoft.com/office/drawing/2014/main" id="{2B84222B-06F4-4B97-8F5E-F994F5D37F0B}"/>
                </a:ext>
              </a:extLst>
            </p:cNvPr>
            <p:cNvSpPr/>
            <p:nvPr/>
          </p:nvSpPr>
          <p:spPr>
            <a:xfrm>
              <a:off x="727123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4" name="Freeform: Shape 9273">
              <a:extLst>
                <a:ext uri="{FF2B5EF4-FFF2-40B4-BE49-F238E27FC236}">
                  <a16:creationId xmlns:a16="http://schemas.microsoft.com/office/drawing/2014/main" id="{DB710E4F-A317-454F-9ED7-A37405BCB76A}"/>
                </a:ext>
              </a:extLst>
            </p:cNvPr>
            <p:cNvSpPr/>
            <p:nvPr/>
          </p:nvSpPr>
          <p:spPr>
            <a:xfrm>
              <a:off x="727123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5" name="Freeform: Shape 9274">
              <a:extLst>
                <a:ext uri="{FF2B5EF4-FFF2-40B4-BE49-F238E27FC236}">
                  <a16:creationId xmlns:a16="http://schemas.microsoft.com/office/drawing/2014/main" id="{D224A16D-DB1B-436E-903C-1D07C02E76F9}"/>
                </a:ext>
              </a:extLst>
            </p:cNvPr>
            <p:cNvSpPr/>
            <p:nvPr/>
          </p:nvSpPr>
          <p:spPr>
            <a:xfrm>
              <a:off x="7271235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6" name="Freeform: Shape 9275">
              <a:extLst>
                <a:ext uri="{FF2B5EF4-FFF2-40B4-BE49-F238E27FC236}">
                  <a16:creationId xmlns:a16="http://schemas.microsoft.com/office/drawing/2014/main" id="{B62A2BB9-FC5A-4CCF-896C-BAFCC98CAA32}"/>
                </a:ext>
              </a:extLst>
            </p:cNvPr>
            <p:cNvSpPr/>
            <p:nvPr/>
          </p:nvSpPr>
          <p:spPr>
            <a:xfrm>
              <a:off x="7186359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7" name="Freeform: Shape 9276">
              <a:extLst>
                <a:ext uri="{FF2B5EF4-FFF2-40B4-BE49-F238E27FC236}">
                  <a16:creationId xmlns:a16="http://schemas.microsoft.com/office/drawing/2014/main" id="{4E1CEC03-5B0E-46BC-95C2-450762B1FECA}"/>
                </a:ext>
              </a:extLst>
            </p:cNvPr>
            <p:cNvSpPr/>
            <p:nvPr/>
          </p:nvSpPr>
          <p:spPr>
            <a:xfrm>
              <a:off x="7186359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8" name="Freeform: Shape 9277">
              <a:extLst>
                <a:ext uri="{FF2B5EF4-FFF2-40B4-BE49-F238E27FC236}">
                  <a16:creationId xmlns:a16="http://schemas.microsoft.com/office/drawing/2014/main" id="{25343751-5149-43D7-B1D0-1434A9014CCA}"/>
                </a:ext>
              </a:extLst>
            </p:cNvPr>
            <p:cNvSpPr/>
            <p:nvPr/>
          </p:nvSpPr>
          <p:spPr>
            <a:xfrm>
              <a:off x="7186359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79" name="Freeform: Shape 9278">
              <a:extLst>
                <a:ext uri="{FF2B5EF4-FFF2-40B4-BE49-F238E27FC236}">
                  <a16:creationId xmlns:a16="http://schemas.microsoft.com/office/drawing/2014/main" id="{4AF8293B-134C-44CA-8385-F72AC8B59457}"/>
                </a:ext>
              </a:extLst>
            </p:cNvPr>
            <p:cNvSpPr/>
            <p:nvPr/>
          </p:nvSpPr>
          <p:spPr>
            <a:xfrm>
              <a:off x="10241903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0" name="Freeform: Shape 9279">
              <a:extLst>
                <a:ext uri="{FF2B5EF4-FFF2-40B4-BE49-F238E27FC236}">
                  <a16:creationId xmlns:a16="http://schemas.microsoft.com/office/drawing/2014/main" id="{D3BE8A43-843C-41A2-8287-7D13CA0B40BA}"/>
                </a:ext>
              </a:extLst>
            </p:cNvPr>
            <p:cNvSpPr/>
            <p:nvPr/>
          </p:nvSpPr>
          <p:spPr>
            <a:xfrm>
              <a:off x="10326779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1" name="Freeform: Shape 9280">
              <a:extLst>
                <a:ext uri="{FF2B5EF4-FFF2-40B4-BE49-F238E27FC236}">
                  <a16:creationId xmlns:a16="http://schemas.microsoft.com/office/drawing/2014/main" id="{9E30E70C-020F-48CD-BD63-04833B9CCB72}"/>
                </a:ext>
              </a:extLst>
            </p:cNvPr>
            <p:cNvSpPr/>
            <p:nvPr/>
          </p:nvSpPr>
          <p:spPr>
            <a:xfrm>
              <a:off x="10326779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2" name="Freeform: Shape 9281">
              <a:extLst>
                <a:ext uri="{FF2B5EF4-FFF2-40B4-BE49-F238E27FC236}">
                  <a16:creationId xmlns:a16="http://schemas.microsoft.com/office/drawing/2014/main" id="{5113F385-26C6-4745-AB0D-328C25D27C8D}"/>
                </a:ext>
              </a:extLst>
            </p:cNvPr>
            <p:cNvSpPr/>
            <p:nvPr/>
          </p:nvSpPr>
          <p:spPr>
            <a:xfrm>
              <a:off x="10411656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3" name="Freeform: Shape 9282">
              <a:extLst>
                <a:ext uri="{FF2B5EF4-FFF2-40B4-BE49-F238E27FC236}">
                  <a16:creationId xmlns:a16="http://schemas.microsoft.com/office/drawing/2014/main" id="{DA6CF93D-BC4C-4243-BC8E-6FA4C291DE37}"/>
                </a:ext>
              </a:extLst>
            </p:cNvPr>
            <p:cNvSpPr/>
            <p:nvPr/>
          </p:nvSpPr>
          <p:spPr>
            <a:xfrm>
              <a:off x="10326779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4" name="Freeform: Shape 9283">
              <a:extLst>
                <a:ext uri="{FF2B5EF4-FFF2-40B4-BE49-F238E27FC236}">
                  <a16:creationId xmlns:a16="http://schemas.microsoft.com/office/drawing/2014/main" id="{5BAC16BB-F5F8-4EF9-8DBB-72663B727E58}"/>
                </a:ext>
              </a:extLst>
            </p:cNvPr>
            <p:cNvSpPr/>
            <p:nvPr/>
          </p:nvSpPr>
          <p:spPr>
            <a:xfrm>
              <a:off x="10411656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5" name="Freeform: Shape 9284">
              <a:extLst>
                <a:ext uri="{FF2B5EF4-FFF2-40B4-BE49-F238E27FC236}">
                  <a16:creationId xmlns:a16="http://schemas.microsoft.com/office/drawing/2014/main" id="{69C393BF-A354-4478-88AC-790B017F01A1}"/>
                </a:ext>
              </a:extLst>
            </p:cNvPr>
            <p:cNvSpPr/>
            <p:nvPr/>
          </p:nvSpPr>
          <p:spPr>
            <a:xfrm>
              <a:off x="1049653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6" name="Freeform: Shape 9285">
              <a:extLst>
                <a:ext uri="{FF2B5EF4-FFF2-40B4-BE49-F238E27FC236}">
                  <a16:creationId xmlns:a16="http://schemas.microsoft.com/office/drawing/2014/main" id="{CEF5294D-5F06-415F-9916-D666F1F74D60}"/>
                </a:ext>
              </a:extLst>
            </p:cNvPr>
            <p:cNvSpPr/>
            <p:nvPr/>
          </p:nvSpPr>
          <p:spPr>
            <a:xfrm>
              <a:off x="10581408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7" name="Freeform: Shape 9286">
              <a:extLst>
                <a:ext uri="{FF2B5EF4-FFF2-40B4-BE49-F238E27FC236}">
                  <a16:creationId xmlns:a16="http://schemas.microsoft.com/office/drawing/2014/main" id="{5B924AC9-1300-4810-9D1E-92D96B385524}"/>
                </a:ext>
              </a:extLst>
            </p:cNvPr>
            <p:cNvSpPr/>
            <p:nvPr/>
          </p:nvSpPr>
          <p:spPr>
            <a:xfrm>
              <a:off x="1049653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8" name="Freeform: Shape 9287">
              <a:extLst>
                <a:ext uri="{FF2B5EF4-FFF2-40B4-BE49-F238E27FC236}">
                  <a16:creationId xmlns:a16="http://schemas.microsoft.com/office/drawing/2014/main" id="{A86DAF64-BD10-4B28-BF1F-23AAA5F1F696}"/>
                </a:ext>
              </a:extLst>
            </p:cNvPr>
            <p:cNvSpPr/>
            <p:nvPr/>
          </p:nvSpPr>
          <p:spPr>
            <a:xfrm>
              <a:off x="1041165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89" name="Freeform: Shape 9288">
              <a:extLst>
                <a:ext uri="{FF2B5EF4-FFF2-40B4-BE49-F238E27FC236}">
                  <a16:creationId xmlns:a16="http://schemas.microsoft.com/office/drawing/2014/main" id="{5D2F09E4-9521-4C3A-BDA1-517D8092D0FB}"/>
                </a:ext>
              </a:extLst>
            </p:cNvPr>
            <p:cNvSpPr/>
            <p:nvPr/>
          </p:nvSpPr>
          <p:spPr>
            <a:xfrm>
              <a:off x="1041165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0" name="Freeform: Shape 9289">
              <a:extLst>
                <a:ext uri="{FF2B5EF4-FFF2-40B4-BE49-F238E27FC236}">
                  <a16:creationId xmlns:a16="http://schemas.microsoft.com/office/drawing/2014/main" id="{7AA440B6-8E65-4531-A786-BB62452D6C2B}"/>
                </a:ext>
              </a:extLst>
            </p:cNvPr>
            <p:cNvSpPr/>
            <p:nvPr/>
          </p:nvSpPr>
          <p:spPr>
            <a:xfrm>
              <a:off x="1041165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1" name="Freeform: Shape 9290">
              <a:extLst>
                <a:ext uri="{FF2B5EF4-FFF2-40B4-BE49-F238E27FC236}">
                  <a16:creationId xmlns:a16="http://schemas.microsoft.com/office/drawing/2014/main" id="{F08DA9CC-A0A9-4C53-BF91-37AB2326B923}"/>
                </a:ext>
              </a:extLst>
            </p:cNvPr>
            <p:cNvSpPr/>
            <p:nvPr/>
          </p:nvSpPr>
          <p:spPr>
            <a:xfrm>
              <a:off x="10326779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2" name="Freeform: Shape 9291">
              <a:extLst>
                <a:ext uri="{FF2B5EF4-FFF2-40B4-BE49-F238E27FC236}">
                  <a16:creationId xmlns:a16="http://schemas.microsoft.com/office/drawing/2014/main" id="{6D2530B3-9689-4AF0-BD96-936588E80F0D}"/>
                </a:ext>
              </a:extLst>
            </p:cNvPr>
            <p:cNvSpPr/>
            <p:nvPr/>
          </p:nvSpPr>
          <p:spPr>
            <a:xfrm>
              <a:off x="1024190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3" name="Freeform: Shape 9292">
              <a:extLst>
                <a:ext uri="{FF2B5EF4-FFF2-40B4-BE49-F238E27FC236}">
                  <a16:creationId xmlns:a16="http://schemas.microsoft.com/office/drawing/2014/main" id="{5E695663-600E-487C-944C-D6FF81476A5C}"/>
                </a:ext>
              </a:extLst>
            </p:cNvPr>
            <p:cNvSpPr/>
            <p:nvPr/>
          </p:nvSpPr>
          <p:spPr>
            <a:xfrm>
              <a:off x="1024190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4" name="Freeform: Shape 9293">
              <a:extLst>
                <a:ext uri="{FF2B5EF4-FFF2-40B4-BE49-F238E27FC236}">
                  <a16:creationId xmlns:a16="http://schemas.microsoft.com/office/drawing/2014/main" id="{E6072D18-4FC8-490D-9C62-A2899FF8F5F4}"/>
                </a:ext>
              </a:extLst>
            </p:cNvPr>
            <p:cNvSpPr/>
            <p:nvPr/>
          </p:nvSpPr>
          <p:spPr>
            <a:xfrm>
              <a:off x="1024190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5" name="Freeform: Shape 9294">
              <a:extLst>
                <a:ext uri="{FF2B5EF4-FFF2-40B4-BE49-F238E27FC236}">
                  <a16:creationId xmlns:a16="http://schemas.microsoft.com/office/drawing/2014/main" id="{72E19C26-456D-428F-AB82-32B51D95E36F}"/>
                </a:ext>
              </a:extLst>
            </p:cNvPr>
            <p:cNvSpPr/>
            <p:nvPr/>
          </p:nvSpPr>
          <p:spPr>
            <a:xfrm>
              <a:off x="1032677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6" name="Freeform: Shape 9295">
              <a:extLst>
                <a:ext uri="{FF2B5EF4-FFF2-40B4-BE49-F238E27FC236}">
                  <a16:creationId xmlns:a16="http://schemas.microsoft.com/office/drawing/2014/main" id="{3A9A1AEB-B20D-4CE1-9441-BED6C036241F}"/>
                </a:ext>
              </a:extLst>
            </p:cNvPr>
            <p:cNvSpPr/>
            <p:nvPr/>
          </p:nvSpPr>
          <p:spPr>
            <a:xfrm>
              <a:off x="10326779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7" name="Freeform: Shape 9296">
              <a:extLst>
                <a:ext uri="{FF2B5EF4-FFF2-40B4-BE49-F238E27FC236}">
                  <a16:creationId xmlns:a16="http://schemas.microsoft.com/office/drawing/2014/main" id="{12D1235F-6F24-426A-81C9-EC084ADAB700}"/>
                </a:ext>
              </a:extLst>
            </p:cNvPr>
            <p:cNvSpPr/>
            <p:nvPr/>
          </p:nvSpPr>
          <p:spPr>
            <a:xfrm>
              <a:off x="10326779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8" name="Freeform: Shape 9297">
              <a:extLst>
                <a:ext uri="{FF2B5EF4-FFF2-40B4-BE49-F238E27FC236}">
                  <a16:creationId xmlns:a16="http://schemas.microsoft.com/office/drawing/2014/main" id="{10BEFD8C-0856-44A4-8D5A-B79B0CC15F21}"/>
                </a:ext>
              </a:extLst>
            </p:cNvPr>
            <p:cNvSpPr/>
            <p:nvPr/>
          </p:nvSpPr>
          <p:spPr>
            <a:xfrm>
              <a:off x="1041165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99" name="Freeform: Shape 9298">
              <a:extLst>
                <a:ext uri="{FF2B5EF4-FFF2-40B4-BE49-F238E27FC236}">
                  <a16:creationId xmlns:a16="http://schemas.microsoft.com/office/drawing/2014/main" id="{66374B65-8CE6-4C8C-A937-763AA91978BB}"/>
                </a:ext>
              </a:extLst>
            </p:cNvPr>
            <p:cNvSpPr/>
            <p:nvPr/>
          </p:nvSpPr>
          <p:spPr>
            <a:xfrm>
              <a:off x="10581408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0" name="Freeform: Shape 9299">
              <a:extLst>
                <a:ext uri="{FF2B5EF4-FFF2-40B4-BE49-F238E27FC236}">
                  <a16:creationId xmlns:a16="http://schemas.microsoft.com/office/drawing/2014/main" id="{F10E12EC-67BB-47ED-8F5C-813F7028B27D}"/>
                </a:ext>
              </a:extLst>
            </p:cNvPr>
            <p:cNvSpPr/>
            <p:nvPr/>
          </p:nvSpPr>
          <p:spPr>
            <a:xfrm>
              <a:off x="10326779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1" name="Freeform: Shape 9300">
              <a:extLst>
                <a:ext uri="{FF2B5EF4-FFF2-40B4-BE49-F238E27FC236}">
                  <a16:creationId xmlns:a16="http://schemas.microsoft.com/office/drawing/2014/main" id="{037E09E9-4866-40C5-ADAC-4C9E74846C86}"/>
                </a:ext>
              </a:extLst>
            </p:cNvPr>
            <p:cNvSpPr/>
            <p:nvPr/>
          </p:nvSpPr>
          <p:spPr>
            <a:xfrm>
              <a:off x="10326779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2" name="Freeform: Shape 9301">
              <a:extLst>
                <a:ext uri="{FF2B5EF4-FFF2-40B4-BE49-F238E27FC236}">
                  <a16:creationId xmlns:a16="http://schemas.microsoft.com/office/drawing/2014/main" id="{E3648EFE-7FE7-41FE-9363-B25A00A567A5}"/>
                </a:ext>
              </a:extLst>
            </p:cNvPr>
            <p:cNvSpPr/>
            <p:nvPr/>
          </p:nvSpPr>
          <p:spPr>
            <a:xfrm>
              <a:off x="10326779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3" name="Freeform: Shape 9302">
              <a:extLst>
                <a:ext uri="{FF2B5EF4-FFF2-40B4-BE49-F238E27FC236}">
                  <a16:creationId xmlns:a16="http://schemas.microsoft.com/office/drawing/2014/main" id="{22BB24D4-A5A9-4A82-AD7E-87AC92C40811}"/>
                </a:ext>
              </a:extLst>
            </p:cNvPr>
            <p:cNvSpPr/>
            <p:nvPr/>
          </p:nvSpPr>
          <p:spPr>
            <a:xfrm>
              <a:off x="1024190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4" name="Freeform: Shape 9303">
              <a:extLst>
                <a:ext uri="{FF2B5EF4-FFF2-40B4-BE49-F238E27FC236}">
                  <a16:creationId xmlns:a16="http://schemas.microsoft.com/office/drawing/2014/main" id="{B8B84B25-15F8-4B41-8203-7B88646DF234}"/>
                </a:ext>
              </a:extLst>
            </p:cNvPr>
            <p:cNvSpPr/>
            <p:nvPr/>
          </p:nvSpPr>
          <p:spPr>
            <a:xfrm>
              <a:off x="1024190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5" name="Freeform: Shape 9304">
              <a:extLst>
                <a:ext uri="{FF2B5EF4-FFF2-40B4-BE49-F238E27FC236}">
                  <a16:creationId xmlns:a16="http://schemas.microsoft.com/office/drawing/2014/main" id="{A76C3BFA-6D07-431F-B670-CA7C4E784939}"/>
                </a:ext>
              </a:extLst>
            </p:cNvPr>
            <p:cNvSpPr/>
            <p:nvPr/>
          </p:nvSpPr>
          <p:spPr>
            <a:xfrm>
              <a:off x="10326779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6" name="Freeform: Shape 9305">
              <a:extLst>
                <a:ext uri="{FF2B5EF4-FFF2-40B4-BE49-F238E27FC236}">
                  <a16:creationId xmlns:a16="http://schemas.microsoft.com/office/drawing/2014/main" id="{67B6B34A-AD6F-41A8-8BAD-6EF67E44886A}"/>
                </a:ext>
              </a:extLst>
            </p:cNvPr>
            <p:cNvSpPr/>
            <p:nvPr/>
          </p:nvSpPr>
          <p:spPr>
            <a:xfrm>
              <a:off x="10326779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7" name="Freeform: Shape 9306">
              <a:extLst>
                <a:ext uri="{FF2B5EF4-FFF2-40B4-BE49-F238E27FC236}">
                  <a16:creationId xmlns:a16="http://schemas.microsoft.com/office/drawing/2014/main" id="{8EAE63C2-CCF9-4DA0-9F68-DAFF914E45E5}"/>
                </a:ext>
              </a:extLst>
            </p:cNvPr>
            <p:cNvSpPr/>
            <p:nvPr/>
          </p:nvSpPr>
          <p:spPr>
            <a:xfrm>
              <a:off x="1024190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8" name="Freeform: Shape 9307">
              <a:extLst>
                <a:ext uri="{FF2B5EF4-FFF2-40B4-BE49-F238E27FC236}">
                  <a16:creationId xmlns:a16="http://schemas.microsoft.com/office/drawing/2014/main" id="{EF74B99B-FFA8-48B1-90F0-CC85722ECD7E}"/>
                </a:ext>
              </a:extLst>
            </p:cNvPr>
            <p:cNvSpPr/>
            <p:nvPr/>
          </p:nvSpPr>
          <p:spPr>
            <a:xfrm>
              <a:off x="1024190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09" name="Freeform: Shape 9308">
              <a:extLst>
                <a:ext uri="{FF2B5EF4-FFF2-40B4-BE49-F238E27FC236}">
                  <a16:creationId xmlns:a16="http://schemas.microsoft.com/office/drawing/2014/main" id="{CE70BB17-4882-4B60-B746-CCFDDC467A29}"/>
                </a:ext>
              </a:extLst>
            </p:cNvPr>
            <p:cNvSpPr/>
            <p:nvPr/>
          </p:nvSpPr>
          <p:spPr>
            <a:xfrm>
              <a:off x="1015702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0" name="Freeform: Shape 9309">
              <a:extLst>
                <a:ext uri="{FF2B5EF4-FFF2-40B4-BE49-F238E27FC236}">
                  <a16:creationId xmlns:a16="http://schemas.microsoft.com/office/drawing/2014/main" id="{B80C3241-27E1-4013-B983-115E62AEBB04}"/>
                </a:ext>
              </a:extLst>
            </p:cNvPr>
            <p:cNvSpPr/>
            <p:nvPr/>
          </p:nvSpPr>
          <p:spPr>
            <a:xfrm>
              <a:off x="1015702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1" name="Freeform: Shape 9310">
              <a:extLst>
                <a:ext uri="{FF2B5EF4-FFF2-40B4-BE49-F238E27FC236}">
                  <a16:creationId xmlns:a16="http://schemas.microsoft.com/office/drawing/2014/main" id="{FF6F6973-9BEF-4E8E-B4F8-3CCCA9241005}"/>
                </a:ext>
              </a:extLst>
            </p:cNvPr>
            <p:cNvSpPr/>
            <p:nvPr/>
          </p:nvSpPr>
          <p:spPr>
            <a:xfrm>
              <a:off x="1007215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2" name="Freeform: Shape 9311">
              <a:extLst>
                <a:ext uri="{FF2B5EF4-FFF2-40B4-BE49-F238E27FC236}">
                  <a16:creationId xmlns:a16="http://schemas.microsoft.com/office/drawing/2014/main" id="{81105D13-58D0-47EE-8CEF-1F45112C82AE}"/>
                </a:ext>
              </a:extLst>
            </p:cNvPr>
            <p:cNvSpPr/>
            <p:nvPr/>
          </p:nvSpPr>
          <p:spPr>
            <a:xfrm>
              <a:off x="9987274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3" name="Freeform: Shape 9312">
              <a:extLst>
                <a:ext uri="{FF2B5EF4-FFF2-40B4-BE49-F238E27FC236}">
                  <a16:creationId xmlns:a16="http://schemas.microsoft.com/office/drawing/2014/main" id="{098B0A28-17A7-4137-A869-063686CA23B9}"/>
                </a:ext>
              </a:extLst>
            </p:cNvPr>
            <p:cNvSpPr/>
            <p:nvPr/>
          </p:nvSpPr>
          <p:spPr>
            <a:xfrm>
              <a:off x="9987274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4" name="Freeform: Shape 9313">
              <a:extLst>
                <a:ext uri="{FF2B5EF4-FFF2-40B4-BE49-F238E27FC236}">
                  <a16:creationId xmlns:a16="http://schemas.microsoft.com/office/drawing/2014/main" id="{16DCF828-024A-4583-91CF-AB2E5FB2042E}"/>
                </a:ext>
              </a:extLst>
            </p:cNvPr>
            <p:cNvSpPr/>
            <p:nvPr/>
          </p:nvSpPr>
          <p:spPr>
            <a:xfrm>
              <a:off x="1007215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5" name="Freeform: Shape 9314">
              <a:extLst>
                <a:ext uri="{FF2B5EF4-FFF2-40B4-BE49-F238E27FC236}">
                  <a16:creationId xmlns:a16="http://schemas.microsoft.com/office/drawing/2014/main" id="{186A1AF8-9384-459B-8A8A-D91F81534B2E}"/>
                </a:ext>
              </a:extLst>
            </p:cNvPr>
            <p:cNvSpPr/>
            <p:nvPr/>
          </p:nvSpPr>
          <p:spPr>
            <a:xfrm>
              <a:off x="9987274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6" name="Freeform: Shape 9315">
              <a:extLst>
                <a:ext uri="{FF2B5EF4-FFF2-40B4-BE49-F238E27FC236}">
                  <a16:creationId xmlns:a16="http://schemas.microsoft.com/office/drawing/2014/main" id="{DC02B42F-E208-4442-A099-F832879B30AA}"/>
                </a:ext>
              </a:extLst>
            </p:cNvPr>
            <p:cNvSpPr/>
            <p:nvPr/>
          </p:nvSpPr>
          <p:spPr>
            <a:xfrm>
              <a:off x="9987274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7" name="Freeform: Shape 9316">
              <a:extLst>
                <a:ext uri="{FF2B5EF4-FFF2-40B4-BE49-F238E27FC236}">
                  <a16:creationId xmlns:a16="http://schemas.microsoft.com/office/drawing/2014/main" id="{20E4EA2E-F007-479C-8A51-F491A9799388}"/>
                </a:ext>
              </a:extLst>
            </p:cNvPr>
            <p:cNvSpPr/>
            <p:nvPr/>
          </p:nvSpPr>
          <p:spPr>
            <a:xfrm>
              <a:off x="9902398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8" name="Freeform: Shape 9317">
              <a:extLst>
                <a:ext uri="{FF2B5EF4-FFF2-40B4-BE49-F238E27FC236}">
                  <a16:creationId xmlns:a16="http://schemas.microsoft.com/office/drawing/2014/main" id="{88CFCD02-2B59-4522-91C7-26E784DDDC4C}"/>
                </a:ext>
              </a:extLst>
            </p:cNvPr>
            <p:cNvSpPr/>
            <p:nvPr/>
          </p:nvSpPr>
          <p:spPr>
            <a:xfrm>
              <a:off x="981752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19" name="Freeform: Shape 9318">
              <a:extLst>
                <a:ext uri="{FF2B5EF4-FFF2-40B4-BE49-F238E27FC236}">
                  <a16:creationId xmlns:a16="http://schemas.microsoft.com/office/drawing/2014/main" id="{7E1B2F8B-2B99-4818-9192-9D35306B95ED}"/>
                </a:ext>
              </a:extLst>
            </p:cNvPr>
            <p:cNvSpPr/>
            <p:nvPr/>
          </p:nvSpPr>
          <p:spPr>
            <a:xfrm>
              <a:off x="9732646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0" name="Freeform: Shape 9319">
              <a:extLst>
                <a:ext uri="{FF2B5EF4-FFF2-40B4-BE49-F238E27FC236}">
                  <a16:creationId xmlns:a16="http://schemas.microsoft.com/office/drawing/2014/main" id="{3CC25EF8-F8B9-4017-A524-7DA16909D880}"/>
                </a:ext>
              </a:extLst>
            </p:cNvPr>
            <p:cNvSpPr/>
            <p:nvPr/>
          </p:nvSpPr>
          <p:spPr>
            <a:xfrm>
              <a:off x="973264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1" name="Freeform: Shape 9320">
              <a:extLst>
                <a:ext uri="{FF2B5EF4-FFF2-40B4-BE49-F238E27FC236}">
                  <a16:creationId xmlns:a16="http://schemas.microsoft.com/office/drawing/2014/main" id="{CA1AF153-3CDD-4DCD-B6E2-EB8ED73AA188}"/>
                </a:ext>
              </a:extLst>
            </p:cNvPr>
            <p:cNvSpPr/>
            <p:nvPr/>
          </p:nvSpPr>
          <p:spPr>
            <a:xfrm>
              <a:off x="964777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2" name="Freeform: Shape 9321">
              <a:extLst>
                <a:ext uri="{FF2B5EF4-FFF2-40B4-BE49-F238E27FC236}">
                  <a16:creationId xmlns:a16="http://schemas.microsoft.com/office/drawing/2014/main" id="{4B2A90D4-AFC1-4AB9-8543-D7BF5892C191}"/>
                </a:ext>
              </a:extLst>
            </p:cNvPr>
            <p:cNvSpPr/>
            <p:nvPr/>
          </p:nvSpPr>
          <p:spPr>
            <a:xfrm>
              <a:off x="964777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3" name="Freeform: Shape 9322">
              <a:extLst>
                <a:ext uri="{FF2B5EF4-FFF2-40B4-BE49-F238E27FC236}">
                  <a16:creationId xmlns:a16="http://schemas.microsoft.com/office/drawing/2014/main" id="{CEF33C28-CABF-4069-86FE-E64C802587F6}"/>
                </a:ext>
              </a:extLst>
            </p:cNvPr>
            <p:cNvSpPr/>
            <p:nvPr/>
          </p:nvSpPr>
          <p:spPr>
            <a:xfrm>
              <a:off x="964777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4" name="Freeform: Shape 9323">
              <a:extLst>
                <a:ext uri="{FF2B5EF4-FFF2-40B4-BE49-F238E27FC236}">
                  <a16:creationId xmlns:a16="http://schemas.microsoft.com/office/drawing/2014/main" id="{2C8A5EC1-A4F3-4FB0-B108-2F8053FC4C75}"/>
                </a:ext>
              </a:extLst>
            </p:cNvPr>
            <p:cNvSpPr/>
            <p:nvPr/>
          </p:nvSpPr>
          <p:spPr>
            <a:xfrm>
              <a:off x="956289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5" name="Freeform: Shape 9324">
              <a:extLst>
                <a:ext uri="{FF2B5EF4-FFF2-40B4-BE49-F238E27FC236}">
                  <a16:creationId xmlns:a16="http://schemas.microsoft.com/office/drawing/2014/main" id="{FC574CC0-1AD6-4EC0-AD10-50A4BA9DBC41}"/>
                </a:ext>
              </a:extLst>
            </p:cNvPr>
            <p:cNvSpPr/>
            <p:nvPr/>
          </p:nvSpPr>
          <p:spPr>
            <a:xfrm>
              <a:off x="9562893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6" name="Freeform: Shape 9325">
              <a:extLst>
                <a:ext uri="{FF2B5EF4-FFF2-40B4-BE49-F238E27FC236}">
                  <a16:creationId xmlns:a16="http://schemas.microsoft.com/office/drawing/2014/main" id="{4D53C22C-BD8F-4BC5-BC62-07546269470F}"/>
                </a:ext>
              </a:extLst>
            </p:cNvPr>
            <p:cNvSpPr/>
            <p:nvPr/>
          </p:nvSpPr>
          <p:spPr>
            <a:xfrm>
              <a:off x="964777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7" name="Freeform: Shape 9326">
              <a:extLst>
                <a:ext uri="{FF2B5EF4-FFF2-40B4-BE49-F238E27FC236}">
                  <a16:creationId xmlns:a16="http://schemas.microsoft.com/office/drawing/2014/main" id="{9C8FDD19-86FA-4A9F-9F2A-3C4346719CAC}"/>
                </a:ext>
              </a:extLst>
            </p:cNvPr>
            <p:cNvSpPr/>
            <p:nvPr/>
          </p:nvSpPr>
          <p:spPr>
            <a:xfrm>
              <a:off x="9562893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8" name="Freeform: Shape 9327">
              <a:extLst>
                <a:ext uri="{FF2B5EF4-FFF2-40B4-BE49-F238E27FC236}">
                  <a16:creationId xmlns:a16="http://schemas.microsoft.com/office/drawing/2014/main" id="{CA2E5B93-A219-4EA8-BFA4-C1C09403A3C5}"/>
                </a:ext>
              </a:extLst>
            </p:cNvPr>
            <p:cNvSpPr/>
            <p:nvPr/>
          </p:nvSpPr>
          <p:spPr>
            <a:xfrm>
              <a:off x="964777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29" name="Freeform: Shape 9328">
              <a:extLst>
                <a:ext uri="{FF2B5EF4-FFF2-40B4-BE49-F238E27FC236}">
                  <a16:creationId xmlns:a16="http://schemas.microsoft.com/office/drawing/2014/main" id="{BAF2EC07-CD5C-408A-BF28-199C7DFD6BB0}"/>
                </a:ext>
              </a:extLst>
            </p:cNvPr>
            <p:cNvSpPr/>
            <p:nvPr/>
          </p:nvSpPr>
          <p:spPr>
            <a:xfrm>
              <a:off x="9562893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0" name="Freeform: Shape 9329">
              <a:extLst>
                <a:ext uri="{FF2B5EF4-FFF2-40B4-BE49-F238E27FC236}">
                  <a16:creationId xmlns:a16="http://schemas.microsoft.com/office/drawing/2014/main" id="{A1D44DAE-49B4-4785-86BB-4B64FFAB6770}"/>
                </a:ext>
              </a:extLst>
            </p:cNvPr>
            <p:cNvSpPr/>
            <p:nvPr/>
          </p:nvSpPr>
          <p:spPr>
            <a:xfrm>
              <a:off x="9562893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1" name="Freeform: Shape 9330">
              <a:extLst>
                <a:ext uri="{FF2B5EF4-FFF2-40B4-BE49-F238E27FC236}">
                  <a16:creationId xmlns:a16="http://schemas.microsoft.com/office/drawing/2014/main" id="{829C1B0F-DA8D-4961-90D3-C8FB9CE00095}"/>
                </a:ext>
              </a:extLst>
            </p:cNvPr>
            <p:cNvSpPr/>
            <p:nvPr/>
          </p:nvSpPr>
          <p:spPr>
            <a:xfrm>
              <a:off x="10411656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2" name="Freeform: Shape 9331">
              <a:extLst>
                <a:ext uri="{FF2B5EF4-FFF2-40B4-BE49-F238E27FC236}">
                  <a16:creationId xmlns:a16="http://schemas.microsoft.com/office/drawing/2014/main" id="{DB2B25AA-165A-4DE5-AA40-446514A00D8E}"/>
                </a:ext>
              </a:extLst>
            </p:cNvPr>
            <p:cNvSpPr/>
            <p:nvPr/>
          </p:nvSpPr>
          <p:spPr>
            <a:xfrm>
              <a:off x="1049653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3" name="Freeform: Shape 9332">
              <a:extLst>
                <a:ext uri="{FF2B5EF4-FFF2-40B4-BE49-F238E27FC236}">
                  <a16:creationId xmlns:a16="http://schemas.microsoft.com/office/drawing/2014/main" id="{CCE3F5A2-9F8A-496A-A3F3-204F14F60559}"/>
                </a:ext>
              </a:extLst>
            </p:cNvPr>
            <p:cNvSpPr/>
            <p:nvPr/>
          </p:nvSpPr>
          <p:spPr>
            <a:xfrm>
              <a:off x="10072151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4" name="Freeform: Shape 9333">
              <a:extLst>
                <a:ext uri="{FF2B5EF4-FFF2-40B4-BE49-F238E27FC236}">
                  <a16:creationId xmlns:a16="http://schemas.microsoft.com/office/drawing/2014/main" id="{C57BFA13-660F-4306-B05C-C9C1BA9D1D47}"/>
                </a:ext>
              </a:extLst>
            </p:cNvPr>
            <p:cNvSpPr/>
            <p:nvPr/>
          </p:nvSpPr>
          <p:spPr>
            <a:xfrm>
              <a:off x="10157027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5" name="Freeform: Shape 9334">
              <a:extLst>
                <a:ext uri="{FF2B5EF4-FFF2-40B4-BE49-F238E27FC236}">
                  <a16:creationId xmlns:a16="http://schemas.microsoft.com/office/drawing/2014/main" id="{E3A5F0A2-EF98-4B35-B595-C2D653B595E8}"/>
                </a:ext>
              </a:extLst>
            </p:cNvPr>
            <p:cNvSpPr/>
            <p:nvPr/>
          </p:nvSpPr>
          <p:spPr>
            <a:xfrm>
              <a:off x="10241903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6" name="Freeform: Shape 9335">
              <a:extLst>
                <a:ext uri="{FF2B5EF4-FFF2-40B4-BE49-F238E27FC236}">
                  <a16:creationId xmlns:a16="http://schemas.microsoft.com/office/drawing/2014/main" id="{11D6106F-0035-4EE5-989F-FC9A023632D0}"/>
                </a:ext>
              </a:extLst>
            </p:cNvPr>
            <p:cNvSpPr/>
            <p:nvPr/>
          </p:nvSpPr>
          <p:spPr>
            <a:xfrm>
              <a:off x="10326779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7" name="Freeform: Shape 9336">
              <a:extLst>
                <a:ext uri="{FF2B5EF4-FFF2-40B4-BE49-F238E27FC236}">
                  <a16:creationId xmlns:a16="http://schemas.microsoft.com/office/drawing/2014/main" id="{8BE3D18E-A658-4DA3-B436-BD4CE39902EC}"/>
                </a:ext>
              </a:extLst>
            </p:cNvPr>
            <p:cNvSpPr/>
            <p:nvPr/>
          </p:nvSpPr>
          <p:spPr>
            <a:xfrm>
              <a:off x="10411656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8" name="Freeform: Shape 9337">
              <a:extLst>
                <a:ext uri="{FF2B5EF4-FFF2-40B4-BE49-F238E27FC236}">
                  <a16:creationId xmlns:a16="http://schemas.microsoft.com/office/drawing/2014/main" id="{C60936F0-D45E-4979-A575-6AD5A7F6A8C4}"/>
                </a:ext>
              </a:extLst>
            </p:cNvPr>
            <p:cNvSpPr/>
            <p:nvPr/>
          </p:nvSpPr>
          <p:spPr>
            <a:xfrm>
              <a:off x="10411656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39" name="Freeform: Shape 9338">
              <a:extLst>
                <a:ext uri="{FF2B5EF4-FFF2-40B4-BE49-F238E27FC236}">
                  <a16:creationId xmlns:a16="http://schemas.microsoft.com/office/drawing/2014/main" id="{5D182225-0256-4940-8D6E-AD2E31FFEC29}"/>
                </a:ext>
              </a:extLst>
            </p:cNvPr>
            <p:cNvSpPr/>
            <p:nvPr/>
          </p:nvSpPr>
          <p:spPr>
            <a:xfrm>
              <a:off x="10496532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0" name="Freeform: Shape 9339">
              <a:extLst>
                <a:ext uri="{FF2B5EF4-FFF2-40B4-BE49-F238E27FC236}">
                  <a16:creationId xmlns:a16="http://schemas.microsoft.com/office/drawing/2014/main" id="{8CB91DDC-CE97-434D-A2C8-D588CBCA4948}"/>
                </a:ext>
              </a:extLst>
            </p:cNvPr>
            <p:cNvSpPr/>
            <p:nvPr/>
          </p:nvSpPr>
          <p:spPr>
            <a:xfrm>
              <a:off x="1058140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1" name="Freeform: Shape 9340">
              <a:extLst>
                <a:ext uri="{FF2B5EF4-FFF2-40B4-BE49-F238E27FC236}">
                  <a16:creationId xmlns:a16="http://schemas.microsoft.com/office/drawing/2014/main" id="{F72852F9-7C47-49E4-B352-0C97D260A1A1}"/>
                </a:ext>
              </a:extLst>
            </p:cNvPr>
            <p:cNvSpPr/>
            <p:nvPr/>
          </p:nvSpPr>
          <p:spPr>
            <a:xfrm>
              <a:off x="10581408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2" name="Freeform: Shape 9341">
              <a:extLst>
                <a:ext uri="{FF2B5EF4-FFF2-40B4-BE49-F238E27FC236}">
                  <a16:creationId xmlns:a16="http://schemas.microsoft.com/office/drawing/2014/main" id="{22D216CD-4572-4CF8-AD67-50D6703899D7}"/>
                </a:ext>
              </a:extLst>
            </p:cNvPr>
            <p:cNvSpPr/>
            <p:nvPr/>
          </p:nvSpPr>
          <p:spPr>
            <a:xfrm>
              <a:off x="10581408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3" name="Freeform: Shape 9342">
              <a:extLst>
                <a:ext uri="{FF2B5EF4-FFF2-40B4-BE49-F238E27FC236}">
                  <a16:creationId xmlns:a16="http://schemas.microsoft.com/office/drawing/2014/main" id="{0ED87046-B3F1-48E4-8BED-BA054F9B2017}"/>
                </a:ext>
              </a:extLst>
            </p:cNvPr>
            <p:cNvSpPr/>
            <p:nvPr/>
          </p:nvSpPr>
          <p:spPr>
            <a:xfrm>
              <a:off x="8289750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4" name="Freeform: Shape 9343">
              <a:extLst>
                <a:ext uri="{FF2B5EF4-FFF2-40B4-BE49-F238E27FC236}">
                  <a16:creationId xmlns:a16="http://schemas.microsoft.com/office/drawing/2014/main" id="{693AE2AA-4861-41E1-8C51-12945FE748DF}"/>
                </a:ext>
              </a:extLst>
            </p:cNvPr>
            <p:cNvSpPr/>
            <p:nvPr/>
          </p:nvSpPr>
          <p:spPr>
            <a:xfrm>
              <a:off x="8289750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5" name="Freeform: Shape 9344">
              <a:extLst>
                <a:ext uri="{FF2B5EF4-FFF2-40B4-BE49-F238E27FC236}">
                  <a16:creationId xmlns:a16="http://schemas.microsoft.com/office/drawing/2014/main" id="{533B0488-0878-478C-818D-3AAA413A3AAD}"/>
                </a:ext>
              </a:extLst>
            </p:cNvPr>
            <p:cNvSpPr/>
            <p:nvPr/>
          </p:nvSpPr>
          <p:spPr>
            <a:xfrm>
              <a:off x="778049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6" name="Freeform: Shape 9345">
              <a:extLst>
                <a:ext uri="{FF2B5EF4-FFF2-40B4-BE49-F238E27FC236}">
                  <a16:creationId xmlns:a16="http://schemas.microsoft.com/office/drawing/2014/main" id="{D68486F7-BC91-43A0-A263-5FE7EAA1EFEC}"/>
                </a:ext>
              </a:extLst>
            </p:cNvPr>
            <p:cNvSpPr/>
            <p:nvPr/>
          </p:nvSpPr>
          <p:spPr>
            <a:xfrm>
              <a:off x="778049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7" name="Freeform: Shape 9346">
              <a:extLst>
                <a:ext uri="{FF2B5EF4-FFF2-40B4-BE49-F238E27FC236}">
                  <a16:creationId xmlns:a16="http://schemas.microsoft.com/office/drawing/2014/main" id="{E4400E54-31D3-439C-AC21-99395BBF446F}"/>
                </a:ext>
              </a:extLst>
            </p:cNvPr>
            <p:cNvSpPr/>
            <p:nvPr/>
          </p:nvSpPr>
          <p:spPr>
            <a:xfrm>
              <a:off x="769561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8" name="Freeform: Shape 9347">
              <a:extLst>
                <a:ext uri="{FF2B5EF4-FFF2-40B4-BE49-F238E27FC236}">
                  <a16:creationId xmlns:a16="http://schemas.microsoft.com/office/drawing/2014/main" id="{F54175D0-CCCE-45C2-8278-0E0DCCAFAF9D}"/>
                </a:ext>
              </a:extLst>
            </p:cNvPr>
            <p:cNvSpPr/>
            <p:nvPr/>
          </p:nvSpPr>
          <p:spPr>
            <a:xfrm>
              <a:off x="7695616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49" name="Freeform: Shape 9348">
              <a:extLst>
                <a:ext uri="{FF2B5EF4-FFF2-40B4-BE49-F238E27FC236}">
                  <a16:creationId xmlns:a16="http://schemas.microsoft.com/office/drawing/2014/main" id="{3EBA72F9-6F02-4F9D-A7DB-12592B9D1D40}"/>
                </a:ext>
              </a:extLst>
            </p:cNvPr>
            <p:cNvSpPr/>
            <p:nvPr/>
          </p:nvSpPr>
          <p:spPr>
            <a:xfrm>
              <a:off x="761074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0" name="Freeform: Shape 9349">
              <a:extLst>
                <a:ext uri="{FF2B5EF4-FFF2-40B4-BE49-F238E27FC236}">
                  <a16:creationId xmlns:a16="http://schemas.microsoft.com/office/drawing/2014/main" id="{102CA53B-8920-47D3-8DA7-390C3BE35C1F}"/>
                </a:ext>
              </a:extLst>
            </p:cNvPr>
            <p:cNvSpPr/>
            <p:nvPr/>
          </p:nvSpPr>
          <p:spPr>
            <a:xfrm>
              <a:off x="761074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1" name="Freeform: Shape 9350">
              <a:extLst>
                <a:ext uri="{FF2B5EF4-FFF2-40B4-BE49-F238E27FC236}">
                  <a16:creationId xmlns:a16="http://schemas.microsoft.com/office/drawing/2014/main" id="{F64E6250-574D-4D5A-B548-2AA25B07C467}"/>
                </a:ext>
              </a:extLst>
            </p:cNvPr>
            <p:cNvSpPr/>
            <p:nvPr/>
          </p:nvSpPr>
          <p:spPr>
            <a:xfrm>
              <a:off x="7525864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2" name="Freeform: Shape 9351">
              <a:extLst>
                <a:ext uri="{FF2B5EF4-FFF2-40B4-BE49-F238E27FC236}">
                  <a16:creationId xmlns:a16="http://schemas.microsoft.com/office/drawing/2014/main" id="{1DAE40A9-C2C5-447F-90C3-A7042FAB8F18}"/>
                </a:ext>
              </a:extLst>
            </p:cNvPr>
            <p:cNvSpPr/>
            <p:nvPr/>
          </p:nvSpPr>
          <p:spPr>
            <a:xfrm>
              <a:off x="7525864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3" name="Freeform: Shape 9352">
              <a:extLst>
                <a:ext uri="{FF2B5EF4-FFF2-40B4-BE49-F238E27FC236}">
                  <a16:creationId xmlns:a16="http://schemas.microsoft.com/office/drawing/2014/main" id="{FC90DDF3-A6ED-4F35-B75B-5D1F1B195FD8}"/>
                </a:ext>
              </a:extLst>
            </p:cNvPr>
            <p:cNvSpPr/>
            <p:nvPr/>
          </p:nvSpPr>
          <p:spPr>
            <a:xfrm>
              <a:off x="744098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4" name="Freeform: Shape 9353">
              <a:extLst>
                <a:ext uri="{FF2B5EF4-FFF2-40B4-BE49-F238E27FC236}">
                  <a16:creationId xmlns:a16="http://schemas.microsoft.com/office/drawing/2014/main" id="{BA0BF3BD-5AF2-464C-89EF-4093C4319D1A}"/>
                </a:ext>
              </a:extLst>
            </p:cNvPr>
            <p:cNvSpPr/>
            <p:nvPr/>
          </p:nvSpPr>
          <p:spPr>
            <a:xfrm>
              <a:off x="7525864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5" name="Freeform: Shape 9354">
              <a:extLst>
                <a:ext uri="{FF2B5EF4-FFF2-40B4-BE49-F238E27FC236}">
                  <a16:creationId xmlns:a16="http://schemas.microsoft.com/office/drawing/2014/main" id="{38FB06B2-C688-43D8-B5C4-8891288986CB}"/>
                </a:ext>
              </a:extLst>
            </p:cNvPr>
            <p:cNvSpPr/>
            <p:nvPr/>
          </p:nvSpPr>
          <p:spPr>
            <a:xfrm>
              <a:off x="744098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6" name="Freeform: Shape 9355">
              <a:extLst>
                <a:ext uri="{FF2B5EF4-FFF2-40B4-BE49-F238E27FC236}">
                  <a16:creationId xmlns:a16="http://schemas.microsoft.com/office/drawing/2014/main" id="{24C84335-791E-4F94-B778-9F9FA193DC27}"/>
                </a:ext>
              </a:extLst>
            </p:cNvPr>
            <p:cNvSpPr/>
            <p:nvPr/>
          </p:nvSpPr>
          <p:spPr>
            <a:xfrm>
              <a:off x="7271235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7" name="Freeform: Shape 9356">
              <a:extLst>
                <a:ext uri="{FF2B5EF4-FFF2-40B4-BE49-F238E27FC236}">
                  <a16:creationId xmlns:a16="http://schemas.microsoft.com/office/drawing/2014/main" id="{4A368C25-55B7-48FE-8728-62A4247A7080}"/>
                </a:ext>
              </a:extLst>
            </p:cNvPr>
            <p:cNvSpPr/>
            <p:nvPr/>
          </p:nvSpPr>
          <p:spPr>
            <a:xfrm>
              <a:off x="7186359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8" name="Freeform: Shape 9357">
              <a:extLst>
                <a:ext uri="{FF2B5EF4-FFF2-40B4-BE49-F238E27FC236}">
                  <a16:creationId xmlns:a16="http://schemas.microsoft.com/office/drawing/2014/main" id="{B568E660-7132-4D87-8003-CE4B6FC27ABC}"/>
                </a:ext>
              </a:extLst>
            </p:cNvPr>
            <p:cNvSpPr/>
            <p:nvPr/>
          </p:nvSpPr>
          <p:spPr>
            <a:xfrm>
              <a:off x="710148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59" name="Freeform: Shape 9358">
              <a:extLst>
                <a:ext uri="{FF2B5EF4-FFF2-40B4-BE49-F238E27FC236}">
                  <a16:creationId xmlns:a16="http://schemas.microsoft.com/office/drawing/2014/main" id="{AF56E84B-1397-43EB-A4DA-042F55062929}"/>
                </a:ext>
              </a:extLst>
            </p:cNvPr>
            <p:cNvSpPr/>
            <p:nvPr/>
          </p:nvSpPr>
          <p:spPr>
            <a:xfrm>
              <a:off x="7101483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0" name="Freeform: Shape 9359">
              <a:extLst>
                <a:ext uri="{FF2B5EF4-FFF2-40B4-BE49-F238E27FC236}">
                  <a16:creationId xmlns:a16="http://schemas.microsoft.com/office/drawing/2014/main" id="{BE653E7A-E71D-4811-865E-E37EC1C39196}"/>
                </a:ext>
              </a:extLst>
            </p:cNvPr>
            <p:cNvSpPr/>
            <p:nvPr/>
          </p:nvSpPr>
          <p:spPr>
            <a:xfrm>
              <a:off x="710148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1" name="Freeform: Shape 9360">
              <a:extLst>
                <a:ext uri="{FF2B5EF4-FFF2-40B4-BE49-F238E27FC236}">
                  <a16:creationId xmlns:a16="http://schemas.microsoft.com/office/drawing/2014/main" id="{5B81B25C-BB2D-40E7-A0CD-621CD950296E}"/>
                </a:ext>
              </a:extLst>
            </p:cNvPr>
            <p:cNvSpPr/>
            <p:nvPr/>
          </p:nvSpPr>
          <p:spPr>
            <a:xfrm>
              <a:off x="710148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2" name="Freeform: Shape 9361">
              <a:extLst>
                <a:ext uri="{FF2B5EF4-FFF2-40B4-BE49-F238E27FC236}">
                  <a16:creationId xmlns:a16="http://schemas.microsoft.com/office/drawing/2014/main" id="{93227545-A657-4091-B224-563D6A618F58}"/>
                </a:ext>
              </a:extLst>
            </p:cNvPr>
            <p:cNvSpPr/>
            <p:nvPr/>
          </p:nvSpPr>
          <p:spPr>
            <a:xfrm>
              <a:off x="7186359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3" name="Freeform: Shape 9362">
              <a:extLst>
                <a:ext uri="{FF2B5EF4-FFF2-40B4-BE49-F238E27FC236}">
                  <a16:creationId xmlns:a16="http://schemas.microsoft.com/office/drawing/2014/main" id="{B46B3A37-3EC6-4EE2-A286-9A46DEAAD1B0}"/>
                </a:ext>
              </a:extLst>
            </p:cNvPr>
            <p:cNvSpPr/>
            <p:nvPr/>
          </p:nvSpPr>
          <p:spPr>
            <a:xfrm>
              <a:off x="6931704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4" name="Freeform: Shape 9363">
              <a:extLst>
                <a:ext uri="{FF2B5EF4-FFF2-40B4-BE49-F238E27FC236}">
                  <a16:creationId xmlns:a16="http://schemas.microsoft.com/office/drawing/2014/main" id="{73CFA452-3897-4FC2-BE0E-732A67241132}"/>
                </a:ext>
              </a:extLst>
            </p:cNvPr>
            <p:cNvSpPr/>
            <p:nvPr/>
          </p:nvSpPr>
          <p:spPr>
            <a:xfrm>
              <a:off x="701658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5" name="Freeform: Shape 9364">
              <a:extLst>
                <a:ext uri="{FF2B5EF4-FFF2-40B4-BE49-F238E27FC236}">
                  <a16:creationId xmlns:a16="http://schemas.microsoft.com/office/drawing/2014/main" id="{B754D13E-8876-49BF-8A67-0E52CAD62BC3}"/>
                </a:ext>
              </a:extLst>
            </p:cNvPr>
            <p:cNvSpPr/>
            <p:nvPr/>
          </p:nvSpPr>
          <p:spPr>
            <a:xfrm>
              <a:off x="6507323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6" name="Freeform: Shape 9365">
              <a:extLst>
                <a:ext uri="{FF2B5EF4-FFF2-40B4-BE49-F238E27FC236}">
                  <a16:creationId xmlns:a16="http://schemas.microsoft.com/office/drawing/2014/main" id="{CCE84073-86A7-4208-89E9-993F5F812383}"/>
                </a:ext>
              </a:extLst>
            </p:cNvPr>
            <p:cNvSpPr/>
            <p:nvPr/>
          </p:nvSpPr>
          <p:spPr>
            <a:xfrm>
              <a:off x="642244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7" name="Freeform: Shape 9366">
              <a:extLst>
                <a:ext uri="{FF2B5EF4-FFF2-40B4-BE49-F238E27FC236}">
                  <a16:creationId xmlns:a16="http://schemas.microsoft.com/office/drawing/2014/main" id="{F0453917-D66E-4B04-A051-293BDD3EC16C}"/>
                </a:ext>
              </a:extLst>
            </p:cNvPr>
            <p:cNvSpPr/>
            <p:nvPr/>
          </p:nvSpPr>
          <p:spPr>
            <a:xfrm>
              <a:off x="642244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8" name="Freeform: Shape 9367">
              <a:extLst>
                <a:ext uri="{FF2B5EF4-FFF2-40B4-BE49-F238E27FC236}">
                  <a16:creationId xmlns:a16="http://schemas.microsoft.com/office/drawing/2014/main" id="{C509ED30-647F-4685-B0BD-81BF3465E6ED}"/>
                </a:ext>
              </a:extLst>
            </p:cNvPr>
            <p:cNvSpPr/>
            <p:nvPr/>
          </p:nvSpPr>
          <p:spPr>
            <a:xfrm>
              <a:off x="6507323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69" name="Freeform: Shape 9368">
              <a:extLst>
                <a:ext uri="{FF2B5EF4-FFF2-40B4-BE49-F238E27FC236}">
                  <a16:creationId xmlns:a16="http://schemas.microsoft.com/office/drawing/2014/main" id="{D92D8539-DEA6-43FE-8F91-CA96F549FFEE}"/>
                </a:ext>
              </a:extLst>
            </p:cNvPr>
            <p:cNvSpPr/>
            <p:nvPr/>
          </p:nvSpPr>
          <p:spPr>
            <a:xfrm>
              <a:off x="6507323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0" name="Freeform: Shape 9369">
              <a:extLst>
                <a:ext uri="{FF2B5EF4-FFF2-40B4-BE49-F238E27FC236}">
                  <a16:creationId xmlns:a16="http://schemas.microsoft.com/office/drawing/2014/main" id="{917A339D-EDB4-40D4-8626-4EB9AD51EEF2}"/>
                </a:ext>
              </a:extLst>
            </p:cNvPr>
            <p:cNvSpPr/>
            <p:nvPr/>
          </p:nvSpPr>
          <p:spPr>
            <a:xfrm>
              <a:off x="6592199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1" name="Freeform: Shape 9370">
              <a:extLst>
                <a:ext uri="{FF2B5EF4-FFF2-40B4-BE49-F238E27FC236}">
                  <a16:creationId xmlns:a16="http://schemas.microsoft.com/office/drawing/2014/main" id="{DB88186A-5C9F-4F5C-B49C-2D11929A6015}"/>
                </a:ext>
              </a:extLst>
            </p:cNvPr>
            <p:cNvSpPr/>
            <p:nvPr/>
          </p:nvSpPr>
          <p:spPr>
            <a:xfrm>
              <a:off x="6592199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2" name="Freeform: Shape 9371">
              <a:extLst>
                <a:ext uri="{FF2B5EF4-FFF2-40B4-BE49-F238E27FC236}">
                  <a16:creationId xmlns:a16="http://schemas.microsoft.com/office/drawing/2014/main" id="{62A8DB9A-0646-41E7-B6D0-0FCDB3055EAF}"/>
                </a:ext>
              </a:extLst>
            </p:cNvPr>
            <p:cNvSpPr/>
            <p:nvPr/>
          </p:nvSpPr>
          <p:spPr>
            <a:xfrm>
              <a:off x="6677075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3" name="Freeform: Shape 9372">
              <a:extLst>
                <a:ext uri="{FF2B5EF4-FFF2-40B4-BE49-F238E27FC236}">
                  <a16:creationId xmlns:a16="http://schemas.microsoft.com/office/drawing/2014/main" id="{B9E067A2-107D-4609-BD72-BFB85576E714}"/>
                </a:ext>
              </a:extLst>
            </p:cNvPr>
            <p:cNvSpPr/>
            <p:nvPr/>
          </p:nvSpPr>
          <p:spPr>
            <a:xfrm>
              <a:off x="633757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4" name="Freeform: Shape 9373">
              <a:extLst>
                <a:ext uri="{FF2B5EF4-FFF2-40B4-BE49-F238E27FC236}">
                  <a16:creationId xmlns:a16="http://schemas.microsoft.com/office/drawing/2014/main" id="{BAF53A25-8ECC-4F23-8376-D289A6E02971}"/>
                </a:ext>
              </a:extLst>
            </p:cNvPr>
            <p:cNvSpPr/>
            <p:nvPr/>
          </p:nvSpPr>
          <p:spPr>
            <a:xfrm>
              <a:off x="608294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5" name="Freeform: Shape 9374">
              <a:extLst>
                <a:ext uri="{FF2B5EF4-FFF2-40B4-BE49-F238E27FC236}">
                  <a16:creationId xmlns:a16="http://schemas.microsoft.com/office/drawing/2014/main" id="{5E8AA56D-A637-43EC-8A88-F48557A92B4A}"/>
                </a:ext>
              </a:extLst>
            </p:cNvPr>
            <p:cNvSpPr/>
            <p:nvPr/>
          </p:nvSpPr>
          <p:spPr>
            <a:xfrm>
              <a:off x="608294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6" name="Freeform: Shape 9375">
              <a:extLst>
                <a:ext uri="{FF2B5EF4-FFF2-40B4-BE49-F238E27FC236}">
                  <a16:creationId xmlns:a16="http://schemas.microsoft.com/office/drawing/2014/main" id="{5B317232-A80A-4056-9F5B-D7950FF012FB}"/>
                </a:ext>
              </a:extLst>
            </p:cNvPr>
            <p:cNvSpPr/>
            <p:nvPr/>
          </p:nvSpPr>
          <p:spPr>
            <a:xfrm>
              <a:off x="6167818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7" name="Freeform: Shape 9376">
              <a:extLst>
                <a:ext uri="{FF2B5EF4-FFF2-40B4-BE49-F238E27FC236}">
                  <a16:creationId xmlns:a16="http://schemas.microsoft.com/office/drawing/2014/main" id="{CBFCE4D8-85FB-4A54-87B4-289C959D9A78}"/>
                </a:ext>
              </a:extLst>
            </p:cNvPr>
            <p:cNvSpPr/>
            <p:nvPr/>
          </p:nvSpPr>
          <p:spPr>
            <a:xfrm>
              <a:off x="6167818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8" name="Freeform: Shape 9377">
              <a:extLst>
                <a:ext uri="{FF2B5EF4-FFF2-40B4-BE49-F238E27FC236}">
                  <a16:creationId xmlns:a16="http://schemas.microsoft.com/office/drawing/2014/main" id="{399E3B22-5C9A-4DDF-B6AF-3170F7864C42}"/>
                </a:ext>
              </a:extLst>
            </p:cNvPr>
            <p:cNvSpPr/>
            <p:nvPr/>
          </p:nvSpPr>
          <p:spPr>
            <a:xfrm>
              <a:off x="6252694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79" name="Freeform: Shape 9378">
              <a:extLst>
                <a:ext uri="{FF2B5EF4-FFF2-40B4-BE49-F238E27FC236}">
                  <a16:creationId xmlns:a16="http://schemas.microsoft.com/office/drawing/2014/main" id="{B4C20BBE-D580-4268-B0EA-CA4F66391766}"/>
                </a:ext>
              </a:extLst>
            </p:cNvPr>
            <p:cNvSpPr/>
            <p:nvPr/>
          </p:nvSpPr>
          <p:spPr>
            <a:xfrm>
              <a:off x="6167818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0" name="Freeform: Shape 9379">
              <a:extLst>
                <a:ext uri="{FF2B5EF4-FFF2-40B4-BE49-F238E27FC236}">
                  <a16:creationId xmlns:a16="http://schemas.microsoft.com/office/drawing/2014/main" id="{A3860AAD-0C0F-462B-864B-DD9614C01967}"/>
                </a:ext>
              </a:extLst>
            </p:cNvPr>
            <p:cNvSpPr/>
            <p:nvPr/>
          </p:nvSpPr>
          <p:spPr>
            <a:xfrm>
              <a:off x="6082942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1" name="Freeform: Shape 9380">
              <a:extLst>
                <a:ext uri="{FF2B5EF4-FFF2-40B4-BE49-F238E27FC236}">
                  <a16:creationId xmlns:a16="http://schemas.microsoft.com/office/drawing/2014/main" id="{7CE885B2-9F46-4676-A08E-21928F60E24E}"/>
                </a:ext>
              </a:extLst>
            </p:cNvPr>
            <p:cNvSpPr/>
            <p:nvPr/>
          </p:nvSpPr>
          <p:spPr>
            <a:xfrm>
              <a:off x="599806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2" name="Freeform: Shape 9381">
              <a:extLst>
                <a:ext uri="{FF2B5EF4-FFF2-40B4-BE49-F238E27FC236}">
                  <a16:creationId xmlns:a16="http://schemas.microsoft.com/office/drawing/2014/main" id="{B920BFD6-0E15-4E9D-AA27-8A1B6F6A9F48}"/>
                </a:ext>
              </a:extLst>
            </p:cNvPr>
            <p:cNvSpPr/>
            <p:nvPr/>
          </p:nvSpPr>
          <p:spPr>
            <a:xfrm>
              <a:off x="5998065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3" name="Freeform: Shape 9382">
              <a:extLst>
                <a:ext uri="{FF2B5EF4-FFF2-40B4-BE49-F238E27FC236}">
                  <a16:creationId xmlns:a16="http://schemas.microsoft.com/office/drawing/2014/main" id="{120E16E2-24B9-497A-B2FB-AA619A8346F5}"/>
                </a:ext>
              </a:extLst>
            </p:cNvPr>
            <p:cNvSpPr/>
            <p:nvPr/>
          </p:nvSpPr>
          <p:spPr>
            <a:xfrm>
              <a:off x="6082942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4" name="Freeform: Shape 9383">
              <a:extLst>
                <a:ext uri="{FF2B5EF4-FFF2-40B4-BE49-F238E27FC236}">
                  <a16:creationId xmlns:a16="http://schemas.microsoft.com/office/drawing/2014/main" id="{3B86C9FB-F6A2-4B79-A0AE-92B14A985C6D}"/>
                </a:ext>
              </a:extLst>
            </p:cNvPr>
            <p:cNvSpPr/>
            <p:nvPr/>
          </p:nvSpPr>
          <p:spPr>
            <a:xfrm>
              <a:off x="6167818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5" name="Freeform: Shape 9384">
              <a:extLst>
                <a:ext uri="{FF2B5EF4-FFF2-40B4-BE49-F238E27FC236}">
                  <a16:creationId xmlns:a16="http://schemas.microsoft.com/office/drawing/2014/main" id="{5D37EF25-DE81-47CB-842F-247A746825DC}"/>
                </a:ext>
              </a:extLst>
            </p:cNvPr>
            <p:cNvSpPr/>
            <p:nvPr/>
          </p:nvSpPr>
          <p:spPr>
            <a:xfrm>
              <a:off x="6252694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6" name="Freeform: Shape 9385">
              <a:extLst>
                <a:ext uri="{FF2B5EF4-FFF2-40B4-BE49-F238E27FC236}">
                  <a16:creationId xmlns:a16="http://schemas.microsoft.com/office/drawing/2014/main" id="{971633A4-524D-404F-92EE-F64484AF029D}"/>
                </a:ext>
              </a:extLst>
            </p:cNvPr>
            <p:cNvSpPr/>
            <p:nvPr/>
          </p:nvSpPr>
          <p:spPr>
            <a:xfrm>
              <a:off x="6252694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7" name="Freeform: Shape 9386">
              <a:extLst>
                <a:ext uri="{FF2B5EF4-FFF2-40B4-BE49-F238E27FC236}">
                  <a16:creationId xmlns:a16="http://schemas.microsoft.com/office/drawing/2014/main" id="{0EE268E2-25BB-47F7-8320-99580413263C}"/>
                </a:ext>
              </a:extLst>
            </p:cNvPr>
            <p:cNvSpPr/>
            <p:nvPr/>
          </p:nvSpPr>
          <p:spPr>
            <a:xfrm>
              <a:off x="6167818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8" name="Freeform: Shape 9387">
              <a:extLst>
                <a:ext uri="{FF2B5EF4-FFF2-40B4-BE49-F238E27FC236}">
                  <a16:creationId xmlns:a16="http://schemas.microsoft.com/office/drawing/2014/main" id="{C78FA04F-647A-4AA3-A052-24B980BA5C10}"/>
                </a:ext>
              </a:extLst>
            </p:cNvPr>
            <p:cNvSpPr/>
            <p:nvPr/>
          </p:nvSpPr>
          <p:spPr>
            <a:xfrm>
              <a:off x="6167818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89" name="Freeform: Shape 9388">
              <a:extLst>
                <a:ext uri="{FF2B5EF4-FFF2-40B4-BE49-F238E27FC236}">
                  <a16:creationId xmlns:a16="http://schemas.microsoft.com/office/drawing/2014/main" id="{23CFF650-28B0-4595-BE0E-E5C854E508BC}"/>
                </a:ext>
              </a:extLst>
            </p:cNvPr>
            <p:cNvSpPr/>
            <p:nvPr/>
          </p:nvSpPr>
          <p:spPr>
            <a:xfrm>
              <a:off x="6252694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0" name="Freeform: Shape 9389">
              <a:extLst>
                <a:ext uri="{FF2B5EF4-FFF2-40B4-BE49-F238E27FC236}">
                  <a16:creationId xmlns:a16="http://schemas.microsoft.com/office/drawing/2014/main" id="{27415623-E9F0-4CC4-882F-E9450EF16095}"/>
                </a:ext>
              </a:extLst>
            </p:cNvPr>
            <p:cNvSpPr/>
            <p:nvPr/>
          </p:nvSpPr>
          <p:spPr>
            <a:xfrm>
              <a:off x="633757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1" name="Freeform: Shape 9390">
              <a:extLst>
                <a:ext uri="{FF2B5EF4-FFF2-40B4-BE49-F238E27FC236}">
                  <a16:creationId xmlns:a16="http://schemas.microsoft.com/office/drawing/2014/main" id="{339E82E6-9825-4B59-8BFB-6A130F0D196D}"/>
                </a:ext>
              </a:extLst>
            </p:cNvPr>
            <p:cNvSpPr/>
            <p:nvPr/>
          </p:nvSpPr>
          <p:spPr>
            <a:xfrm>
              <a:off x="633757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2" name="Freeform: Shape 9391">
              <a:extLst>
                <a:ext uri="{FF2B5EF4-FFF2-40B4-BE49-F238E27FC236}">
                  <a16:creationId xmlns:a16="http://schemas.microsoft.com/office/drawing/2014/main" id="{7B6FD216-CAE4-4A6B-B870-BF0313E462F9}"/>
                </a:ext>
              </a:extLst>
            </p:cNvPr>
            <p:cNvSpPr/>
            <p:nvPr/>
          </p:nvSpPr>
          <p:spPr>
            <a:xfrm>
              <a:off x="6252694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3" name="Freeform: Shape 9392">
              <a:extLst>
                <a:ext uri="{FF2B5EF4-FFF2-40B4-BE49-F238E27FC236}">
                  <a16:creationId xmlns:a16="http://schemas.microsoft.com/office/drawing/2014/main" id="{D7CAB0DB-F506-445C-AB90-538DC0EE794C}"/>
                </a:ext>
              </a:extLst>
            </p:cNvPr>
            <p:cNvSpPr/>
            <p:nvPr/>
          </p:nvSpPr>
          <p:spPr>
            <a:xfrm>
              <a:off x="633757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4" name="Freeform: Shape 9393">
              <a:extLst>
                <a:ext uri="{FF2B5EF4-FFF2-40B4-BE49-F238E27FC236}">
                  <a16:creationId xmlns:a16="http://schemas.microsoft.com/office/drawing/2014/main" id="{F6087C6C-0258-484C-887A-3760B2C717AC}"/>
                </a:ext>
              </a:extLst>
            </p:cNvPr>
            <p:cNvSpPr/>
            <p:nvPr/>
          </p:nvSpPr>
          <p:spPr>
            <a:xfrm>
              <a:off x="642244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5" name="Freeform: Shape 9394">
              <a:extLst>
                <a:ext uri="{FF2B5EF4-FFF2-40B4-BE49-F238E27FC236}">
                  <a16:creationId xmlns:a16="http://schemas.microsoft.com/office/drawing/2014/main" id="{EB0C9AB4-D285-4E2E-A221-5A1043CEFEBB}"/>
                </a:ext>
              </a:extLst>
            </p:cNvPr>
            <p:cNvSpPr/>
            <p:nvPr/>
          </p:nvSpPr>
          <p:spPr>
            <a:xfrm>
              <a:off x="642244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6" name="Freeform: Shape 9395">
              <a:extLst>
                <a:ext uri="{FF2B5EF4-FFF2-40B4-BE49-F238E27FC236}">
                  <a16:creationId xmlns:a16="http://schemas.microsoft.com/office/drawing/2014/main" id="{B49F1276-E5E9-4394-BCB2-8741D657897B}"/>
                </a:ext>
              </a:extLst>
            </p:cNvPr>
            <p:cNvSpPr/>
            <p:nvPr/>
          </p:nvSpPr>
          <p:spPr>
            <a:xfrm>
              <a:off x="650732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7" name="Freeform: Shape 9396">
              <a:extLst>
                <a:ext uri="{FF2B5EF4-FFF2-40B4-BE49-F238E27FC236}">
                  <a16:creationId xmlns:a16="http://schemas.microsoft.com/office/drawing/2014/main" id="{1141C74C-2A08-4EE3-8E52-F162809008B7}"/>
                </a:ext>
              </a:extLst>
            </p:cNvPr>
            <p:cNvSpPr/>
            <p:nvPr/>
          </p:nvSpPr>
          <p:spPr>
            <a:xfrm>
              <a:off x="650732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8" name="Freeform: Shape 9397">
              <a:extLst>
                <a:ext uri="{FF2B5EF4-FFF2-40B4-BE49-F238E27FC236}">
                  <a16:creationId xmlns:a16="http://schemas.microsoft.com/office/drawing/2014/main" id="{CBA80C8D-7FCF-4EA3-8F0C-644FB99964F2}"/>
                </a:ext>
              </a:extLst>
            </p:cNvPr>
            <p:cNvSpPr/>
            <p:nvPr/>
          </p:nvSpPr>
          <p:spPr>
            <a:xfrm>
              <a:off x="6592199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99" name="Freeform: Shape 9398">
              <a:extLst>
                <a:ext uri="{FF2B5EF4-FFF2-40B4-BE49-F238E27FC236}">
                  <a16:creationId xmlns:a16="http://schemas.microsoft.com/office/drawing/2014/main" id="{E2BED2EA-E28C-4798-A746-867BFDF96BDD}"/>
                </a:ext>
              </a:extLst>
            </p:cNvPr>
            <p:cNvSpPr/>
            <p:nvPr/>
          </p:nvSpPr>
          <p:spPr>
            <a:xfrm>
              <a:off x="667707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0" name="Freeform: Shape 9399">
              <a:extLst>
                <a:ext uri="{FF2B5EF4-FFF2-40B4-BE49-F238E27FC236}">
                  <a16:creationId xmlns:a16="http://schemas.microsoft.com/office/drawing/2014/main" id="{F9E82530-2AFC-488C-AC9D-BA51A62D3F69}"/>
                </a:ext>
              </a:extLst>
            </p:cNvPr>
            <p:cNvSpPr/>
            <p:nvPr/>
          </p:nvSpPr>
          <p:spPr>
            <a:xfrm>
              <a:off x="667707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1" name="Freeform: Shape 9400">
              <a:extLst>
                <a:ext uri="{FF2B5EF4-FFF2-40B4-BE49-F238E27FC236}">
                  <a16:creationId xmlns:a16="http://schemas.microsoft.com/office/drawing/2014/main" id="{AA029EF7-9EA7-4405-8C2C-20C7D476FE12}"/>
                </a:ext>
              </a:extLst>
            </p:cNvPr>
            <p:cNvSpPr/>
            <p:nvPr/>
          </p:nvSpPr>
          <p:spPr>
            <a:xfrm>
              <a:off x="676195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2" name="Freeform: Shape 9401">
              <a:extLst>
                <a:ext uri="{FF2B5EF4-FFF2-40B4-BE49-F238E27FC236}">
                  <a16:creationId xmlns:a16="http://schemas.microsoft.com/office/drawing/2014/main" id="{A8504576-33E0-42B9-99F4-9CD496F09B1A}"/>
                </a:ext>
              </a:extLst>
            </p:cNvPr>
            <p:cNvSpPr/>
            <p:nvPr/>
          </p:nvSpPr>
          <p:spPr>
            <a:xfrm>
              <a:off x="659219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3" name="Freeform: Shape 9402">
              <a:extLst>
                <a:ext uri="{FF2B5EF4-FFF2-40B4-BE49-F238E27FC236}">
                  <a16:creationId xmlns:a16="http://schemas.microsoft.com/office/drawing/2014/main" id="{0FD7CC5A-7C9A-4E47-AE55-B8B8BFB99A16}"/>
                </a:ext>
              </a:extLst>
            </p:cNvPr>
            <p:cNvSpPr/>
            <p:nvPr/>
          </p:nvSpPr>
          <p:spPr>
            <a:xfrm>
              <a:off x="650732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4" name="Freeform: Shape 9403">
              <a:extLst>
                <a:ext uri="{FF2B5EF4-FFF2-40B4-BE49-F238E27FC236}">
                  <a16:creationId xmlns:a16="http://schemas.microsoft.com/office/drawing/2014/main" id="{28220C7B-62DD-46B1-9801-45AAF23B8839}"/>
                </a:ext>
              </a:extLst>
            </p:cNvPr>
            <p:cNvSpPr/>
            <p:nvPr/>
          </p:nvSpPr>
          <p:spPr>
            <a:xfrm>
              <a:off x="642244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5" name="Freeform: Shape 9404">
              <a:extLst>
                <a:ext uri="{FF2B5EF4-FFF2-40B4-BE49-F238E27FC236}">
                  <a16:creationId xmlns:a16="http://schemas.microsoft.com/office/drawing/2014/main" id="{BDDE2A8E-296C-4999-B8B5-C9D7D25B0CAC}"/>
                </a:ext>
              </a:extLst>
            </p:cNvPr>
            <p:cNvSpPr/>
            <p:nvPr/>
          </p:nvSpPr>
          <p:spPr>
            <a:xfrm>
              <a:off x="650732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6" name="Freeform: Shape 9405">
              <a:extLst>
                <a:ext uri="{FF2B5EF4-FFF2-40B4-BE49-F238E27FC236}">
                  <a16:creationId xmlns:a16="http://schemas.microsoft.com/office/drawing/2014/main" id="{2F445B52-F721-4A7D-A536-053D5A064417}"/>
                </a:ext>
              </a:extLst>
            </p:cNvPr>
            <p:cNvSpPr/>
            <p:nvPr/>
          </p:nvSpPr>
          <p:spPr>
            <a:xfrm>
              <a:off x="650732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7" name="Freeform: Shape 9406">
              <a:extLst>
                <a:ext uri="{FF2B5EF4-FFF2-40B4-BE49-F238E27FC236}">
                  <a16:creationId xmlns:a16="http://schemas.microsoft.com/office/drawing/2014/main" id="{AB5D04FE-DE07-4844-9F82-75F170852C74}"/>
                </a:ext>
              </a:extLst>
            </p:cNvPr>
            <p:cNvSpPr/>
            <p:nvPr/>
          </p:nvSpPr>
          <p:spPr>
            <a:xfrm>
              <a:off x="642244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8" name="Freeform: Shape 9407">
              <a:extLst>
                <a:ext uri="{FF2B5EF4-FFF2-40B4-BE49-F238E27FC236}">
                  <a16:creationId xmlns:a16="http://schemas.microsoft.com/office/drawing/2014/main" id="{17696D6F-6E30-4341-A78A-AF6C8D6BFF09}"/>
                </a:ext>
              </a:extLst>
            </p:cNvPr>
            <p:cNvSpPr/>
            <p:nvPr/>
          </p:nvSpPr>
          <p:spPr>
            <a:xfrm>
              <a:off x="642244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09" name="Freeform: Shape 9408">
              <a:extLst>
                <a:ext uri="{FF2B5EF4-FFF2-40B4-BE49-F238E27FC236}">
                  <a16:creationId xmlns:a16="http://schemas.microsoft.com/office/drawing/2014/main" id="{05034563-F7A1-4246-9C94-707303A1FF97}"/>
                </a:ext>
              </a:extLst>
            </p:cNvPr>
            <p:cNvSpPr/>
            <p:nvPr/>
          </p:nvSpPr>
          <p:spPr>
            <a:xfrm>
              <a:off x="6507323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0" name="Freeform: Shape 9409">
              <a:extLst>
                <a:ext uri="{FF2B5EF4-FFF2-40B4-BE49-F238E27FC236}">
                  <a16:creationId xmlns:a16="http://schemas.microsoft.com/office/drawing/2014/main" id="{60B28011-54F7-4742-9DFF-5C2D5223D93D}"/>
                </a:ext>
              </a:extLst>
            </p:cNvPr>
            <p:cNvSpPr/>
            <p:nvPr/>
          </p:nvSpPr>
          <p:spPr>
            <a:xfrm>
              <a:off x="6592199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1" name="Freeform: Shape 9410">
              <a:extLst>
                <a:ext uri="{FF2B5EF4-FFF2-40B4-BE49-F238E27FC236}">
                  <a16:creationId xmlns:a16="http://schemas.microsoft.com/office/drawing/2014/main" id="{CEF0D8CA-9CEB-43AF-BBC8-0BECCFA3CEE0}"/>
                </a:ext>
              </a:extLst>
            </p:cNvPr>
            <p:cNvSpPr/>
            <p:nvPr/>
          </p:nvSpPr>
          <p:spPr>
            <a:xfrm>
              <a:off x="6592199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2" name="Freeform: Shape 9411">
              <a:extLst>
                <a:ext uri="{FF2B5EF4-FFF2-40B4-BE49-F238E27FC236}">
                  <a16:creationId xmlns:a16="http://schemas.microsoft.com/office/drawing/2014/main" id="{A0213B82-B68E-42CF-9548-ADF66EAB8401}"/>
                </a:ext>
              </a:extLst>
            </p:cNvPr>
            <p:cNvSpPr/>
            <p:nvPr/>
          </p:nvSpPr>
          <p:spPr>
            <a:xfrm>
              <a:off x="667707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3" name="Freeform: Shape 9412">
              <a:extLst>
                <a:ext uri="{FF2B5EF4-FFF2-40B4-BE49-F238E27FC236}">
                  <a16:creationId xmlns:a16="http://schemas.microsoft.com/office/drawing/2014/main" id="{E114F69A-2AEB-4A4F-9224-5D179F94FC6D}"/>
                </a:ext>
              </a:extLst>
            </p:cNvPr>
            <p:cNvSpPr/>
            <p:nvPr/>
          </p:nvSpPr>
          <p:spPr>
            <a:xfrm>
              <a:off x="676195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4" name="Freeform: Shape 9413">
              <a:extLst>
                <a:ext uri="{FF2B5EF4-FFF2-40B4-BE49-F238E27FC236}">
                  <a16:creationId xmlns:a16="http://schemas.microsoft.com/office/drawing/2014/main" id="{438BF560-542E-4023-A824-39FD0D02B8BA}"/>
                </a:ext>
              </a:extLst>
            </p:cNvPr>
            <p:cNvSpPr/>
            <p:nvPr/>
          </p:nvSpPr>
          <p:spPr>
            <a:xfrm>
              <a:off x="676195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5" name="Freeform: Shape 9414">
              <a:extLst>
                <a:ext uri="{FF2B5EF4-FFF2-40B4-BE49-F238E27FC236}">
                  <a16:creationId xmlns:a16="http://schemas.microsoft.com/office/drawing/2014/main" id="{B62A356A-E67F-4F1E-9F24-4B1C9BECD508}"/>
                </a:ext>
              </a:extLst>
            </p:cNvPr>
            <p:cNvSpPr/>
            <p:nvPr/>
          </p:nvSpPr>
          <p:spPr>
            <a:xfrm>
              <a:off x="667707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6" name="Freeform: Shape 9415">
              <a:extLst>
                <a:ext uri="{FF2B5EF4-FFF2-40B4-BE49-F238E27FC236}">
                  <a16:creationId xmlns:a16="http://schemas.microsoft.com/office/drawing/2014/main" id="{7FCFB613-3C64-47C7-90C8-4A8BC1A15218}"/>
                </a:ext>
              </a:extLst>
            </p:cNvPr>
            <p:cNvSpPr/>
            <p:nvPr/>
          </p:nvSpPr>
          <p:spPr>
            <a:xfrm>
              <a:off x="667707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7" name="Freeform: Shape 9416">
              <a:extLst>
                <a:ext uri="{FF2B5EF4-FFF2-40B4-BE49-F238E27FC236}">
                  <a16:creationId xmlns:a16="http://schemas.microsoft.com/office/drawing/2014/main" id="{22B7FF18-CF4C-4098-A266-A15C1F4B6DD0}"/>
                </a:ext>
              </a:extLst>
            </p:cNvPr>
            <p:cNvSpPr/>
            <p:nvPr/>
          </p:nvSpPr>
          <p:spPr>
            <a:xfrm>
              <a:off x="6592199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8" name="Freeform: Shape 9417">
              <a:extLst>
                <a:ext uri="{FF2B5EF4-FFF2-40B4-BE49-F238E27FC236}">
                  <a16:creationId xmlns:a16="http://schemas.microsoft.com/office/drawing/2014/main" id="{7259FFDF-0CEA-45B4-B071-EEDE3B1ED62A}"/>
                </a:ext>
              </a:extLst>
            </p:cNvPr>
            <p:cNvSpPr/>
            <p:nvPr/>
          </p:nvSpPr>
          <p:spPr>
            <a:xfrm>
              <a:off x="6592199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19" name="Freeform: Shape 9418">
              <a:extLst>
                <a:ext uri="{FF2B5EF4-FFF2-40B4-BE49-F238E27FC236}">
                  <a16:creationId xmlns:a16="http://schemas.microsoft.com/office/drawing/2014/main" id="{A85DA618-ABEA-4E03-9D7F-0565951B46F4}"/>
                </a:ext>
              </a:extLst>
            </p:cNvPr>
            <p:cNvSpPr/>
            <p:nvPr/>
          </p:nvSpPr>
          <p:spPr>
            <a:xfrm>
              <a:off x="6082942" y="25637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0" name="Freeform: Shape 9419">
              <a:extLst>
                <a:ext uri="{FF2B5EF4-FFF2-40B4-BE49-F238E27FC236}">
                  <a16:creationId xmlns:a16="http://schemas.microsoft.com/office/drawing/2014/main" id="{2FB7823C-7489-4575-96C4-1CE74BF94AFD}"/>
                </a:ext>
              </a:extLst>
            </p:cNvPr>
            <p:cNvSpPr/>
            <p:nvPr/>
          </p:nvSpPr>
          <p:spPr>
            <a:xfrm>
              <a:off x="608294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1" name="Freeform: Shape 9420">
              <a:extLst>
                <a:ext uri="{FF2B5EF4-FFF2-40B4-BE49-F238E27FC236}">
                  <a16:creationId xmlns:a16="http://schemas.microsoft.com/office/drawing/2014/main" id="{5F72FF90-BF08-4EDE-A24C-ABDF331976D2}"/>
                </a:ext>
              </a:extLst>
            </p:cNvPr>
            <p:cNvSpPr/>
            <p:nvPr/>
          </p:nvSpPr>
          <p:spPr>
            <a:xfrm>
              <a:off x="6167818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2" name="Freeform: Shape 9421">
              <a:extLst>
                <a:ext uri="{FF2B5EF4-FFF2-40B4-BE49-F238E27FC236}">
                  <a16:creationId xmlns:a16="http://schemas.microsoft.com/office/drawing/2014/main" id="{802F1AD3-2F2B-417E-BCBB-584BF4144CC5}"/>
                </a:ext>
              </a:extLst>
            </p:cNvPr>
            <p:cNvSpPr/>
            <p:nvPr/>
          </p:nvSpPr>
          <p:spPr>
            <a:xfrm>
              <a:off x="6167818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3" name="Freeform: Shape 9422">
              <a:extLst>
                <a:ext uri="{FF2B5EF4-FFF2-40B4-BE49-F238E27FC236}">
                  <a16:creationId xmlns:a16="http://schemas.microsoft.com/office/drawing/2014/main" id="{5D861BA1-5EB3-4A34-84C1-5787858225CC}"/>
                </a:ext>
              </a:extLst>
            </p:cNvPr>
            <p:cNvSpPr/>
            <p:nvPr/>
          </p:nvSpPr>
          <p:spPr>
            <a:xfrm>
              <a:off x="608294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4" name="Freeform: Shape 9423">
              <a:extLst>
                <a:ext uri="{FF2B5EF4-FFF2-40B4-BE49-F238E27FC236}">
                  <a16:creationId xmlns:a16="http://schemas.microsoft.com/office/drawing/2014/main" id="{B16E452D-80F0-4389-BE1D-F5F172EE194B}"/>
                </a:ext>
              </a:extLst>
            </p:cNvPr>
            <p:cNvSpPr/>
            <p:nvPr/>
          </p:nvSpPr>
          <p:spPr>
            <a:xfrm>
              <a:off x="6082942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5" name="Freeform: Shape 9424">
              <a:extLst>
                <a:ext uri="{FF2B5EF4-FFF2-40B4-BE49-F238E27FC236}">
                  <a16:creationId xmlns:a16="http://schemas.microsoft.com/office/drawing/2014/main" id="{312123BC-7652-4D00-B203-E7DEB46CE0CC}"/>
                </a:ext>
              </a:extLst>
            </p:cNvPr>
            <p:cNvSpPr/>
            <p:nvPr/>
          </p:nvSpPr>
          <p:spPr>
            <a:xfrm>
              <a:off x="6167818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6" name="Freeform: Shape 9425">
              <a:extLst>
                <a:ext uri="{FF2B5EF4-FFF2-40B4-BE49-F238E27FC236}">
                  <a16:creationId xmlns:a16="http://schemas.microsoft.com/office/drawing/2014/main" id="{70A76E42-25AA-4BC2-BC12-E5FDF03C0D17}"/>
                </a:ext>
              </a:extLst>
            </p:cNvPr>
            <p:cNvSpPr/>
            <p:nvPr/>
          </p:nvSpPr>
          <p:spPr>
            <a:xfrm>
              <a:off x="6252694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7" name="Freeform: Shape 9426">
              <a:extLst>
                <a:ext uri="{FF2B5EF4-FFF2-40B4-BE49-F238E27FC236}">
                  <a16:creationId xmlns:a16="http://schemas.microsoft.com/office/drawing/2014/main" id="{88C3AB5B-C918-4758-9AC3-0318D5B50BED}"/>
                </a:ext>
              </a:extLst>
            </p:cNvPr>
            <p:cNvSpPr/>
            <p:nvPr/>
          </p:nvSpPr>
          <p:spPr>
            <a:xfrm>
              <a:off x="633757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8" name="Freeform: Shape 9427">
              <a:extLst>
                <a:ext uri="{FF2B5EF4-FFF2-40B4-BE49-F238E27FC236}">
                  <a16:creationId xmlns:a16="http://schemas.microsoft.com/office/drawing/2014/main" id="{BCA2F32D-CCAA-47B6-968C-1D7791C2B6AD}"/>
                </a:ext>
              </a:extLst>
            </p:cNvPr>
            <p:cNvSpPr/>
            <p:nvPr/>
          </p:nvSpPr>
          <p:spPr>
            <a:xfrm>
              <a:off x="6252694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29" name="Freeform: Shape 9428">
              <a:extLst>
                <a:ext uri="{FF2B5EF4-FFF2-40B4-BE49-F238E27FC236}">
                  <a16:creationId xmlns:a16="http://schemas.microsoft.com/office/drawing/2014/main" id="{F84C297C-D917-402C-A003-D08415FD001B}"/>
                </a:ext>
              </a:extLst>
            </p:cNvPr>
            <p:cNvSpPr/>
            <p:nvPr/>
          </p:nvSpPr>
          <p:spPr>
            <a:xfrm>
              <a:off x="5998072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0" name="Freeform: Shape 9429">
              <a:extLst>
                <a:ext uri="{FF2B5EF4-FFF2-40B4-BE49-F238E27FC236}">
                  <a16:creationId xmlns:a16="http://schemas.microsoft.com/office/drawing/2014/main" id="{0DA50BAA-5DCD-4D93-AB86-8FE1854B2CE6}"/>
                </a:ext>
              </a:extLst>
            </p:cNvPr>
            <p:cNvSpPr/>
            <p:nvPr/>
          </p:nvSpPr>
          <p:spPr>
            <a:xfrm>
              <a:off x="5828319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1" name="Freeform: Shape 9430">
              <a:extLst>
                <a:ext uri="{FF2B5EF4-FFF2-40B4-BE49-F238E27FC236}">
                  <a16:creationId xmlns:a16="http://schemas.microsoft.com/office/drawing/2014/main" id="{BD6394E5-9DB4-44F1-A216-A47FB8F6C7F4}"/>
                </a:ext>
              </a:extLst>
            </p:cNvPr>
            <p:cNvSpPr/>
            <p:nvPr/>
          </p:nvSpPr>
          <p:spPr>
            <a:xfrm>
              <a:off x="464005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2" name="Freeform: Shape 9431">
              <a:extLst>
                <a:ext uri="{FF2B5EF4-FFF2-40B4-BE49-F238E27FC236}">
                  <a16:creationId xmlns:a16="http://schemas.microsoft.com/office/drawing/2014/main" id="{AA5DE14F-F707-4049-9B4B-3B01CE0E302C}"/>
                </a:ext>
              </a:extLst>
            </p:cNvPr>
            <p:cNvSpPr/>
            <p:nvPr/>
          </p:nvSpPr>
          <p:spPr>
            <a:xfrm>
              <a:off x="447030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3" name="Freeform: Shape 9432">
              <a:extLst>
                <a:ext uri="{FF2B5EF4-FFF2-40B4-BE49-F238E27FC236}">
                  <a16:creationId xmlns:a16="http://schemas.microsoft.com/office/drawing/2014/main" id="{033AB44C-0308-43EB-9513-789A4778ADB3}"/>
                </a:ext>
              </a:extLst>
            </p:cNvPr>
            <p:cNvSpPr/>
            <p:nvPr/>
          </p:nvSpPr>
          <p:spPr>
            <a:xfrm>
              <a:off x="447030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4" name="Freeform: Shape 9433">
              <a:extLst>
                <a:ext uri="{FF2B5EF4-FFF2-40B4-BE49-F238E27FC236}">
                  <a16:creationId xmlns:a16="http://schemas.microsoft.com/office/drawing/2014/main" id="{ECECD1FD-18C5-491D-AC93-D0526DBCB3DF}"/>
                </a:ext>
              </a:extLst>
            </p:cNvPr>
            <p:cNvSpPr/>
            <p:nvPr/>
          </p:nvSpPr>
          <p:spPr>
            <a:xfrm>
              <a:off x="4555176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5" name="Freeform: Shape 9434">
              <a:extLst>
                <a:ext uri="{FF2B5EF4-FFF2-40B4-BE49-F238E27FC236}">
                  <a16:creationId xmlns:a16="http://schemas.microsoft.com/office/drawing/2014/main" id="{7D03EC43-B62A-40A2-9D9F-9FD3C801F8BC}"/>
                </a:ext>
              </a:extLst>
            </p:cNvPr>
            <p:cNvSpPr/>
            <p:nvPr/>
          </p:nvSpPr>
          <p:spPr>
            <a:xfrm>
              <a:off x="4640052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6" name="Freeform: Shape 9435">
              <a:extLst>
                <a:ext uri="{FF2B5EF4-FFF2-40B4-BE49-F238E27FC236}">
                  <a16:creationId xmlns:a16="http://schemas.microsoft.com/office/drawing/2014/main" id="{4883D0BB-23D2-4CCB-818A-F398CFF94099}"/>
                </a:ext>
              </a:extLst>
            </p:cNvPr>
            <p:cNvSpPr/>
            <p:nvPr/>
          </p:nvSpPr>
          <p:spPr>
            <a:xfrm>
              <a:off x="4640052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7" name="Freeform: Shape 9436">
              <a:extLst>
                <a:ext uri="{FF2B5EF4-FFF2-40B4-BE49-F238E27FC236}">
                  <a16:creationId xmlns:a16="http://schemas.microsoft.com/office/drawing/2014/main" id="{E6A91960-C36F-4A61-B8B3-E3A52E354772}"/>
                </a:ext>
              </a:extLst>
            </p:cNvPr>
            <p:cNvSpPr/>
            <p:nvPr/>
          </p:nvSpPr>
          <p:spPr>
            <a:xfrm>
              <a:off x="4640052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8" name="Freeform: Shape 9437">
              <a:extLst>
                <a:ext uri="{FF2B5EF4-FFF2-40B4-BE49-F238E27FC236}">
                  <a16:creationId xmlns:a16="http://schemas.microsoft.com/office/drawing/2014/main" id="{7B76FD89-0399-4A56-A75B-D11CE12F42F3}"/>
                </a:ext>
              </a:extLst>
            </p:cNvPr>
            <p:cNvSpPr/>
            <p:nvPr/>
          </p:nvSpPr>
          <p:spPr>
            <a:xfrm>
              <a:off x="4724928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39" name="Freeform: Shape 9438">
              <a:extLst>
                <a:ext uri="{FF2B5EF4-FFF2-40B4-BE49-F238E27FC236}">
                  <a16:creationId xmlns:a16="http://schemas.microsoft.com/office/drawing/2014/main" id="{4A9B61AF-2B62-4778-A2A2-0CB52FCBC8F4}"/>
                </a:ext>
              </a:extLst>
            </p:cNvPr>
            <p:cNvSpPr/>
            <p:nvPr/>
          </p:nvSpPr>
          <p:spPr>
            <a:xfrm>
              <a:off x="4724928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0" name="Freeform: Shape 9439">
              <a:extLst>
                <a:ext uri="{FF2B5EF4-FFF2-40B4-BE49-F238E27FC236}">
                  <a16:creationId xmlns:a16="http://schemas.microsoft.com/office/drawing/2014/main" id="{1642CE0A-328F-41B8-91A5-16CAC56241DA}"/>
                </a:ext>
              </a:extLst>
            </p:cNvPr>
            <p:cNvSpPr/>
            <p:nvPr/>
          </p:nvSpPr>
          <p:spPr>
            <a:xfrm>
              <a:off x="4809805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1" name="Freeform: Shape 9440">
              <a:extLst>
                <a:ext uri="{FF2B5EF4-FFF2-40B4-BE49-F238E27FC236}">
                  <a16:creationId xmlns:a16="http://schemas.microsoft.com/office/drawing/2014/main" id="{2C37A1E4-2104-45F8-B396-E9C352037424}"/>
                </a:ext>
              </a:extLst>
            </p:cNvPr>
            <p:cNvSpPr/>
            <p:nvPr/>
          </p:nvSpPr>
          <p:spPr>
            <a:xfrm>
              <a:off x="4894681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2" name="Freeform: Shape 9441">
              <a:extLst>
                <a:ext uri="{FF2B5EF4-FFF2-40B4-BE49-F238E27FC236}">
                  <a16:creationId xmlns:a16="http://schemas.microsoft.com/office/drawing/2014/main" id="{6DC916D4-659A-4765-8E81-4BB569F32E14}"/>
                </a:ext>
              </a:extLst>
            </p:cNvPr>
            <p:cNvSpPr/>
            <p:nvPr/>
          </p:nvSpPr>
          <p:spPr>
            <a:xfrm>
              <a:off x="4979557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3" name="Freeform: Shape 9442">
              <a:extLst>
                <a:ext uri="{FF2B5EF4-FFF2-40B4-BE49-F238E27FC236}">
                  <a16:creationId xmlns:a16="http://schemas.microsoft.com/office/drawing/2014/main" id="{D6630A0F-68B8-4B22-A557-D3F1BC6BE5DD}"/>
                </a:ext>
              </a:extLst>
            </p:cNvPr>
            <p:cNvSpPr/>
            <p:nvPr/>
          </p:nvSpPr>
          <p:spPr>
            <a:xfrm>
              <a:off x="5064433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4" name="Freeform: Shape 9443">
              <a:extLst>
                <a:ext uri="{FF2B5EF4-FFF2-40B4-BE49-F238E27FC236}">
                  <a16:creationId xmlns:a16="http://schemas.microsoft.com/office/drawing/2014/main" id="{EEBDEF74-D1BB-4241-9073-1F84B00C3F1D}"/>
                </a:ext>
              </a:extLst>
            </p:cNvPr>
            <p:cNvSpPr/>
            <p:nvPr/>
          </p:nvSpPr>
          <p:spPr>
            <a:xfrm>
              <a:off x="5149310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5" name="Freeform: Shape 9444">
              <a:extLst>
                <a:ext uri="{FF2B5EF4-FFF2-40B4-BE49-F238E27FC236}">
                  <a16:creationId xmlns:a16="http://schemas.microsoft.com/office/drawing/2014/main" id="{8C92BD2F-1773-4498-8F25-CFAF84D80540}"/>
                </a:ext>
              </a:extLst>
            </p:cNvPr>
            <p:cNvSpPr/>
            <p:nvPr/>
          </p:nvSpPr>
          <p:spPr>
            <a:xfrm>
              <a:off x="5149310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6" name="Freeform: Shape 9445">
              <a:extLst>
                <a:ext uri="{FF2B5EF4-FFF2-40B4-BE49-F238E27FC236}">
                  <a16:creationId xmlns:a16="http://schemas.microsoft.com/office/drawing/2014/main" id="{7773332B-72C9-483F-B7A5-DD55CCC2847C}"/>
                </a:ext>
              </a:extLst>
            </p:cNvPr>
            <p:cNvSpPr/>
            <p:nvPr/>
          </p:nvSpPr>
          <p:spPr>
            <a:xfrm>
              <a:off x="5234186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7" name="Freeform: Shape 9446">
              <a:extLst>
                <a:ext uri="{FF2B5EF4-FFF2-40B4-BE49-F238E27FC236}">
                  <a16:creationId xmlns:a16="http://schemas.microsoft.com/office/drawing/2014/main" id="{F642EDA1-E0B3-4174-88B0-3249282FA52F}"/>
                </a:ext>
              </a:extLst>
            </p:cNvPr>
            <p:cNvSpPr/>
            <p:nvPr/>
          </p:nvSpPr>
          <p:spPr>
            <a:xfrm>
              <a:off x="5319062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8" name="Freeform: Shape 9447">
              <a:extLst>
                <a:ext uri="{FF2B5EF4-FFF2-40B4-BE49-F238E27FC236}">
                  <a16:creationId xmlns:a16="http://schemas.microsoft.com/office/drawing/2014/main" id="{C1FBC5E1-1918-4BAA-9B14-7FD6BEF750DD}"/>
                </a:ext>
              </a:extLst>
            </p:cNvPr>
            <p:cNvSpPr/>
            <p:nvPr/>
          </p:nvSpPr>
          <p:spPr>
            <a:xfrm>
              <a:off x="5403938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49" name="Freeform: Shape 9448">
              <a:extLst>
                <a:ext uri="{FF2B5EF4-FFF2-40B4-BE49-F238E27FC236}">
                  <a16:creationId xmlns:a16="http://schemas.microsoft.com/office/drawing/2014/main" id="{EE26C430-CE1F-4C1C-8FDE-9F6D23EF0926}"/>
                </a:ext>
              </a:extLst>
            </p:cNvPr>
            <p:cNvSpPr/>
            <p:nvPr/>
          </p:nvSpPr>
          <p:spPr>
            <a:xfrm>
              <a:off x="5488815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0" name="Freeform: Shape 9449">
              <a:extLst>
                <a:ext uri="{FF2B5EF4-FFF2-40B4-BE49-F238E27FC236}">
                  <a16:creationId xmlns:a16="http://schemas.microsoft.com/office/drawing/2014/main" id="{3C791A19-FA7E-4422-B106-2E9D93A6AF4E}"/>
                </a:ext>
              </a:extLst>
            </p:cNvPr>
            <p:cNvSpPr/>
            <p:nvPr/>
          </p:nvSpPr>
          <p:spPr>
            <a:xfrm>
              <a:off x="6082942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1" name="Freeform: Shape 9450">
              <a:extLst>
                <a:ext uri="{FF2B5EF4-FFF2-40B4-BE49-F238E27FC236}">
                  <a16:creationId xmlns:a16="http://schemas.microsoft.com/office/drawing/2014/main" id="{F987F1A3-A4B6-43E8-B014-7B0DD278ACFF}"/>
                </a:ext>
              </a:extLst>
            </p:cNvPr>
            <p:cNvSpPr/>
            <p:nvPr/>
          </p:nvSpPr>
          <p:spPr>
            <a:xfrm>
              <a:off x="616781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2" name="Freeform: Shape 9451">
              <a:extLst>
                <a:ext uri="{FF2B5EF4-FFF2-40B4-BE49-F238E27FC236}">
                  <a16:creationId xmlns:a16="http://schemas.microsoft.com/office/drawing/2014/main" id="{039AE1A5-ECCE-44DA-AB70-089AC907F134}"/>
                </a:ext>
              </a:extLst>
            </p:cNvPr>
            <p:cNvSpPr/>
            <p:nvPr/>
          </p:nvSpPr>
          <p:spPr>
            <a:xfrm>
              <a:off x="6167818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3" name="Freeform: Shape 9452">
              <a:extLst>
                <a:ext uri="{FF2B5EF4-FFF2-40B4-BE49-F238E27FC236}">
                  <a16:creationId xmlns:a16="http://schemas.microsoft.com/office/drawing/2014/main" id="{FA7A08ED-DC7F-4BCE-99C2-16AC465E4710}"/>
                </a:ext>
              </a:extLst>
            </p:cNvPr>
            <p:cNvSpPr/>
            <p:nvPr/>
          </p:nvSpPr>
          <p:spPr>
            <a:xfrm>
              <a:off x="6167818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4" name="Freeform: Shape 9453">
              <a:extLst>
                <a:ext uri="{FF2B5EF4-FFF2-40B4-BE49-F238E27FC236}">
                  <a16:creationId xmlns:a16="http://schemas.microsoft.com/office/drawing/2014/main" id="{4EF7EAAB-A923-471C-A175-B93177C1DFB0}"/>
                </a:ext>
              </a:extLst>
            </p:cNvPr>
            <p:cNvSpPr/>
            <p:nvPr/>
          </p:nvSpPr>
          <p:spPr>
            <a:xfrm>
              <a:off x="6252694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5" name="Freeform: Shape 9454">
              <a:extLst>
                <a:ext uri="{FF2B5EF4-FFF2-40B4-BE49-F238E27FC236}">
                  <a16:creationId xmlns:a16="http://schemas.microsoft.com/office/drawing/2014/main" id="{5076DF3B-B998-4655-8F9E-CBFF6D4397C4}"/>
                </a:ext>
              </a:extLst>
            </p:cNvPr>
            <p:cNvSpPr/>
            <p:nvPr/>
          </p:nvSpPr>
          <p:spPr>
            <a:xfrm>
              <a:off x="6337570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6" name="Freeform: Shape 9455">
              <a:extLst>
                <a:ext uri="{FF2B5EF4-FFF2-40B4-BE49-F238E27FC236}">
                  <a16:creationId xmlns:a16="http://schemas.microsoft.com/office/drawing/2014/main" id="{30300171-A96E-4C72-91DC-B30F66EEF88F}"/>
                </a:ext>
              </a:extLst>
            </p:cNvPr>
            <p:cNvSpPr/>
            <p:nvPr/>
          </p:nvSpPr>
          <p:spPr>
            <a:xfrm>
              <a:off x="6761951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7" name="Freeform: Shape 9456">
              <a:extLst>
                <a:ext uri="{FF2B5EF4-FFF2-40B4-BE49-F238E27FC236}">
                  <a16:creationId xmlns:a16="http://schemas.microsoft.com/office/drawing/2014/main" id="{6B567A24-CF64-46DB-BD79-D4758E17C543}"/>
                </a:ext>
              </a:extLst>
            </p:cNvPr>
            <p:cNvSpPr/>
            <p:nvPr/>
          </p:nvSpPr>
          <p:spPr>
            <a:xfrm>
              <a:off x="6931704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8" name="Freeform: Shape 9457">
              <a:extLst>
                <a:ext uri="{FF2B5EF4-FFF2-40B4-BE49-F238E27FC236}">
                  <a16:creationId xmlns:a16="http://schemas.microsoft.com/office/drawing/2014/main" id="{FBE99D00-7F2E-4CF0-A78B-8D2DC3933918}"/>
                </a:ext>
              </a:extLst>
            </p:cNvPr>
            <p:cNvSpPr/>
            <p:nvPr/>
          </p:nvSpPr>
          <p:spPr>
            <a:xfrm>
              <a:off x="6931704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59" name="Freeform: Shape 9458">
              <a:extLst>
                <a:ext uri="{FF2B5EF4-FFF2-40B4-BE49-F238E27FC236}">
                  <a16:creationId xmlns:a16="http://schemas.microsoft.com/office/drawing/2014/main" id="{370DA61A-E8F7-4EBE-B3A2-419E5D02656D}"/>
                </a:ext>
              </a:extLst>
            </p:cNvPr>
            <p:cNvSpPr/>
            <p:nvPr/>
          </p:nvSpPr>
          <p:spPr>
            <a:xfrm>
              <a:off x="7016580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0" name="Freeform: Shape 9459">
              <a:extLst>
                <a:ext uri="{FF2B5EF4-FFF2-40B4-BE49-F238E27FC236}">
                  <a16:creationId xmlns:a16="http://schemas.microsoft.com/office/drawing/2014/main" id="{993A2A89-F25D-41F6-B49E-9EED36756DAF}"/>
                </a:ext>
              </a:extLst>
            </p:cNvPr>
            <p:cNvSpPr/>
            <p:nvPr/>
          </p:nvSpPr>
          <p:spPr>
            <a:xfrm>
              <a:off x="6252694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1" name="Freeform: Shape 9460">
              <a:extLst>
                <a:ext uri="{FF2B5EF4-FFF2-40B4-BE49-F238E27FC236}">
                  <a16:creationId xmlns:a16="http://schemas.microsoft.com/office/drawing/2014/main" id="{FF8FAD45-E111-4866-BA4E-868C48FC32D3}"/>
                </a:ext>
              </a:extLst>
            </p:cNvPr>
            <p:cNvSpPr/>
            <p:nvPr/>
          </p:nvSpPr>
          <p:spPr>
            <a:xfrm>
              <a:off x="5319062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2" name="Freeform: Shape 9461">
              <a:extLst>
                <a:ext uri="{FF2B5EF4-FFF2-40B4-BE49-F238E27FC236}">
                  <a16:creationId xmlns:a16="http://schemas.microsoft.com/office/drawing/2014/main" id="{F05FD6D8-30EE-4B56-A029-AAB08389CC17}"/>
                </a:ext>
              </a:extLst>
            </p:cNvPr>
            <p:cNvSpPr/>
            <p:nvPr/>
          </p:nvSpPr>
          <p:spPr>
            <a:xfrm>
              <a:off x="5234186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3" name="Freeform: Shape 9462">
              <a:extLst>
                <a:ext uri="{FF2B5EF4-FFF2-40B4-BE49-F238E27FC236}">
                  <a16:creationId xmlns:a16="http://schemas.microsoft.com/office/drawing/2014/main" id="{E72D0CEC-40F9-43C6-9A6E-43EAD4BC5479}"/>
                </a:ext>
              </a:extLst>
            </p:cNvPr>
            <p:cNvSpPr/>
            <p:nvPr/>
          </p:nvSpPr>
          <p:spPr>
            <a:xfrm>
              <a:off x="5064433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4" name="Freeform: Shape 9463">
              <a:extLst>
                <a:ext uri="{FF2B5EF4-FFF2-40B4-BE49-F238E27FC236}">
                  <a16:creationId xmlns:a16="http://schemas.microsoft.com/office/drawing/2014/main" id="{57275636-0A70-44D6-B518-E7644CDC23B3}"/>
                </a:ext>
              </a:extLst>
            </p:cNvPr>
            <p:cNvSpPr/>
            <p:nvPr/>
          </p:nvSpPr>
          <p:spPr>
            <a:xfrm>
              <a:off x="5064433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5" name="Freeform: Shape 9464">
              <a:extLst>
                <a:ext uri="{FF2B5EF4-FFF2-40B4-BE49-F238E27FC236}">
                  <a16:creationId xmlns:a16="http://schemas.microsoft.com/office/drawing/2014/main" id="{D759DC38-047B-41B9-84DB-BE78DB40E940}"/>
                </a:ext>
              </a:extLst>
            </p:cNvPr>
            <p:cNvSpPr/>
            <p:nvPr/>
          </p:nvSpPr>
          <p:spPr>
            <a:xfrm>
              <a:off x="5149310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6" name="Freeform: Shape 9465">
              <a:extLst>
                <a:ext uri="{FF2B5EF4-FFF2-40B4-BE49-F238E27FC236}">
                  <a16:creationId xmlns:a16="http://schemas.microsoft.com/office/drawing/2014/main" id="{CF011D6E-5221-4C72-B729-AD3A3428522F}"/>
                </a:ext>
              </a:extLst>
            </p:cNvPr>
            <p:cNvSpPr/>
            <p:nvPr/>
          </p:nvSpPr>
          <p:spPr>
            <a:xfrm>
              <a:off x="5149310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7" name="Freeform: Shape 9466">
              <a:extLst>
                <a:ext uri="{FF2B5EF4-FFF2-40B4-BE49-F238E27FC236}">
                  <a16:creationId xmlns:a16="http://schemas.microsoft.com/office/drawing/2014/main" id="{505553C4-BD3C-4EF1-AACE-FA5626F75894}"/>
                </a:ext>
              </a:extLst>
            </p:cNvPr>
            <p:cNvSpPr/>
            <p:nvPr/>
          </p:nvSpPr>
          <p:spPr>
            <a:xfrm>
              <a:off x="5234186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8" name="Freeform: Shape 9467">
              <a:extLst>
                <a:ext uri="{FF2B5EF4-FFF2-40B4-BE49-F238E27FC236}">
                  <a16:creationId xmlns:a16="http://schemas.microsoft.com/office/drawing/2014/main" id="{14167B2C-75BE-488D-8A5C-AC434CFAA7EB}"/>
                </a:ext>
              </a:extLst>
            </p:cNvPr>
            <p:cNvSpPr/>
            <p:nvPr/>
          </p:nvSpPr>
          <p:spPr>
            <a:xfrm>
              <a:off x="5319062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69" name="Freeform: Shape 9468">
              <a:extLst>
                <a:ext uri="{FF2B5EF4-FFF2-40B4-BE49-F238E27FC236}">
                  <a16:creationId xmlns:a16="http://schemas.microsoft.com/office/drawing/2014/main" id="{EDF995AF-BD3F-4703-9DAC-3353B54B847D}"/>
                </a:ext>
              </a:extLst>
            </p:cNvPr>
            <p:cNvSpPr/>
            <p:nvPr/>
          </p:nvSpPr>
          <p:spPr>
            <a:xfrm>
              <a:off x="5319062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0" name="Freeform: Shape 9469">
              <a:extLst>
                <a:ext uri="{FF2B5EF4-FFF2-40B4-BE49-F238E27FC236}">
                  <a16:creationId xmlns:a16="http://schemas.microsoft.com/office/drawing/2014/main" id="{352FE0E8-27FE-455B-8404-B5F510194C54}"/>
                </a:ext>
              </a:extLst>
            </p:cNvPr>
            <p:cNvSpPr/>
            <p:nvPr/>
          </p:nvSpPr>
          <p:spPr>
            <a:xfrm>
              <a:off x="5403938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1" name="Freeform: Shape 9470">
              <a:extLst>
                <a:ext uri="{FF2B5EF4-FFF2-40B4-BE49-F238E27FC236}">
                  <a16:creationId xmlns:a16="http://schemas.microsoft.com/office/drawing/2014/main" id="{4F58B5C1-8503-469F-BD11-8E071E0C0AED}"/>
                </a:ext>
              </a:extLst>
            </p:cNvPr>
            <p:cNvSpPr/>
            <p:nvPr/>
          </p:nvSpPr>
          <p:spPr>
            <a:xfrm>
              <a:off x="4894681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2" name="Freeform: Shape 9471">
              <a:extLst>
                <a:ext uri="{FF2B5EF4-FFF2-40B4-BE49-F238E27FC236}">
                  <a16:creationId xmlns:a16="http://schemas.microsoft.com/office/drawing/2014/main" id="{9B9B4FF2-296B-4C7E-A3CE-55C153FB8167}"/>
                </a:ext>
              </a:extLst>
            </p:cNvPr>
            <p:cNvSpPr/>
            <p:nvPr/>
          </p:nvSpPr>
          <p:spPr>
            <a:xfrm>
              <a:off x="4724928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3" name="Freeform: Shape 9472">
              <a:extLst>
                <a:ext uri="{FF2B5EF4-FFF2-40B4-BE49-F238E27FC236}">
                  <a16:creationId xmlns:a16="http://schemas.microsoft.com/office/drawing/2014/main" id="{904136DC-E325-4006-A7E8-C24E5659F1CD}"/>
                </a:ext>
              </a:extLst>
            </p:cNvPr>
            <p:cNvSpPr/>
            <p:nvPr/>
          </p:nvSpPr>
          <p:spPr>
            <a:xfrm>
              <a:off x="438542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4" name="Freeform: Shape 9473">
              <a:extLst>
                <a:ext uri="{FF2B5EF4-FFF2-40B4-BE49-F238E27FC236}">
                  <a16:creationId xmlns:a16="http://schemas.microsoft.com/office/drawing/2014/main" id="{63F5F71D-88BE-4072-98D7-DFD19833AD80}"/>
                </a:ext>
              </a:extLst>
            </p:cNvPr>
            <p:cNvSpPr/>
            <p:nvPr/>
          </p:nvSpPr>
          <p:spPr>
            <a:xfrm>
              <a:off x="4300547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5" name="Freeform: Shape 9474">
              <a:extLst>
                <a:ext uri="{FF2B5EF4-FFF2-40B4-BE49-F238E27FC236}">
                  <a16:creationId xmlns:a16="http://schemas.microsoft.com/office/drawing/2014/main" id="{8BC1ADAF-82B0-492F-B567-3E0A680ED98F}"/>
                </a:ext>
              </a:extLst>
            </p:cNvPr>
            <p:cNvSpPr/>
            <p:nvPr/>
          </p:nvSpPr>
          <p:spPr>
            <a:xfrm>
              <a:off x="4470300" y="44180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6" name="Freeform: Shape 9475">
              <a:extLst>
                <a:ext uri="{FF2B5EF4-FFF2-40B4-BE49-F238E27FC236}">
                  <a16:creationId xmlns:a16="http://schemas.microsoft.com/office/drawing/2014/main" id="{6C9FE7EE-6FA4-4D01-9EE8-85C6E3280558}"/>
                </a:ext>
              </a:extLst>
            </p:cNvPr>
            <p:cNvSpPr/>
            <p:nvPr/>
          </p:nvSpPr>
          <p:spPr>
            <a:xfrm>
              <a:off x="4470300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7" name="Freeform: Shape 9476">
              <a:extLst>
                <a:ext uri="{FF2B5EF4-FFF2-40B4-BE49-F238E27FC236}">
                  <a16:creationId xmlns:a16="http://schemas.microsoft.com/office/drawing/2014/main" id="{E864B43D-23F6-4339-9A67-E051D28BD624}"/>
                </a:ext>
              </a:extLst>
            </p:cNvPr>
            <p:cNvSpPr/>
            <p:nvPr/>
          </p:nvSpPr>
          <p:spPr>
            <a:xfrm>
              <a:off x="4385423" y="5266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8" name="Freeform: Shape 9477">
              <a:extLst>
                <a:ext uri="{FF2B5EF4-FFF2-40B4-BE49-F238E27FC236}">
                  <a16:creationId xmlns:a16="http://schemas.microsoft.com/office/drawing/2014/main" id="{8725F6C5-ED8D-40A9-8C54-B3A7F7836707}"/>
                </a:ext>
              </a:extLst>
            </p:cNvPr>
            <p:cNvSpPr/>
            <p:nvPr/>
          </p:nvSpPr>
          <p:spPr>
            <a:xfrm>
              <a:off x="4385423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79" name="Freeform: Shape 9478">
              <a:extLst>
                <a:ext uri="{FF2B5EF4-FFF2-40B4-BE49-F238E27FC236}">
                  <a16:creationId xmlns:a16="http://schemas.microsoft.com/office/drawing/2014/main" id="{C396868B-84DD-486F-B630-F4AAB4CBAF7F}"/>
                </a:ext>
              </a:extLst>
            </p:cNvPr>
            <p:cNvSpPr/>
            <p:nvPr/>
          </p:nvSpPr>
          <p:spPr>
            <a:xfrm>
              <a:off x="4300547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0" name="Freeform: Shape 9479">
              <a:extLst>
                <a:ext uri="{FF2B5EF4-FFF2-40B4-BE49-F238E27FC236}">
                  <a16:creationId xmlns:a16="http://schemas.microsoft.com/office/drawing/2014/main" id="{E3DD4BA9-403D-4D58-BC4D-2CF8EA4502AE}"/>
                </a:ext>
              </a:extLst>
            </p:cNvPr>
            <p:cNvSpPr/>
            <p:nvPr/>
          </p:nvSpPr>
          <p:spPr>
            <a:xfrm>
              <a:off x="4215671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1" name="Freeform: Shape 9480">
              <a:extLst>
                <a:ext uri="{FF2B5EF4-FFF2-40B4-BE49-F238E27FC236}">
                  <a16:creationId xmlns:a16="http://schemas.microsoft.com/office/drawing/2014/main" id="{77683634-F80D-49A8-8868-F7A9426FDED0}"/>
                </a:ext>
              </a:extLst>
            </p:cNvPr>
            <p:cNvSpPr/>
            <p:nvPr/>
          </p:nvSpPr>
          <p:spPr>
            <a:xfrm>
              <a:off x="4215671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2" name="Freeform: Shape 9481">
              <a:extLst>
                <a:ext uri="{FF2B5EF4-FFF2-40B4-BE49-F238E27FC236}">
                  <a16:creationId xmlns:a16="http://schemas.microsoft.com/office/drawing/2014/main" id="{4882C69F-1072-4026-AAE0-45EE660EA65D}"/>
                </a:ext>
              </a:extLst>
            </p:cNvPr>
            <p:cNvSpPr/>
            <p:nvPr/>
          </p:nvSpPr>
          <p:spPr>
            <a:xfrm>
              <a:off x="4130795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3" name="Freeform: Shape 9482">
              <a:extLst>
                <a:ext uri="{FF2B5EF4-FFF2-40B4-BE49-F238E27FC236}">
                  <a16:creationId xmlns:a16="http://schemas.microsoft.com/office/drawing/2014/main" id="{238FB577-65E5-4CAE-8A89-B20AA5B2012D}"/>
                </a:ext>
              </a:extLst>
            </p:cNvPr>
            <p:cNvSpPr/>
            <p:nvPr/>
          </p:nvSpPr>
          <p:spPr>
            <a:xfrm>
              <a:off x="4045919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4" name="Freeform: Shape 9483">
              <a:extLst>
                <a:ext uri="{FF2B5EF4-FFF2-40B4-BE49-F238E27FC236}">
                  <a16:creationId xmlns:a16="http://schemas.microsoft.com/office/drawing/2014/main" id="{026AAC1E-69C3-422D-A476-79DA2000F6A2}"/>
                </a:ext>
              </a:extLst>
            </p:cNvPr>
            <p:cNvSpPr/>
            <p:nvPr/>
          </p:nvSpPr>
          <p:spPr>
            <a:xfrm>
              <a:off x="4130795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5" name="Freeform: Shape 9484">
              <a:extLst>
                <a:ext uri="{FF2B5EF4-FFF2-40B4-BE49-F238E27FC236}">
                  <a16:creationId xmlns:a16="http://schemas.microsoft.com/office/drawing/2014/main" id="{3FA93763-E341-4DFC-8366-6AB358D9AA09}"/>
                </a:ext>
              </a:extLst>
            </p:cNvPr>
            <p:cNvSpPr/>
            <p:nvPr/>
          </p:nvSpPr>
          <p:spPr>
            <a:xfrm>
              <a:off x="4045919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6" name="Freeform: Shape 9485">
              <a:extLst>
                <a:ext uri="{FF2B5EF4-FFF2-40B4-BE49-F238E27FC236}">
                  <a16:creationId xmlns:a16="http://schemas.microsoft.com/office/drawing/2014/main" id="{B67ADCA5-2921-4FE8-8ACA-CE892C31BCE2}"/>
                </a:ext>
              </a:extLst>
            </p:cNvPr>
            <p:cNvSpPr/>
            <p:nvPr/>
          </p:nvSpPr>
          <p:spPr>
            <a:xfrm>
              <a:off x="3961042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7" name="Freeform: Shape 9486">
              <a:extLst>
                <a:ext uri="{FF2B5EF4-FFF2-40B4-BE49-F238E27FC236}">
                  <a16:creationId xmlns:a16="http://schemas.microsoft.com/office/drawing/2014/main" id="{77024325-869C-4553-8626-19B5C19260E9}"/>
                </a:ext>
              </a:extLst>
            </p:cNvPr>
            <p:cNvSpPr/>
            <p:nvPr/>
          </p:nvSpPr>
          <p:spPr>
            <a:xfrm>
              <a:off x="3961042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8" name="Freeform: Shape 9487">
              <a:extLst>
                <a:ext uri="{FF2B5EF4-FFF2-40B4-BE49-F238E27FC236}">
                  <a16:creationId xmlns:a16="http://schemas.microsoft.com/office/drawing/2014/main" id="{699E4809-C15C-4230-BCAD-A41C78976D97}"/>
                </a:ext>
              </a:extLst>
            </p:cNvPr>
            <p:cNvSpPr/>
            <p:nvPr/>
          </p:nvSpPr>
          <p:spPr>
            <a:xfrm>
              <a:off x="3961042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89" name="Freeform: Shape 9488">
              <a:extLst>
                <a:ext uri="{FF2B5EF4-FFF2-40B4-BE49-F238E27FC236}">
                  <a16:creationId xmlns:a16="http://schemas.microsoft.com/office/drawing/2014/main" id="{98746EC4-078F-4280-836D-C003477AEDC2}"/>
                </a:ext>
              </a:extLst>
            </p:cNvPr>
            <p:cNvSpPr/>
            <p:nvPr/>
          </p:nvSpPr>
          <p:spPr>
            <a:xfrm>
              <a:off x="3876160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0" name="Freeform: Shape 9489">
              <a:extLst>
                <a:ext uri="{FF2B5EF4-FFF2-40B4-BE49-F238E27FC236}">
                  <a16:creationId xmlns:a16="http://schemas.microsoft.com/office/drawing/2014/main" id="{82D66B1D-4491-41A8-B15B-B5B2EE594823}"/>
                </a:ext>
              </a:extLst>
            </p:cNvPr>
            <p:cNvSpPr/>
            <p:nvPr/>
          </p:nvSpPr>
          <p:spPr>
            <a:xfrm>
              <a:off x="379128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1" name="Freeform: Shape 9490">
              <a:extLst>
                <a:ext uri="{FF2B5EF4-FFF2-40B4-BE49-F238E27FC236}">
                  <a16:creationId xmlns:a16="http://schemas.microsoft.com/office/drawing/2014/main" id="{EC697140-26B2-4B8B-BF50-F622BBB7114E}"/>
                </a:ext>
              </a:extLst>
            </p:cNvPr>
            <p:cNvSpPr/>
            <p:nvPr/>
          </p:nvSpPr>
          <p:spPr>
            <a:xfrm>
              <a:off x="3791283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2" name="Freeform: Shape 9491">
              <a:extLst>
                <a:ext uri="{FF2B5EF4-FFF2-40B4-BE49-F238E27FC236}">
                  <a16:creationId xmlns:a16="http://schemas.microsoft.com/office/drawing/2014/main" id="{7B717F15-BEF2-430E-B9A2-94398E526FFC}"/>
                </a:ext>
              </a:extLst>
            </p:cNvPr>
            <p:cNvSpPr/>
            <p:nvPr/>
          </p:nvSpPr>
          <p:spPr>
            <a:xfrm>
              <a:off x="3621531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3" name="Freeform: Shape 9492">
              <a:extLst>
                <a:ext uri="{FF2B5EF4-FFF2-40B4-BE49-F238E27FC236}">
                  <a16:creationId xmlns:a16="http://schemas.microsoft.com/office/drawing/2014/main" id="{B6314F45-6F1E-411B-8656-DC375761D5E8}"/>
                </a:ext>
              </a:extLst>
            </p:cNvPr>
            <p:cNvSpPr/>
            <p:nvPr/>
          </p:nvSpPr>
          <p:spPr>
            <a:xfrm>
              <a:off x="3621531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4" name="Freeform: Shape 9493">
              <a:extLst>
                <a:ext uri="{FF2B5EF4-FFF2-40B4-BE49-F238E27FC236}">
                  <a16:creationId xmlns:a16="http://schemas.microsoft.com/office/drawing/2014/main" id="{D040A57C-AEF9-428E-9F5E-6C5164FFAFF4}"/>
                </a:ext>
              </a:extLst>
            </p:cNvPr>
            <p:cNvSpPr/>
            <p:nvPr/>
          </p:nvSpPr>
          <p:spPr>
            <a:xfrm>
              <a:off x="4130795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5" name="Freeform: Shape 9494">
              <a:extLst>
                <a:ext uri="{FF2B5EF4-FFF2-40B4-BE49-F238E27FC236}">
                  <a16:creationId xmlns:a16="http://schemas.microsoft.com/office/drawing/2014/main" id="{7D97D6A5-9D96-4627-8377-E03E49447932}"/>
                </a:ext>
              </a:extLst>
            </p:cNvPr>
            <p:cNvSpPr/>
            <p:nvPr/>
          </p:nvSpPr>
          <p:spPr>
            <a:xfrm>
              <a:off x="3197150" y="6115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6" name="Freeform: Shape 9495">
              <a:extLst>
                <a:ext uri="{FF2B5EF4-FFF2-40B4-BE49-F238E27FC236}">
                  <a16:creationId xmlns:a16="http://schemas.microsoft.com/office/drawing/2014/main" id="{3113C1EB-4024-477F-949E-71E63E9B8B9A}"/>
                </a:ext>
              </a:extLst>
            </p:cNvPr>
            <p:cNvSpPr/>
            <p:nvPr/>
          </p:nvSpPr>
          <p:spPr>
            <a:xfrm>
              <a:off x="3112273" y="69643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7" name="Freeform: Shape 9496">
              <a:extLst>
                <a:ext uri="{FF2B5EF4-FFF2-40B4-BE49-F238E27FC236}">
                  <a16:creationId xmlns:a16="http://schemas.microsoft.com/office/drawing/2014/main" id="{26D126C9-DB66-44CC-B74C-A9B99388DFBF}"/>
                </a:ext>
              </a:extLst>
            </p:cNvPr>
            <p:cNvSpPr/>
            <p:nvPr/>
          </p:nvSpPr>
          <p:spPr>
            <a:xfrm>
              <a:off x="3366902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8" name="Freeform: Shape 9497">
              <a:extLst>
                <a:ext uri="{FF2B5EF4-FFF2-40B4-BE49-F238E27FC236}">
                  <a16:creationId xmlns:a16="http://schemas.microsoft.com/office/drawing/2014/main" id="{BB0DBC59-466B-4F99-A6DE-51B3E6A58C14}"/>
                </a:ext>
              </a:extLst>
            </p:cNvPr>
            <p:cNvSpPr/>
            <p:nvPr/>
          </p:nvSpPr>
          <p:spPr>
            <a:xfrm>
              <a:off x="3451778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99" name="Freeform: Shape 9498">
              <a:extLst>
                <a:ext uri="{FF2B5EF4-FFF2-40B4-BE49-F238E27FC236}">
                  <a16:creationId xmlns:a16="http://schemas.microsoft.com/office/drawing/2014/main" id="{0D01A519-B9A2-4E86-ACEB-069CF169AD68}"/>
                </a:ext>
              </a:extLst>
            </p:cNvPr>
            <p:cNvSpPr/>
            <p:nvPr/>
          </p:nvSpPr>
          <p:spPr>
            <a:xfrm>
              <a:off x="3451778" y="78131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0" name="Freeform: Shape 9499">
              <a:extLst>
                <a:ext uri="{FF2B5EF4-FFF2-40B4-BE49-F238E27FC236}">
                  <a16:creationId xmlns:a16="http://schemas.microsoft.com/office/drawing/2014/main" id="{719DB138-FE4C-45E1-B62C-88064591529F}"/>
                </a:ext>
              </a:extLst>
            </p:cNvPr>
            <p:cNvSpPr/>
            <p:nvPr/>
          </p:nvSpPr>
          <p:spPr>
            <a:xfrm>
              <a:off x="311227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1" name="Freeform: Shape 9500">
              <a:extLst>
                <a:ext uri="{FF2B5EF4-FFF2-40B4-BE49-F238E27FC236}">
                  <a16:creationId xmlns:a16="http://schemas.microsoft.com/office/drawing/2014/main" id="{E1B7300B-3D50-4A17-9E8F-835D3E16AD9D}"/>
                </a:ext>
              </a:extLst>
            </p:cNvPr>
            <p:cNvSpPr/>
            <p:nvPr/>
          </p:nvSpPr>
          <p:spPr>
            <a:xfrm>
              <a:off x="3197150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2" name="Freeform: Shape 9501">
              <a:extLst>
                <a:ext uri="{FF2B5EF4-FFF2-40B4-BE49-F238E27FC236}">
                  <a16:creationId xmlns:a16="http://schemas.microsoft.com/office/drawing/2014/main" id="{82AAEF33-929F-40A1-84CA-6573707D6EBE}"/>
                </a:ext>
              </a:extLst>
            </p:cNvPr>
            <p:cNvSpPr/>
            <p:nvPr/>
          </p:nvSpPr>
          <p:spPr>
            <a:xfrm>
              <a:off x="3027397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3" name="Freeform: Shape 9502">
              <a:extLst>
                <a:ext uri="{FF2B5EF4-FFF2-40B4-BE49-F238E27FC236}">
                  <a16:creationId xmlns:a16="http://schemas.microsoft.com/office/drawing/2014/main" id="{0FD3D164-165F-4053-90B5-98A4712E5018}"/>
                </a:ext>
              </a:extLst>
            </p:cNvPr>
            <p:cNvSpPr/>
            <p:nvPr/>
          </p:nvSpPr>
          <p:spPr>
            <a:xfrm>
              <a:off x="302739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4" name="Freeform: Shape 9503">
              <a:extLst>
                <a:ext uri="{FF2B5EF4-FFF2-40B4-BE49-F238E27FC236}">
                  <a16:creationId xmlns:a16="http://schemas.microsoft.com/office/drawing/2014/main" id="{69876DB2-6295-40FD-9C13-8F697EB6C768}"/>
                </a:ext>
              </a:extLst>
            </p:cNvPr>
            <p:cNvSpPr/>
            <p:nvPr/>
          </p:nvSpPr>
          <p:spPr>
            <a:xfrm>
              <a:off x="3027397" y="866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5" name="Freeform: Shape 9504">
              <a:extLst>
                <a:ext uri="{FF2B5EF4-FFF2-40B4-BE49-F238E27FC236}">
                  <a16:creationId xmlns:a16="http://schemas.microsoft.com/office/drawing/2014/main" id="{E7F3389C-D88F-4765-8CBA-13DF78D9E9FB}"/>
                </a:ext>
              </a:extLst>
            </p:cNvPr>
            <p:cNvSpPr/>
            <p:nvPr/>
          </p:nvSpPr>
          <p:spPr>
            <a:xfrm>
              <a:off x="3027397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6" name="Freeform: Shape 9505">
              <a:extLst>
                <a:ext uri="{FF2B5EF4-FFF2-40B4-BE49-F238E27FC236}">
                  <a16:creationId xmlns:a16="http://schemas.microsoft.com/office/drawing/2014/main" id="{65C720BF-3F20-423F-A19F-DC0F733DC6FE}"/>
                </a:ext>
              </a:extLst>
            </p:cNvPr>
            <p:cNvSpPr/>
            <p:nvPr/>
          </p:nvSpPr>
          <p:spPr>
            <a:xfrm>
              <a:off x="3112273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7" name="Freeform: Shape 9506">
              <a:extLst>
                <a:ext uri="{FF2B5EF4-FFF2-40B4-BE49-F238E27FC236}">
                  <a16:creationId xmlns:a16="http://schemas.microsoft.com/office/drawing/2014/main" id="{70062F86-844F-4F80-BDC3-8E5403D61F51}"/>
                </a:ext>
              </a:extLst>
            </p:cNvPr>
            <p:cNvSpPr/>
            <p:nvPr/>
          </p:nvSpPr>
          <p:spPr>
            <a:xfrm>
              <a:off x="2942521" y="95106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8" name="Freeform: Shape 9507">
              <a:extLst>
                <a:ext uri="{FF2B5EF4-FFF2-40B4-BE49-F238E27FC236}">
                  <a16:creationId xmlns:a16="http://schemas.microsoft.com/office/drawing/2014/main" id="{7C415BF5-2FD2-49E6-958F-B3605CEB248F}"/>
                </a:ext>
              </a:extLst>
            </p:cNvPr>
            <p:cNvSpPr/>
            <p:nvPr/>
          </p:nvSpPr>
          <p:spPr>
            <a:xfrm>
              <a:off x="285764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09" name="Freeform: Shape 9508">
              <a:extLst>
                <a:ext uri="{FF2B5EF4-FFF2-40B4-BE49-F238E27FC236}">
                  <a16:creationId xmlns:a16="http://schemas.microsoft.com/office/drawing/2014/main" id="{3757242D-D2BA-44B1-A6F1-988165C0ED07}"/>
                </a:ext>
              </a:extLst>
            </p:cNvPr>
            <p:cNvSpPr/>
            <p:nvPr/>
          </p:nvSpPr>
          <p:spPr>
            <a:xfrm>
              <a:off x="3112273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0" name="Freeform: Shape 9509">
              <a:extLst>
                <a:ext uri="{FF2B5EF4-FFF2-40B4-BE49-F238E27FC236}">
                  <a16:creationId xmlns:a16="http://schemas.microsoft.com/office/drawing/2014/main" id="{260ABCC7-A955-4944-994B-A33629B97BE4}"/>
                </a:ext>
              </a:extLst>
            </p:cNvPr>
            <p:cNvSpPr/>
            <p:nvPr/>
          </p:nvSpPr>
          <p:spPr>
            <a:xfrm>
              <a:off x="2857645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1" name="Freeform: Shape 9510">
              <a:extLst>
                <a:ext uri="{FF2B5EF4-FFF2-40B4-BE49-F238E27FC236}">
                  <a16:creationId xmlns:a16="http://schemas.microsoft.com/office/drawing/2014/main" id="{78C21599-E71E-4BDC-96AF-A3D950126DB9}"/>
                </a:ext>
              </a:extLst>
            </p:cNvPr>
            <p:cNvSpPr/>
            <p:nvPr/>
          </p:nvSpPr>
          <p:spPr>
            <a:xfrm>
              <a:off x="285764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2" name="Freeform: Shape 9511">
              <a:extLst>
                <a:ext uri="{FF2B5EF4-FFF2-40B4-BE49-F238E27FC236}">
                  <a16:creationId xmlns:a16="http://schemas.microsoft.com/office/drawing/2014/main" id="{A994C2BA-79BD-4DBF-B7C6-BBA81007F2B7}"/>
                </a:ext>
              </a:extLst>
            </p:cNvPr>
            <p:cNvSpPr/>
            <p:nvPr/>
          </p:nvSpPr>
          <p:spPr>
            <a:xfrm>
              <a:off x="294252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3" name="Freeform: Shape 9512">
              <a:extLst>
                <a:ext uri="{FF2B5EF4-FFF2-40B4-BE49-F238E27FC236}">
                  <a16:creationId xmlns:a16="http://schemas.microsoft.com/office/drawing/2014/main" id="{DE050EAF-121E-4F7C-AB8C-8FDD26568718}"/>
                </a:ext>
              </a:extLst>
            </p:cNvPr>
            <p:cNvSpPr/>
            <p:nvPr/>
          </p:nvSpPr>
          <p:spPr>
            <a:xfrm>
              <a:off x="302739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4" name="Freeform: Shape 9513">
              <a:extLst>
                <a:ext uri="{FF2B5EF4-FFF2-40B4-BE49-F238E27FC236}">
                  <a16:creationId xmlns:a16="http://schemas.microsoft.com/office/drawing/2014/main" id="{8BA035CC-309B-4816-A1D0-EBF107CCDE16}"/>
                </a:ext>
              </a:extLst>
            </p:cNvPr>
            <p:cNvSpPr/>
            <p:nvPr/>
          </p:nvSpPr>
          <p:spPr>
            <a:xfrm>
              <a:off x="302739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5" name="Freeform: Shape 9514">
              <a:extLst>
                <a:ext uri="{FF2B5EF4-FFF2-40B4-BE49-F238E27FC236}">
                  <a16:creationId xmlns:a16="http://schemas.microsoft.com/office/drawing/2014/main" id="{10936C12-B0F6-4594-9947-4AC72AD23CD0}"/>
                </a:ext>
              </a:extLst>
            </p:cNvPr>
            <p:cNvSpPr/>
            <p:nvPr/>
          </p:nvSpPr>
          <p:spPr>
            <a:xfrm>
              <a:off x="294252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6" name="Freeform: Shape 9515">
              <a:extLst>
                <a:ext uri="{FF2B5EF4-FFF2-40B4-BE49-F238E27FC236}">
                  <a16:creationId xmlns:a16="http://schemas.microsoft.com/office/drawing/2014/main" id="{2181F4EA-7196-499C-993E-B13909A8CED8}"/>
                </a:ext>
              </a:extLst>
            </p:cNvPr>
            <p:cNvSpPr/>
            <p:nvPr/>
          </p:nvSpPr>
          <p:spPr>
            <a:xfrm>
              <a:off x="302739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7" name="Freeform: Shape 9516">
              <a:extLst>
                <a:ext uri="{FF2B5EF4-FFF2-40B4-BE49-F238E27FC236}">
                  <a16:creationId xmlns:a16="http://schemas.microsoft.com/office/drawing/2014/main" id="{01555C27-C4C3-48F2-B05C-161EFF37E938}"/>
                </a:ext>
              </a:extLst>
            </p:cNvPr>
            <p:cNvSpPr/>
            <p:nvPr/>
          </p:nvSpPr>
          <p:spPr>
            <a:xfrm>
              <a:off x="302739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8" name="Freeform: Shape 9517">
              <a:extLst>
                <a:ext uri="{FF2B5EF4-FFF2-40B4-BE49-F238E27FC236}">
                  <a16:creationId xmlns:a16="http://schemas.microsoft.com/office/drawing/2014/main" id="{5C134A41-12DC-41D3-9005-A3A2E9705EC7}"/>
                </a:ext>
              </a:extLst>
            </p:cNvPr>
            <p:cNvSpPr/>
            <p:nvPr/>
          </p:nvSpPr>
          <p:spPr>
            <a:xfrm>
              <a:off x="302739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19" name="Freeform: Shape 9518">
              <a:extLst>
                <a:ext uri="{FF2B5EF4-FFF2-40B4-BE49-F238E27FC236}">
                  <a16:creationId xmlns:a16="http://schemas.microsoft.com/office/drawing/2014/main" id="{FAFC75AE-448D-4EC0-A907-C2F3EF5E102E}"/>
                </a:ext>
              </a:extLst>
            </p:cNvPr>
            <p:cNvSpPr/>
            <p:nvPr/>
          </p:nvSpPr>
          <p:spPr>
            <a:xfrm>
              <a:off x="3027397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0" name="Freeform: Shape 9519">
              <a:extLst>
                <a:ext uri="{FF2B5EF4-FFF2-40B4-BE49-F238E27FC236}">
                  <a16:creationId xmlns:a16="http://schemas.microsoft.com/office/drawing/2014/main" id="{9CD66058-2105-49C6-916E-F4516E297208}"/>
                </a:ext>
              </a:extLst>
            </p:cNvPr>
            <p:cNvSpPr/>
            <p:nvPr/>
          </p:nvSpPr>
          <p:spPr>
            <a:xfrm>
              <a:off x="3112273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1" name="Freeform: Shape 9520">
              <a:extLst>
                <a:ext uri="{FF2B5EF4-FFF2-40B4-BE49-F238E27FC236}">
                  <a16:creationId xmlns:a16="http://schemas.microsoft.com/office/drawing/2014/main" id="{7790BB10-9FE7-4294-AC88-59B9AC9BEC18}"/>
                </a:ext>
              </a:extLst>
            </p:cNvPr>
            <p:cNvSpPr/>
            <p:nvPr/>
          </p:nvSpPr>
          <p:spPr>
            <a:xfrm>
              <a:off x="311227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2" name="Freeform: Shape 9521">
              <a:extLst>
                <a:ext uri="{FF2B5EF4-FFF2-40B4-BE49-F238E27FC236}">
                  <a16:creationId xmlns:a16="http://schemas.microsoft.com/office/drawing/2014/main" id="{3F3D22AB-0634-4853-BF37-9D225EE7DCC0}"/>
                </a:ext>
              </a:extLst>
            </p:cNvPr>
            <p:cNvSpPr/>
            <p:nvPr/>
          </p:nvSpPr>
          <p:spPr>
            <a:xfrm>
              <a:off x="311227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3" name="Freeform: Shape 9522">
              <a:extLst>
                <a:ext uri="{FF2B5EF4-FFF2-40B4-BE49-F238E27FC236}">
                  <a16:creationId xmlns:a16="http://schemas.microsoft.com/office/drawing/2014/main" id="{D8F4A7BB-D967-4FB4-A943-9C88F91685A0}"/>
                </a:ext>
              </a:extLst>
            </p:cNvPr>
            <p:cNvSpPr/>
            <p:nvPr/>
          </p:nvSpPr>
          <p:spPr>
            <a:xfrm>
              <a:off x="3112273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4" name="Freeform: Shape 9523">
              <a:extLst>
                <a:ext uri="{FF2B5EF4-FFF2-40B4-BE49-F238E27FC236}">
                  <a16:creationId xmlns:a16="http://schemas.microsoft.com/office/drawing/2014/main" id="{8A086AA8-4DA7-48B8-9B27-AEB5A4D37EB5}"/>
                </a:ext>
              </a:extLst>
            </p:cNvPr>
            <p:cNvSpPr/>
            <p:nvPr/>
          </p:nvSpPr>
          <p:spPr>
            <a:xfrm>
              <a:off x="311227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5" name="Freeform: Shape 9524">
              <a:extLst>
                <a:ext uri="{FF2B5EF4-FFF2-40B4-BE49-F238E27FC236}">
                  <a16:creationId xmlns:a16="http://schemas.microsoft.com/office/drawing/2014/main" id="{3A290B47-040F-4139-BA6B-5AEAA5719AC0}"/>
                </a:ext>
              </a:extLst>
            </p:cNvPr>
            <p:cNvSpPr/>
            <p:nvPr/>
          </p:nvSpPr>
          <p:spPr>
            <a:xfrm>
              <a:off x="319715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6" name="Freeform: Shape 9525">
              <a:extLst>
                <a:ext uri="{FF2B5EF4-FFF2-40B4-BE49-F238E27FC236}">
                  <a16:creationId xmlns:a16="http://schemas.microsoft.com/office/drawing/2014/main" id="{5BD122AC-3CA5-4DFC-BAE5-0987DD719FC3}"/>
                </a:ext>
              </a:extLst>
            </p:cNvPr>
            <p:cNvSpPr/>
            <p:nvPr/>
          </p:nvSpPr>
          <p:spPr>
            <a:xfrm>
              <a:off x="328202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7" name="Freeform: Shape 9526">
              <a:extLst>
                <a:ext uri="{FF2B5EF4-FFF2-40B4-BE49-F238E27FC236}">
                  <a16:creationId xmlns:a16="http://schemas.microsoft.com/office/drawing/2014/main" id="{57DE6B65-C92C-4D30-B11E-5F1490F1E88C}"/>
                </a:ext>
              </a:extLst>
            </p:cNvPr>
            <p:cNvSpPr/>
            <p:nvPr/>
          </p:nvSpPr>
          <p:spPr>
            <a:xfrm>
              <a:off x="319715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8" name="Freeform: Shape 9527">
              <a:extLst>
                <a:ext uri="{FF2B5EF4-FFF2-40B4-BE49-F238E27FC236}">
                  <a16:creationId xmlns:a16="http://schemas.microsoft.com/office/drawing/2014/main" id="{574F29D9-4511-4E91-A8A7-EA220EEDC802}"/>
                </a:ext>
              </a:extLst>
            </p:cNvPr>
            <p:cNvSpPr/>
            <p:nvPr/>
          </p:nvSpPr>
          <p:spPr>
            <a:xfrm>
              <a:off x="319715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29" name="Freeform: Shape 9528">
              <a:extLst>
                <a:ext uri="{FF2B5EF4-FFF2-40B4-BE49-F238E27FC236}">
                  <a16:creationId xmlns:a16="http://schemas.microsoft.com/office/drawing/2014/main" id="{B9EBFC52-D49E-4D08-8F9B-4D2A56456975}"/>
                </a:ext>
              </a:extLst>
            </p:cNvPr>
            <p:cNvSpPr/>
            <p:nvPr/>
          </p:nvSpPr>
          <p:spPr>
            <a:xfrm>
              <a:off x="328202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0" name="Freeform: Shape 9529">
              <a:extLst>
                <a:ext uri="{FF2B5EF4-FFF2-40B4-BE49-F238E27FC236}">
                  <a16:creationId xmlns:a16="http://schemas.microsoft.com/office/drawing/2014/main" id="{585939A3-8B59-4559-AD74-73D76F7CA27E}"/>
                </a:ext>
              </a:extLst>
            </p:cNvPr>
            <p:cNvSpPr/>
            <p:nvPr/>
          </p:nvSpPr>
          <p:spPr>
            <a:xfrm>
              <a:off x="3366902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1" name="Freeform: Shape 9530">
              <a:extLst>
                <a:ext uri="{FF2B5EF4-FFF2-40B4-BE49-F238E27FC236}">
                  <a16:creationId xmlns:a16="http://schemas.microsoft.com/office/drawing/2014/main" id="{5DAD1345-CD54-45A4-A152-AFD9B7B45375}"/>
                </a:ext>
              </a:extLst>
            </p:cNvPr>
            <p:cNvSpPr/>
            <p:nvPr/>
          </p:nvSpPr>
          <p:spPr>
            <a:xfrm>
              <a:off x="336690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2" name="Freeform: Shape 9531">
              <a:extLst>
                <a:ext uri="{FF2B5EF4-FFF2-40B4-BE49-F238E27FC236}">
                  <a16:creationId xmlns:a16="http://schemas.microsoft.com/office/drawing/2014/main" id="{8C5E67C1-1338-4820-A028-A83614543812}"/>
                </a:ext>
              </a:extLst>
            </p:cNvPr>
            <p:cNvSpPr/>
            <p:nvPr/>
          </p:nvSpPr>
          <p:spPr>
            <a:xfrm>
              <a:off x="3451778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3" name="Freeform: Shape 9532">
              <a:extLst>
                <a:ext uri="{FF2B5EF4-FFF2-40B4-BE49-F238E27FC236}">
                  <a16:creationId xmlns:a16="http://schemas.microsoft.com/office/drawing/2014/main" id="{666592A2-2982-4A9B-8EE5-56E8EF92CD46}"/>
                </a:ext>
              </a:extLst>
            </p:cNvPr>
            <p:cNvSpPr/>
            <p:nvPr/>
          </p:nvSpPr>
          <p:spPr>
            <a:xfrm>
              <a:off x="336690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4" name="Freeform: Shape 9533">
              <a:extLst>
                <a:ext uri="{FF2B5EF4-FFF2-40B4-BE49-F238E27FC236}">
                  <a16:creationId xmlns:a16="http://schemas.microsoft.com/office/drawing/2014/main" id="{229E353C-077A-4BEA-A046-B06AB33075A2}"/>
                </a:ext>
              </a:extLst>
            </p:cNvPr>
            <p:cNvSpPr/>
            <p:nvPr/>
          </p:nvSpPr>
          <p:spPr>
            <a:xfrm>
              <a:off x="336690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5" name="Freeform: Shape 9534">
              <a:extLst>
                <a:ext uri="{FF2B5EF4-FFF2-40B4-BE49-F238E27FC236}">
                  <a16:creationId xmlns:a16="http://schemas.microsoft.com/office/drawing/2014/main" id="{62BC6881-58F0-4767-8DB3-85E23782705E}"/>
                </a:ext>
              </a:extLst>
            </p:cNvPr>
            <p:cNvSpPr/>
            <p:nvPr/>
          </p:nvSpPr>
          <p:spPr>
            <a:xfrm>
              <a:off x="336690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6" name="Freeform: Shape 9535">
              <a:extLst>
                <a:ext uri="{FF2B5EF4-FFF2-40B4-BE49-F238E27FC236}">
                  <a16:creationId xmlns:a16="http://schemas.microsoft.com/office/drawing/2014/main" id="{4197FC81-DB40-400A-995E-0C0D086F5F59}"/>
                </a:ext>
              </a:extLst>
            </p:cNvPr>
            <p:cNvSpPr/>
            <p:nvPr/>
          </p:nvSpPr>
          <p:spPr>
            <a:xfrm>
              <a:off x="328202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7" name="Freeform: Shape 9536">
              <a:extLst>
                <a:ext uri="{FF2B5EF4-FFF2-40B4-BE49-F238E27FC236}">
                  <a16:creationId xmlns:a16="http://schemas.microsoft.com/office/drawing/2014/main" id="{AF929F6A-67D4-452C-911C-7C2F40D61B1A}"/>
                </a:ext>
              </a:extLst>
            </p:cNvPr>
            <p:cNvSpPr/>
            <p:nvPr/>
          </p:nvSpPr>
          <p:spPr>
            <a:xfrm>
              <a:off x="328202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8" name="Freeform: Shape 9537">
              <a:extLst>
                <a:ext uri="{FF2B5EF4-FFF2-40B4-BE49-F238E27FC236}">
                  <a16:creationId xmlns:a16="http://schemas.microsoft.com/office/drawing/2014/main" id="{2FC79B96-8534-465B-B1FD-1F1B4D8722CC}"/>
                </a:ext>
              </a:extLst>
            </p:cNvPr>
            <p:cNvSpPr/>
            <p:nvPr/>
          </p:nvSpPr>
          <p:spPr>
            <a:xfrm>
              <a:off x="353665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39" name="Freeform: Shape 9538">
              <a:extLst>
                <a:ext uri="{FF2B5EF4-FFF2-40B4-BE49-F238E27FC236}">
                  <a16:creationId xmlns:a16="http://schemas.microsoft.com/office/drawing/2014/main" id="{4ABD8541-3970-448F-8E4E-E89E19C734CC}"/>
                </a:ext>
              </a:extLst>
            </p:cNvPr>
            <p:cNvSpPr/>
            <p:nvPr/>
          </p:nvSpPr>
          <p:spPr>
            <a:xfrm>
              <a:off x="3451778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0" name="Freeform: Shape 9539">
              <a:extLst>
                <a:ext uri="{FF2B5EF4-FFF2-40B4-BE49-F238E27FC236}">
                  <a16:creationId xmlns:a16="http://schemas.microsoft.com/office/drawing/2014/main" id="{427FD4CE-AEBA-41B8-8E0D-54B9E45C4C71}"/>
                </a:ext>
              </a:extLst>
            </p:cNvPr>
            <p:cNvSpPr/>
            <p:nvPr/>
          </p:nvSpPr>
          <p:spPr>
            <a:xfrm>
              <a:off x="353665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1" name="Freeform: Shape 9540">
              <a:extLst>
                <a:ext uri="{FF2B5EF4-FFF2-40B4-BE49-F238E27FC236}">
                  <a16:creationId xmlns:a16="http://schemas.microsoft.com/office/drawing/2014/main" id="{72DEA465-A7C9-40C6-AD35-14631A061B30}"/>
                </a:ext>
              </a:extLst>
            </p:cNvPr>
            <p:cNvSpPr/>
            <p:nvPr/>
          </p:nvSpPr>
          <p:spPr>
            <a:xfrm>
              <a:off x="362153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2" name="Freeform: Shape 9541">
              <a:extLst>
                <a:ext uri="{FF2B5EF4-FFF2-40B4-BE49-F238E27FC236}">
                  <a16:creationId xmlns:a16="http://schemas.microsoft.com/office/drawing/2014/main" id="{2C9D7B3D-52FF-4DC7-A0C3-B11DD54AE2E7}"/>
                </a:ext>
              </a:extLst>
            </p:cNvPr>
            <p:cNvSpPr/>
            <p:nvPr/>
          </p:nvSpPr>
          <p:spPr>
            <a:xfrm>
              <a:off x="362153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3" name="Freeform: Shape 9542">
              <a:extLst>
                <a:ext uri="{FF2B5EF4-FFF2-40B4-BE49-F238E27FC236}">
                  <a16:creationId xmlns:a16="http://schemas.microsoft.com/office/drawing/2014/main" id="{967BFD06-7AC4-44AB-B738-4A6347F3A7AB}"/>
                </a:ext>
              </a:extLst>
            </p:cNvPr>
            <p:cNvSpPr/>
            <p:nvPr/>
          </p:nvSpPr>
          <p:spPr>
            <a:xfrm>
              <a:off x="370640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4" name="Freeform: Shape 9543">
              <a:extLst>
                <a:ext uri="{FF2B5EF4-FFF2-40B4-BE49-F238E27FC236}">
                  <a16:creationId xmlns:a16="http://schemas.microsoft.com/office/drawing/2014/main" id="{9D4FA4F9-CA01-4383-95DF-248DEB724B95}"/>
                </a:ext>
              </a:extLst>
            </p:cNvPr>
            <p:cNvSpPr/>
            <p:nvPr/>
          </p:nvSpPr>
          <p:spPr>
            <a:xfrm>
              <a:off x="370640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5" name="Freeform: Shape 9544">
              <a:extLst>
                <a:ext uri="{FF2B5EF4-FFF2-40B4-BE49-F238E27FC236}">
                  <a16:creationId xmlns:a16="http://schemas.microsoft.com/office/drawing/2014/main" id="{DA87E038-B94A-4C9E-B759-2BDBEBEA73A0}"/>
                </a:ext>
              </a:extLst>
            </p:cNvPr>
            <p:cNvSpPr/>
            <p:nvPr/>
          </p:nvSpPr>
          <p:spPr>
            <a:xfrm>
              <a:off x="3536655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6" name="Freeform: Shape 9545">
              <a:extLst>
                <a:ext uri="{FF2B5EF4-FFF2-40B4-BE49-F238E27FC236}">
                  <a16:creationId xmlns:a16="http://schemas.microsoft.com/office/drawing/2014/main" id="{D4063609-88AD-49CA-A875-E5B695988D8B}"/>
                </a:ext>
              </a:extLst>
            </p:cNvPr>
            <p:cNvSpPr/>
            <p:nvPr/>
          </p:nvSpPr>
          <p:spPr>
            <a:xfrm>
              <a:off x="3706407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7" name="Freeform: Shape 9546">
              <a:extLst>
                <a:ext uri="{FF2B5EF4-FFF2-40B4-BE49-F238E27FC236}">
                  <a16:creationId xmlns:a16="http://schemas.microsoft.com/office/drawing/2014/main" id="{78397420-1DCC-46D4-8403-380EBF0DDD5D}"/>
                </a:ext>
              </a:extLst>
            </p:cNvPr>
            <p:cNvSpPr/>
            <p:nvPr/>
          </p:nvSpPr>
          <p:spPr>
            <a:xfrm>
              <a:off x="379128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8" name="Freeform: Shape 9547">
              <a:extLst>
                <a:ext uri="{FF2B5EF4-FFF2-40B4-BE49-F238E27FC236}">
                  <a16:creationId xmlns:a16="http://schemas.microsoft.com/office/drawing/2014/main" id="{90BBC8C1-B514-4E6F-BF79-33B21BA209DC}"/>
                </a:ext>
              </a:extLst>
            </p:cNvPr>
            <p:cNvSpPr/>
            <p:nvPr/>
          </p:nvSpPr>
          <p:spPr>
            <a:xfrm>
              <a:off x="379128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49" name="Freeform: Shape 9548">
              <a:extLst>
                <a:ext uri="{FF2B5EF4-FFF2-40B4-BE49-F238E27FC236}">
                  <a16:creationId xmlns:a16="http://schemas.microsoft.com/office/drawing/2014/main" id="{E95B3503-79E2-4711-823A-3E4290A05F17}"/>
                </a:ext>
              </a:extLst>
            </p:cNvPr>
            <p:cNvSpPr/>
            <p:nvPr/>
          </p:nvSpPr>
          <p:spPr>
            <a:xfrm>
              <a:off x="387616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0" name="Freeform: Shape 9549">
              <a:extLst>
                <a:ext uri="{FF2B5EF4-FFF2-40B4-BE49-F238E27FC236}">
                  <a16:creationId xmlns:a16="http://schemas.microsoft.com/office/drawing/2014/main" id="{83D2173B-DF05-46E5-BC26-0FBDCFF4559C}"/>
                </a:ext>
              </a:extLst>
            </p:cNvPr>
            <p:cNvSpPr/>
            <p:nvPr/>
          </p:nvSpPr>
          <p:spPr>
            <a:xfrm>
              <a:off x="3876160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1" name="Freeform: Shape 9550">
              <a:extLst>
                <a:ext uri="{FF2B5EF4-FFF2-40B4-BE49-F238E27FC236}">
                  <a16:creationId xmlns:a16="http://schemas.microsoft.com/office/drawing/2014/main" id="{3A358028-3AEF-4663-8243-D13AFC817C68}"/>
                </a:ext>
              </a:extLst>
            </p:cNvPr>
            <p:cNvSpPr/>
            <p:nvPr/>
          </p:nvSpPr>
          <p:spPr>
            <a:xfrm>
              <a:off x="396104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2" name="Freeform: Shape 9551">
              <a:extLst>
                <a:ext uri="{FF2B5EF4-FFF2-40B4-BE49-F238E27FC236}">
                  <a16:creationId xmlns:a16="http://schemas.microsoft.com/office/drawing/2014/main" id="{5F2A6F92-594F-45C3-B140-A4CF4D92056C}"/>
                </a:ext>
              </a:extLst>
            </p:cNvPr>
            <p:cNvSpPr/>
            <p:nvPr/>
          </p:nvSpPr>
          <p:spPr>
            <a:xfrm>
              <a:off x="3961042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3" name="Freeform: Shape 9552">
              <a:extLst>
                <a:ext uri="{FF2B5EF4-FFF2-40B4-BE49-F238E27FC236}">
                  <a16:creationId xmlns:a16="http://schemas.microsoft.com/office/drawing/2014/main" id="{2675D055-A656-4A5A-8517-4D0BF63B0D8C}"/>
                </a:ext>
              </a:extLst>
            </p:cNvPr>
            <p:cNvSpPr/>
            <p:nvPr/>
          </p:nvSpPr>
          <p:spPr>
            <a:xfrm>
              <a:off x="3961042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4" name="Freeform: Shape 9553">
              <a:extLst>
                <a:ext uri="{FF2B5EF4-FFF2-40B4-BE49-F238E27FC236}">
                  <a16:creationId xmlns:a16="http://schemas.microsoft.com/office/drawing/2014/main" id="{F8C1D1B0-767E-440D-B682-A1A762EAF895}"/>
                </a:ext>
              </a:extLst>
            </p:cNvPr>
            <p:cNvSpPr/>
            <p:nvPr/>
          </p:nvSpPr>
          <p:spPr>
            <a:xfrm>
              <a:off x="4045919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5" name="Freeform: Shape 9554">
              <a:extLst>
                <a:ext uri="{FF2B5EF4-FFF2-40B4-BE49-F238E27FC236}">
                  <a16:creationId xmlns:a16="http://schemas.microsoft.com/office/drawing/2014/main" id="{10487CEB-56D7-4B66-A737-86626C1E0A36}"/>
                </a:ext>
              </a:extLst>
            </p:cNvPr>
            <p:cNvSpPr/>
            <p:nvPr/>
          </p:nvSpPr>
          <p:spPr>
            <a:xfrm>
              <a:off x="4045919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6" name="Freeform: Shape 9555">
              <a:extLst>
                <a:ext uri="{FF2B5EF4-FFF2-40B4-BE49-F238E27FC236}">
                  <a16:creationId xmlns:a16="http://schemas.microsoft.com/office/drawing/2014/main" id="{CD5B1F7C-9D4B-4CBE-8672-17B9930E9B4D}"/>
                </a:ext>
              </a:extLst>
            </p:cNvPr>
            <p:cNvSpPr/>
            <p:nvPr/>
          </p:nvSpPr>
          <p:spPr>
            <a:xfrm>
              <a:off x="413079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7" name="Freeform: Shape 9556">
              <a:extLst>
                <a:ext uri="{FF2B5EF4-FFF2-40B4-BE49-F238E27FC236}">
                  <a16:creationId xmlns:a16="http://schemas.microsoft.com/office/drawing/2014/main" id="{C5E39EEA-E24E-4797-AD00-581E3D470F56}"/>
                </a:ext>
              </a:extLst>
            </p:cNvPr>
            <p:cNvSpPr/>
            <p:nvPr/>
          </p:nvSpPr>
          <p:spPr>
            <a:xfrm>
              <a:off x="4045919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8" name="Freeform: Shape 9557">
              <a:extLst>
                <a:ext uri="{FF2B5EF4-FFF2-40B4-BE49-F238E27FC236}">
                  <a16:creationId xmlns:a16="http://schemas.microsoft.com/office/drawing/2014/main" id="{540AC42E-367E-4E1E-9FA3-23B82D7D45B7}"/>
                </a:ext>
              </a:extLst>
            </p:cNvPr>
            <p:cNvSpPr/>
            <p:nvPr/>
          </p:nvSpPr>
          <p:spPr>
            <a:xfrm>
              <a:off x="387616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59" name="Freeform: Shape 9558">
              <a:extLst>
                <a:ext uri="{FF2B5EF4-FFF2-40B4-BE49-F238E27FC236}">
                  <a16:creationId xmlns:a16="http://schemas.microsoft.com/office/drawing/2014/main" id="{0B77BDA5-289F-4E0B-BB25-4064FA38BB58}"/>
                </a:ext>
              </a:extLst>
            </p:cNvPr>
            <p:cNvSpPr/>
            <p:nvPr/>
          </p:nvSpPr>
          <p:spPr>
            <a:xfrm>
              <a:off x="4045919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0" name="Freeform: Shape 9559">
              <a:extLst>
                <a:ext uri="{FF2B5EF4-FFF2-40B4-BE49-F238E27FC236}">
                  <a16:creationId xmlns:a16="http://schemas.microsoft.com/office/drawing/2014/main" id="{1FB44D5E-133D-44B9-B36E-60811F0B0A85}"/>
                </a:ext>
              </a:extLst>
            </p:cNvPr>
            <p:cNvSpPr/>
            <p:nvPr/>
          </p:nvSpPr>
          <p:spPr>
            <a:xfrm>
              <a:off x="3961042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1" name="Freeform: Shape 9560">
              <a:extLst>
                <a:ext uri="{FF2B5EF4-FFF2-40B4-BE49-F238E27FC236}">
                  <a16:creationId xmlns:a16="http://schemas.microsoft.com/office/drawing/2014/main" id="{D685E106-8188-431C-8D21-FFFF0EECDD2C}"/>
                </a:ext>
              </a:extLst>
            </p:cNvPr>
            <p:cNvSpPr/>
            <p:nvPr/>
          </p:nvSpPr>
          <p:spPr>
            <a:xfrm>
              <a:off x="413079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2" name="Freeform: Shape 9561">
              <a:extLst>
                <a:ext uri="{FF2B5EF4-FFF2-40B4-BE49-F238E27FC236}">
                  <a16:creationId xmlns:a16="http://schemas.microsoft.com/office/drawing/2014/main" id="{4817689A-6C6E-4504-880E-EC080ABDC7E9}"/>
                </a:ext>
              </a:extLst>
            </p:cNvPr>
            <p:cNvSpPr/>
            <p:nvPr/>
          </p:nvSpPr>
          <p:spPr>
            <a:xfrm>
              <a:off x="421567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3" name="Freeform: Shape 9562">
              <a:extLst>
                <a:ext uri="{FF2B5EF4-FFF2-40B4-BE49-F238E27FC236}">
                  <a16:creationId xmlns:a16="http://schemas.microsoft.com/office/drawing/2014/main" id="{CB9C71F7-8167-4087-BE87-356F3FE24042}"/>
                </a:ext>
              </a:extLst>
            </p:cNvPr>
            <p:cNvSpPr/>
            <p:nvPr/>
          </p:nvSpPr>
          <p:spPr>
            <a:xfrm>
              <a:off x="4045919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4" name="Freeform: Shape 9563">
              <a:extLst>
                <a:ext uri="{FF2B5EF4-FFF2-40B4-BE49-F238E27FC236}">
                  <a16:creationId xmlns:a16="http://schemas.microsoft.com/office/drawing/2014/main" id="{C1EA5BFD-BC2D-4B55-827C-C85D140354F4}"/>
                </a:ext>
              </a:extLst>
            </p:cNvPr>
            <p:cNvSpPr/>
            <p:nvPr/>
          </p:nvSpPr>
          <p:spPr>
            <a:xfrm>
              <a:off x="396104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5" name="Freeform: Shape 9564">
              <a:extLst>
                <a:ext uri="{FF2B5EF4-FFF2-40B4-BE49-F238E27FC236}">
                  <a16:creationId xmlns:a16="http://schemas.microsoft.com/office/drawing/2014/main" id="{A5C2D72A-1582-4978-BC1B-C71F7EF99EDF}"/>
                </a:ext>
              </a:extLst>
            </p:cNvPr>
            <p:cNvSpPr/>
            <p:nvPr/>
          </p:nvSpPr>
          <p:spPr>
            <a:xfrm>
              <a:off x="3961042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6" name="Freeform: Shape 9565">
              <a:extLst>
                <a:ext uri="{FF2B5EF4-FFF2-40B4-BE49-F238E27FC236}">
                  <a16:creationId xmlns:a16="http://schemas.microsoft.com/office/drawing/2014/main" id="{0B8A6571-28EF-4E67-B70A-28845B6A5F3C}"/>
                </a:ext>
              </a:extLst>
            </p:cNvPr>
            <p:cNvSpPr/>
            <p:nvPr/>
          </p:nvSpPr>
          <p:spPr>
            <a:xfrm>
              <a:off x="4045919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7" name="Freeform: Shape 9566">
              <a:extLst>
                <a:ext uri="{FF2B5EF4-FFF2-40B4-BE49-F238E27FC236}">
                  <a16:creationId xmlns:a16="http://schemas.microsoft.com/office/drawing/2014/main" id="{FE959E9B-3B79-423E-9EA2-A94D598472E2}"/>
                </a:ext>
              </a:extLst>
            </p:cNvPr>
            <p:cNvSpPr/>
            <p:nvPr/>
          </p:nvSpPr>
          <p:spPr>
            <a:xfrm>
              <a:off x="4045919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8" name="Freeform: Shape 9567">
              <a:extLst>
                <a:ext uri="{FF2B5EF4-FFF2-40B4-BE49-F238E27FC236}">
                  <a16:creationId xmlns:a16="http://schemas.microsoft.com/office/drawing/2014/main" id="{7CDE312E-DE26-4481-92A9-426515399BF2}"/>
                </a:ext>
              </a:extLst>
            </p:cNvPr>
            <p:cNvSpPr/>
            <p:nvPr/>
          </p:nvSpPr>
          <p:spPr>
            <a:xfrm>
              <a:off x="387616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69" name="Freeform: Shape 9568">
              <a:extLst>
                <a:ext uri="{FF2B5EF4-FFF2-40B4-BE49-F238E27FC236}">
                  <a16:creationId xmlns:a16="http://schemas.microsoft.com/office/drawing/2014/main" id="{09DD3FB6-DC68-4E9B-B499-DEBD1DA5384E}"/>
                </a:ext>
              </a:extLst>
            </p:cNvPr>
            <p:cNvSpPr/>
            <p:nvPr/>
          </p:nvSpPr>
          <p:spPr>
            <a:xfrm>
              <a:off x="3791283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0" name="Freeform: Shape 9569">
              <a:extLst>
                <a:ext uri="{FF2B5EF4-FFF2-40B4-BE49-F238E27FC236}">
                  <a16:creationId xmlns:a16="http://schemas.microsoft.com/office/drawing/2014/main" id="{685A6761-129A-4C28-9675-636CB6BD2891}"/>
                </a:ext>
              </a:extLst>
            </p:cNvPr>
            <p:cNvSpPr/>
            <p:nvPr/>
          </p:nvSpPr>
          <p:spPr>
            <a:xfrm>
              <a:off x="3706407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1" name="Freeform: Shape 9570">
              <a:extLst>
                <a:ext uri="{FF2B5EF4-FFF2-40B4-BE49-F238E27FC236}">
                  <a16:creationId xmlns:a16="http://schemas.microsoft.com/office/drawing/2014/main" id="{1B3C1ABB-7C37-48B9-AAA3-5DE3FA425033}"/>
                </a:ext>
              </a:extLst>
            </p:cNvPr>
            <p:cNvSpPr/>
            <p:nvPr/>
          </p:nvSpPr>
          <p:spPr>
            <a:xfrm>
              <a:off x="3791283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2" name="Freeform: Shape 9571">
              <a:extLst>
                <a:ext uri="{FF2B5EF4-FFF2-40B4-BE49-F238E27FC236}">
                  <a16:creationId xmlns:a16="http://schemas.microsoft.com/office/drawing/2014/main" id="{A98A138C-B930-4177-A137-64C961D9CD81}"/>
                </a:ext>
              </a:extLst>
            </p:cNvPr>
            <p:cNvSpPr/>
            <p:nvPr/>
          </p:nvSpPr>
          <p:spPr>
            <a:xfrm>
              <a:off x="3536655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3" name="Freeform: Shape 9572">
              <a:extLst>
                <a:ext uri="{FF2B5EF4-FFF2-40B4-BE49-F238E27FC236}">
                  <a16:creationId xmlns:a16="http://schemas.microsoft.com/office/drawing/2014/main" id="{68BA03E4-29D5-45A7-B42E-AE5A9085F870}"/>
                </a:ext>
              </a:extLst>
            </p:cNvPr>
            <p:cNvSpPr/>
            <p:nvPr/>
          </p:nvSpPr>
          <p:spPr>
            <a:xfrm>
              <a:off x="3451778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4" name="Freeform: Shape 9573">
              <a:extLst>
                <a:ext uri="{FF2B5EF4-FFF2-40B4-BE49-F238E27FC236}">
                  <a16:creationId xmlns:a16="http://schemas.microsoft.com/office/drawing/2014/main" id="{A64E40A3-719C-4CEA-98E0-FD56580BF19E}"/>
                </a:ext>
              </a:extLst>
            </p:cNvPr>
            <p:cNvSpPr/>
            <p:nvPr/>
          </p:nvSpPr>
          <p:spPr>
            <a:xfrm>
              <a:off x="3536655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5" name="Freeform: Shape 9574">
              <a:extLst>
                <a:ext uri="{FF2B5EF4-FFF2-40B4-BE49-F238E27FC236}">
                  <a16:creationId xmlns:a16="http://schemas.microsoft.com/office/drawing/2014/main" id="{1F48F6D1-A88F-4380-A98F-24B5E877CD72}"/>
                </a:ext>
              </a:extLst>
            </p:cNvPr>
            <p:cNvSpPr/>
            <p:nvPr/>
          </p:nvSpPr>
          <p:spPr>
            <a:xfrm>
              <a:off x="3706407" y="10359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6" name="Freeform: Shape 9575">
              <a:extLst>
                <a:ext uri="{FF2B5EF4-FFF2-40B4-BE49-F238E27FC236}">
                  <a16:creationId xmlns:a16="http://schemas.microsoft.com/office/drawing/2014/main" id="{603180A9-9464-4671-A1F2-8819F43B16DE}"/>
                </a:ext>
              </a:extLst>
            </p:cNvPr>
            <p:cNvSpPr/>
            <p:nvPr/>
          </p:nvSpPr>
          <p:spPr>
            <a:xfrm>
              <a:off x="3621531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7" name="Freeform: Shape 9576">
              <a:extLst>
                <a:ext uri="{FF2B5EF4-FFF2-40B4-BE49-F238E27FC236}">
                  <a16:creationId xmlns:a16="http://schemas.microsoft.com/office/drawing/2014/main" id="{0312615A-03E8-48DD-A32A-05A2FDE811B8}"/>
                </a:ext>
              </a:extLst>
            </p:cNvPr>
            <p:cNvSpPr/>
            <p:nvPr/>
          </p:nvSpPr>
          <p:spPr>
            <a:xfrm>
              <a:off x="3451778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8" name="Freeform: Shape 9577">
              <a:extLst>
                <a:ext uri="{FF2B5EF4-FFF2-40B4-BE49-F238E27FC236}">
                  <a16:creationId xmlns:a16="http://schemas.microsoft.com/office/drawing/2014/main" id="{051FEF7A-2620-4C4B-9A28-695EBC98D97B}"/>
                </a:ext>
              </a:extLst>
            </p:cNvPr>
            <p:cNvSpPr/>
            <p:nvPr/>
          </p:nvSpPr>
          <p:spPr>
            <a:xfrm>
              <a:off x="3536655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79" name="Freeform: Shape 9578">
              <a:extLst>
                <a:ext uri="{FF2B5EF4-FFF2-40B4-BE49-F238E27FC236}">
                  <a16:creationId xmlns:a16="http://schemas.microsoft.com/office/drawing/2014/main" id="{560638A0-DFEF-4BC8-8CD8-1BB89B5CB085}"/>
                </a:ext>
              </a:extLst>
            </p:cNvPr>
            <p:cNvSpPr/>
            <p:nvPr/>
          </p:nvSpPr>
          <p:spPr>
            <a:xfrm>
              <a:off x="2772768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0" name="Freeform: Shape 9579">
              <a:extLst>
                <a:ext uri="{FF2B5EF4-FFF2-40B4-BE49-F238E27FC236}">
                  <a16:creationId xmlns:a16="http://schemas.microsoft.com/office/drawing/2014/main" id="{F9B8FCC1-8DDB-492E-A85C-B5265C4E1889}"/>
                </a:ext>
              </a:extLst>
            </p:cNvPr>
            <p:cNvSpPr/>
            <p:nvPr/>
          </p:nvSpPr>
          <p:spPr>
            <a:xfrm>
              <a:off x="2433264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1" name="Freeform: Shape 9580">
              <a:extLst>
                <a:ext uri="{FF2B5EF4-FFF2-40B4-BE49-F238E27FC236}">
                  <a16:creationId xmlns:a16="http://schemas.microsoft.com/office/drawing/2014/main" id="{965C971E-69C2-4ADB-B425-3DDCB528A29B}"/>
                </a:ext>
              </a:extLst>
            </p:cNvPr>
            <p:cNvSpPr/>
            <p:nvPr/>
          </p:nvSpPr>
          <p:spPr>
            <a:xfrm>
              <a:off x="2348387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2" name="Freeform: Shape 9581">
              <a:extLst>
                <a:ext uri="{FF2B5EF4-FFF2-40B4-BE49-F238E27FC236}">
                  <a16:creationId xmlns:a16="http://schemas.microsoft.com/office/drawing/2014/main" id="{6AD02184-AB5F-4A32-A341-5C78CB75EF80}"/>
                </a:ext>
              </a:extLst>
            </p:cNvPr>
            <p:cNvSpPr/>
            <p:nvPr/>
          </p:nvSpPr>
          <p:spPr>
            <a:xfrm>
              <a:off x="2433264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3" name="Freeform: Shape 9582">
              <a:extLst>
                <a:ext uri="{FF2B5EF4-FFF2-40B4-BE49-F238E27FC236}">
                  <a16:creationId xmlns:a16="http://schemas.microsoft.com/office/drawing/2014/main" id="{EDC241D7-2B2A-42E5-A733-D036882B93DB}"/>
                </a:ext>
              </a:extLst>
            </p:cNvPr>
            <p:cNvSpPr/>
            <p:nvPr/>
          </p:nvSpPr>
          <p:spPr>
            <a:xfrm>
              <a:off x="2518140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4" name="Freeform: Shape 9583">
              <a:extLst>
                <a:ext uri="{FF2B5EF4-FFF2-40B4-BE49-F238E27FC236}">
                  <a16:creationId xmlns:a16="http://schemas.microsoft.com/office/drawing/2014/main" id="{B9CFA150-15E5-4279-B983-BA6A9A31ABB4}"/>
                </a:ext>
              </a:extLst>
            </p:cNvPr>
            <p:cNvSpPr/>
            <p:nvPr/>
          </p:nvSpPr>
          <p:spPr>
            <a:xfrm>
              <a:off x="2518140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5" name="Freeform: Shape 9584">
              <a:extLst>
                <a:ext uri="{FF2B5EF4-FFF2-40B4-BE49-F238E27FC236}">
                  <a16:creationId xmlns:a16="http://schemas.microsoft.com/office/drawing/2014/main" id="{D39291F4-1312-47BE-B9B0-C70DA5F21FF2}"/>
                </a:ext>
              </a:extLst>
            </p:cNvPr>
            <p:cNvSpPr/>
            <p:nvPr/>
          </p:nvSpPr>
          <p:spPr>
            <a:xfrm>
              <a:off x="2603016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6" name="Freeform: Shape 9585">
              <a:extLst>
                <a:ext uri="{FF2B5EF4-FFF2-40B4-BE49-F238E27FC236}">
                  <a16:creationId xmlns:a16="http://schemas.microsoft.com/office/drawing/2014/main" id="{44BF83BD-697D-4CAF-9C16-B6C99787BA07}"/>
                </a:ext>
              </a:extLst>
            </p:cNvPr>
            <p:cNvSpPr/>
            <p:nvPr/>
          </p:nvSpPr>
          <p:spPr>
            <a:xfrm>
              <a:off x="2518140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7" name="Freeform: Shape 9586">
              <a:extLst>
                <a:ext uri="{FF2B5EF4-FFF2-40B4-BE49-F238E27FC236}">
                  <a16:creationId xmlns:a16="http://schemas.microsoft.com/office/drawing/2014/main" id="{799865CB-E22B-4507-AD8C-59F3FAA4210D}"/>
                </a:ext>
              </a:extLst>
            </p:cNvPr>
            <p:cNvSpPr/>
            <p:nvPr/>
          </p:nvSpPr>
          <p:spPr>
            <a:xfrm>
              <a:off x="2603016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8" name="Freeform: Shape 9587">
              <a:extLst>
                <a:ext uri="{FF2B5EF4-FFF2-40B4-BE49-F238E27FC236}">
                  <a16:creationId xmlns:a16="http://schemas.microsoft.com/office/drawing/2014/main" id="{615EE1A7-6252-4367-A90C-28B4E00D2F9E}"/>
                </a:ext>
              </a:extLst>
            </p:cNvPr>
            <p:cNvSpPr/>
            <p:nvPr/>
          </p:nvSpPr>
          <p:spPr>
            <a:xfrm>
              <a:off x="268789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89" name="Freeform: Shape 9588">
              <a:extLst>
                <a:ext uri="{FF2B5EF4-FFF2-40B4-BE49-F238E27FC236}">
                  <a16:creationId xmlns:a16="http://schemas.microsoft.com/office/drawing/2014/main" id="{C6634414-920D-4844-BA36-927222954BF3}"/>
                </a:ext>
              </a:extLst>
            </p:cNvPr>
            <p:cNvSpPr/>
            <p:nvPr/>
          </p:nvSpPr>
          <p:spPr>
            <a:xfrm>
              <a:off x="2772768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0" name="Freeform: Shape 9589">
              <a:extLst>
                <a:ext uri="{FF2B5EF4-FFF2-40B4-BE49-F238E27FC236}">
                  <a16:creationId xmlns:a16="http://schemas.microsoft.com/office/drawing/2014/main" id="{9FD60D83-D9AA-4A62-8339-A079E49D9B9D}"/>
                </a:ext>
              </a:extLst>
            </p:cNvPr>
            <p:cNvSpPr/>
            <p:nvPr/>
          </p:nvSpPr>
          <p:spPr>
            <a:xfrm>
              <a:off x="2772768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1" name="Freeform: Shape 9590">
              <a:extLst>
                <a:ext uri="{FF2B5EF4-FFF2-40B4-BE49-F238E27FC236}">
                  <a16:creationId xmlns:a16="http://schemas.microsoft.com/office/drawing/2014/main" id="{6B6D1423-EB83-45FA-98DE-449AC6FCBE24}"/>
                </a:ext>
              </a:extLst>
            </p:cNvPr>
            <p:cNvSpPr/>
            <p:nvPr/>
          </p:nvSpPr>
          <p:spPr>
            <a:xfrm>
              <a:off x="285764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2" name="Freeform: Shape 9591">
              <a:extLst>
                <a:ext uri="{FF2B5EF4-FFF2-40B4-BE49-F238E27FC236}">
                  <a16:creationId xmlns:a16="http://schemas.microsoft.com/office/drawing/2014/main" id="{FB62E172-B393-4394-BBCB-FB3FD4530848}"/>
                </a:ext>
              </a:extLst>
            </p:cNvPr>
            <p:cNvSpPr/>
            <p:nvPr/>
          </p:nvSpPr>
          <p:spPr>
            <a:xfrm>
              <a:off x="285764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3" name="Freeform: Shape 9592">
              <a:extLst>
                <a:ext uri="{FF2B5EF4-FFF2-40B4-BE49-F238E27FC236}">
                  <a16:creationId xmlns:a16="http://schemas.microsoft.com/office/drawing/2014/main" id="{DE9FA287-98CA-40DB-97E2-DB9A975E33A2}"/>
                </a:ext>
              </a:extLst>
            </p:cNvPr>
            <p:cNvSpPr/>
            <p:nvPr/>
          </p:nvSpPr>
          <p:spPr>
            <a:xfrm>
              <a:off x="226351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4" name="Freeform: Shape 9593">
              <a:extLst>
                <a:ext uri="{FF2B5EF4-FFF2-40B4-BE49-F238E27FC236}">
                  <a16:creationId xmlns:a16="http://schemas.microsoft.com/office/drawing/2014/main" id="{82AFFC52-6202-4A7E-9DCB-3A47979C17D6}"/>
                </a:ext>
              </a:extLst>
            </p:cNvPr>
            <p:cNvSpPr/>
            <p:nvPr/>
          </p:nvSpPr>
          <p:spPr>
            <a:xfrm>
              <a:off x="2178641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5" name="Freeform: Shape 9594">
              <a:extLst>
                <a:ext uri="{FF2B5EF4-FFF2-40B4-BE49-F238E27FC236}">
                  <a16:creationId xmlns:a16="http://schemas.microsoft.com/office/drawing/2014/main" id="{91380D0D-31C3-4C41-91A5-8C880131918D}"/>
                </a:ext>
              </a:extLst>
            </p:cNvPr>
            <p:cNvSpPr/>
            <p:nvPr/>
          </p:nvSpPr>
          <p:spPr>
            <a:xfrm>
              <a:off x="2093765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6" name="Freeform: Shape 9595">
              <a:extLst>
                <a:ext uri="{FF2B5EF4-FFF2-40B4-BE49-F238E27FC236}">
                  <a16:creationId xmlns:a16="http://schemas.microsoft.com/office/drawing/2014/main" id="{C00D0CEF-0B6E-4F40-91ED-3E324CD500B0}"/>
                </a:ext>
              </a:extLst>
            </p:cNvPr>
            <p:cNvSpPr/>
            <p:nvPr/>
          </p:nvSpPr>
          <p:spPr>
            <a:xfrm>
              <a:off x="2093765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7" name="Freeform: Shape 9596">
              <a:extLst>
                <a:ext uri="{FF2B5EF4-FFF2-40B4-BE49-F238E27FC236}">
                  <a16:creationId xmlns:a16="http://schemas.microsoft.com/office/drawing/2014/main" id="{6CA2CA10-1586-4A5B-A110-1E698CA14F32}"/>
                </a:ext>
              </a:extLst>
            </p:cNvPr>
            <p:cNvSpPr/>
            <p:nvPr/>
          </p:nvSpPr>
          <p:spPr>
            <a:xfrm>
              <a:off x="217864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8" name="Freeform: Shape 9597">
              <a:extLst>
                <a:ext uri="{FF2B5EF4-FFF2-40B4-BE49-F238E27FC236}">
                  <a16:creationId xmlns:a16="http://schemas.microsoft.com/office/drawing/2014/main" id="{1F7AD774-ABF5-41C5-B636-4820B39C1242}"/>
                </a:ext>
              </a:extLst>
            </p:cNvPr>
            <p:cNvSpPr/>
            <p:nvPr/>
          </p:nvSpPr>
          <p:spPr>
            <a:xfrm>
              <a:off x="2263511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99" name="Freeform: Shape 9598">
              <a:extLst>
                <a:ext uri="{FF2B5EF4-FFF2-40B4-BE49-F238E27FC236}">
                  <a16:creationId xmlns:a16="http://schemas.microsoft.com/office/drawing/2014/main" id="{4CFBDE2B-9F6B-46AC-9D34-FD3A0DA30043}"/>
                </a:ext>
              </a:extLst>
            </p:cNvPr>
            <p:cNvSpPr/>
            <p:nvPr/>
          </p:nvSpPr>
          <p:spPr>
            <a:xfrm>
              <a:off x="2348387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0" name="Freeform: Shape 9599">
              <a:extLst>
                <a:ext uri="{FF2B5EF4-FFF2-40B4-BE49-F238E27FC236}">
                  <a16:creationId xmlns:a16="http://schemas.microsoft.com/office/drawing/2014/main" id="{691E9212-B8F5-4D72-BDAD-8AA8D6496E21}"/>
                </a:ext>
              </a:extLst>
            </p:cNvPr>
            <p:cNvSpPr/>
            <p:nvPr/>
          </p:nvSpPr>
          <p:spPr>
            <a:xfrm>
              <a:off x="2433264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1" name="Freeform: Shape 9600">
              <a:extLst>
                <a:ext uri="{FF2B5EF4-FFF2-40B4-BE49-F238E27FC236}">
                  <a16:creationId xmlns:a16="http://schemas.microsoft.com/office/drawing/2014/main" id="{F0C454C2-484C-4B37-81BD-FFA02DBF83FF}"/>
                </a:ext>
              </a:extLst>
            </p:cNvPr>
            <p:cNvSpPr/>
            <p:nvPr/>
          </p:nvSpPr>
          <p:spPr>
            <a:xfrm>
              <a:off x="2433264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2" name="Freeform: Shape 9601">
              <a:extLst>
                <a:ext uri="{FF2B5EF4-FFF2-40B4-BE49-F238E27FC236}">
                  <a16:creationId xmlns:a16="http://schemas.microsoft.com/office/drawing/2014/main" id="{8331E002-F588-4594-AECF-AFD81FB59F03}"/>
                </a:ext>
              </a:extLst>
            </p:cNvPr>
            <p:cNvSpPr/>
            <p:nvPr/>
          </p:nvSpPr>
          <p:spPr>
            <a:xfrm>
              <a:off x="2348387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3" name="Freeform: Shape 9602">
              <a:extLst>
                <a:ext uri="{FF2B5EF4-FFF2-40B4-BE49-F238E27FC236}">
                  <a16:creationId xmlns:a16="http://schemas.microsoft.com/office/drawing/2014/main" id="{643D5EC3-E40D-40B2-B7FA-2A478A2FB51C}"/>
                </a:ext>
              </a:extLst>
            </p:cNvPr>
            <p:cNvSpPr/>
            <p:nvPr/>
          </p:nvSpPr>
          <p:spPr>
            <a:xfrm>
              <a:off x="2348387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4" name="Freeform: Shape 9603">
              <a:extLst>
                <a:ext uri="{FF2B5EF4-FFF2-40B4-BE49-F238E27FC236}">
                  <a16:creationId xmlns:a16="http://schemas.microsoft.com/office/drawing/2014/main" id="{7ECA51E9-706B-4ED3-8D3E-8C9C010B7BC4}"/>
                </a:ext>
              </a:extLst>
            </p:cNvPr>
            <p:cNvSpPr/>
            <p:nvPr/>
          </p:nvSpPr>
          <p:spPr>
            <a:xfrm>
              <a:off x="2433264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5" name="Freeform: Shape 9604">
              <a:extLst>
                <a:ext uri="{FF2B5EF4-FFF2-40B4-BE49-F238E27FC236}">
                  <a16:creationId xmlns:a16="http://schemas.microsoft.com/office/drawing/2014/main" id="{39C49A62-4F5C-4A6A-9456-FAE1E6BECFDB}"/>
                </a:ext>
              </a:extLst>
            </p:cNvPr>
            <p:cNvSpPr/>
            <p:nvPr/>
          </p:nvSpPr>
          <p:spPr>
            <a:xfrm>
              <a:off x="2518140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6" name="Freeform: Shape 9605">
              <a:extLst>
                <a:ext uri="{FF2B5EF4-FFF2-40B4-BE49-F238E27FC236}">
                  <a16:creationId xmlns:a16="http://schemas.microsoft.com/office/drawing/2014/main" id="{81DF8125-E379-4808-9F24-BE38C0D7FFCD}"/>
                </a:ext>
              </a:extLst>
            </p:cNvPr>
            <p:cNvSpPr/>
            <p:nvPr/>
          </p:nvSpPr>
          <p:spPr>
            <a:xfrm>
              <a:off x="2603016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7" name="Freeform: Shape 9606">
              <a:extLst>
                <a:ext uri="{FF2B5EF4-FFF2-40B4-BE49-F238E27FC236}">
                  <a16:creationId xmlns:a16="http://schemas.microsoft.com/office/drawing/2014/main" id="{B6BC20C1-A078-4E50-AA9A-50D98A8FA996}"/>
                </a:ext>
              </a:extLst>
            </p:cNvPr>
            <p:cNvSpPr/>
            <p:nvPr/>
          </p:nvSpPr>
          <p:spPr>
            <a:xfrm>
              <a:off x="2603016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8" name="Freeform: Shape 9607">
              <a:extLst>
                <a:ext uri="{FF2B5EF4-FFF2-40B4-BE49-F238E27FC236}">
                  <a16:creationId xmlns:a16="http://schemas.microsoft.com/office/drawing/2014/main" id="{A7F48110-5D53-4179-B789-14EBD76B8428}"/>
                </a:ext>
              </a:extLst>
            </p:cNvPr>
            <p:cNvSpPr/>
            <p:nvPr/>
          </p:nvSpPr>
          <p:spPr>
            <a:xfrm>
              <a:off x="268789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09" name="Freeform: Shape 9608">
              <a:extLst>
                <a:ext uri="{FF2B5EF4-FFF2-40B4-BE49-F238E27FC236}">
                  <a16:creationId xmlns:a16="http://schemas.microsoft.com/office/drawing/2014/main" id="{40042EB8-EEBC-49EC-864D-203A3DF6D462}"/>
                </a:ext>
              </a:extLst>
            </p:cNvPr>
            <p:cNvSpPr/>
            <p:nvPr/>
          </p:nvSpPr>
          <p:spPr>
            <a:xfrm>
              <a:off x="2518140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0" name="Freeform: Shape 9609">
              <a:extLst>
                <a:ext uri="{FF2B5EF4-FFF2-40B4-BE49-F238E27FC236}">
                  <a16:creationId xmlns:a16="http://schemas.microsoft.com/office/drawing/2014/main" id="{CAEB6935-934C-4C6D-9F99-32F1544CC335}"/>
                </a:ext>
              </a:extLst>
            </p:cNvPr>
            <p:cNvSpPr/>
            <p:nvPr/>
          </p:nvSpPr>
          <p:spPr>
            <a:xfrm>
              <a:off x="2518140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1" name="Freeform: Shape 9610">
              <a:extLst>
                <a:ext uri="{FF2B5EF4-FFF2-40B4-BE49-F238E27FC236}">
                  <a16:creationId xmlns:a16="http://schemas.microsoft.com/office/drawing/2014/main" id="{2A290B98-5593-4B84-A4F9-CA32F0BC371E}"/>
                </a:ext>
              </a:extLst>
            </p:cNvPr>
            <p:cNvSpPr/>
            <p:nvPr/>
          </p:nvSpPr>
          <p:spPr>
            <a:xfrm>
              <a:off x="2518140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2" name="Freeform: Shape 9611">
              <a:extLst>
                <a:ext uri="{FF2B5EF4-FFF2-40B4-BE49-F238E27FC236}">
                  <a16:creationId xmlns:a16="http://schemas.microsoft.com/office/drawing/2014/main" id="{E9B6E28A-E2D2-48F9-AD4D-9F259C690987}"/>
                </a:ext>
              </a:extLst>
            </p:cNvPr>
            <p:cNvSpPr/>
            <p:nvPr/>
          </p:nvSpPr>
          <p:spPr>
            <a:xfrm>
              <a:off x="2518140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3" name="Freeform: Shape 9612">
              <a:extLst>
                <a:ext uri="{FF2B5EF4-FFF2-40B4-BE49-F238E27FC236}">
                  <a16:creationId xmlns:a16="http://schemas.microsoft.com/office/drawing/2014/main" id="{97CD5B62-327C-4584-A8A5-34A47276A60E}"/>
                </a:ext>
              </a:extLst>
            </p:cNvPr>
            <p:cNvSpPr/>
            <p:nvPr/>
          </p:nvSpPr>
          <p:spPr>
            <a:xfrm>
              <a:off x="2518140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4" name="Freeform: Shape 9613">
              <a:extLst>
                <a:ext uri="{FF2B5EF4-FFF2-40B4-BE49-F238E27FC236}">
                  <a16:creationId xmlns:a16="http://schemas.microsoft.com/office/drawing/2014/main" id="{CA353D47-E09C-4B4B-B797-B84C7A113E34}"/>
                </a:ext>
              </a:extLst>
            </p:cNvPr>
            <p:cNvSpPr/>
            <p:nvPr/>
          </p:nvSpPr>
          <p:spPr>
            <a:xfrm>
              <a:off x="2518140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5" name="Freeform: Shape 9614">
              <a:extLst>
                <a:ext uri="{FF2B5EF4-FFF2-40B4-BE49-F238E27FC236}">
                  <a16:creationId xmlns:a16="http://schemas.microsoft.com/office/drawing/2014/main" id="{D1C57B04-62E2-458B-B232-9EF52EC7A845}"/>
                </a:ext>
              </a:extLst>
            </p:cNvPr>
            <p:cNvSpPr/>
            <p:nvPr/>
          </p:nvSpPr>
          <p:spPr>
            <a:xfrm>
              <a:off x="2603016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6" name="Freeform: Shape 9615">
              <a:extLst>
                <a:ext uri="{FF2B5EF4-FFF2-40B4-BE49-F238E27FC236}">
                  <a16:creationId xmlns:a16="http://schemas.microsoft.com/office/drawing/2014/main" id="{B48A55AE-60D9-49F3-B889-98DF0C9EF0E6}"/>
                </a:ext>
              </a:extLst>
            </p:cNvPr>
            <p:cNvSpPr/>
            <p:nvPr/>
          </p:nvSpPr>
          <p:spPr>
            <a:xfrm>
              <a:off x="2603016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7" name="Freeform: Shape 9616">
              <a:extLst>
                <a:ext uri="{FF2B5EF4-FFF2-40B4-BE49-F238E27FC236}">
                  <a16:creationId xmlns:a16="http://schemas.microsoft.com/office/drawing/2014/main" id="{E8F883B2-1F5D-4C5B-A62E-D64A094EB0A5}"/>
                </a:ext>
              </a:extLst>
            </p:cNvPr>
            <p:cNvSpPr/>
            <p:nvPr/>
          </p:nvSpPr>
          <p:spPr>
            <a:xfrm>
              <a:off x="2603016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8" name="Freeform: Shape 9617">
              <a:extLst>
                <a:ext uri="{FF2B5EF4-FFF2-40B4-BE49-F238E27FC236}">
                  <a16:creationId xmlns:a16="http://schemas.microsoft.com/office/drawing/2014/main" id="{BEC36F07-BB36-4199-8E11-76CF6F58F5CD}"/>
                </a:ext>
              </a:extLst>
            </p:cNvPr>
            <p:cNvSpPr/>
            <p:nvPr/>
          </p:nvSpPr>
          <p:spPr>
            <a:xfrm>
              <a:off x="260301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19" name="Freeform: Shape 9618">
              <a:extLst>
                <a:ext uri="{FF2B5EF4-FFF2-40B4-BE49-F238E27FC236}">
                  <a16:creationId xmlns:a16="http://schemas.microsoft.com/office/drawing/2014/main" id="{6F4481AD-7343-4D34-8B85-D3465DE69667}"/>
                </a:ext>
              </a:extLst>
            </p:cNvPr>
            <p:cNvSpPr/>
            <p:nvPr/>
          </p:nvSpPr>
          <p:spPr>
            <a:xfrm>
              <a:off x="2687892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0" name="Freeform: Shape 9619">
              <a:extLst>
                <a:ext uri="{FF2B5EF4-FFF2-40B4-BE49-F238E27FC236}">
                  <a16:creationId xmlns:a16="http://schemas.microsoft.com/office/drawing/2014/main" id="{D306EA62-16E0-437A-B26C-BF52A600B4C4}"/>
                </a:ext>
              </a:extLst>
            </p:cNvPr>
            <p:cNvSpPr/>
            <p:nvPr/>
          </p:nvSpPr>
          <p:spPr>
            <a:xfrm>
              <a:off x="2687892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1" name="Freeform: Shape 9620">
              <a:extLst>
                <a:ext uri="{FF2B5EF4-FFF2-40B4-BE49-F238E27FC236}">
                  <a16:creationId xmlns:a16="http://schemas.microsoft.com/office/drawing/2014/main" id="{24EA9638-F194-4663-A68C-86E95A4C5915}"/>
                </a:ext>
              </a:extLst>
            </p:cNvPr>
            <p:cNvSpPr/>
            <p:nvPr/>
          </p:nvSpPr>
          <p:spPr>
            <a:xfrm>
              <a:off x="2687892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2" name="Freeform: Shape 9621">
              <a:extLst>
                <a:ext uri="{FF2B5EF4-FFF2-40B4-BE49-F238E27FC236}">
                  <a16:creationId xmlns:a16="http://schemas.microsoft.com/office/drawing/2014/main" id="{A1EC7C42-B92C-4835-81AB-E0573740F263}"/>
                </a:ext>
              </a:extLst>
            </p:cNvPr>
            <p:cNvSpPr/>
            <p:nvPr/>
          </p:nvSpPr>
          <p:spPr>
            <a:xfrm>
              <a:off x="2772768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3" name="Freeform: Shape 9622">
              <a:extLst>
                <a:ext uri="{FF2B5EF4-FFF2-40B4-BE49-F238E27FC236}">
                  <a16:creationId xmlns:a16="http://schemas.microsoft.com/office/drawing/2014/main" id="{4924F7D7-EC75-42BC-BB4A-A6FE87708F8D}"/>
                </a:ext>
              </a:extLst>
            </p:cNvPr>
            <p:cNvSpPr/>
            <p:nvPr/>
          </p:nvSpPr>
          <p:spPr>
            <a:xfrm>
              <a:off x="2857645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4" name="Freeform: Shape 9623">
              <a:extLst>
                <a:ext uri="{FF2B5EF4-FFF2-40B4-BE49-F238E27FC236}">
                  <a16:creationId xmlns:a16="http://schemas.microsoft.com/office/drawing/2014/main" id="{7B2C865E-1416-4C59-B79C-1D66DA6B90F7}"/>
                </a:ext>
              </a:extLst>
            </p:cNvPr>
            <p:cNvSpPr/>
            <p:nvPr/>
          </p:nvSpPr>
          <p:spPr>
            <a:xfrm>
              <a:off x="294252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5" name="Freeform: Shape 9624">
              <a:extLst>
                <a:ext uri="{FF2B5EF4-FFF2-40B4-BE49-F238E27FC236}">
                  <a16:creationId xmlns:a16="http://schemas.microsoft.com/office/drawing/2014/main" id="{362B2BD9-8713-4DD4-84A2-5893365FD015}"/>
                </a:ext>
              </a:extLst>
            </p:cNvPr>
            <p:cNvSpPr/>
            <p:nvPr/>
          </p:nvSpPr>
          <p:spPr>
            <a:xfrm>
              <a:off x="285764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6" name="Freeform: Shape 9625">
              <a:extLst>
                <a:ext uri="{FF2B5EF4-FFF2-40B4-BE49-F238E27FC236}">
                  <a16:creationId xmlns:a16="http://schemas.microsoft.com/office/drawing/2014/main" id="{CD1D37BF-A69D-41CB-A4B3-F8C6A202B0F9}"/>
                </a:ext>
              </a:extLst>
            </p:cNvPr>
            <p:cNvSpPr/>
            <p:nvPr/>
          </p:nvSpPr>
          <p:spPr>
            <a:xfrm>
              <a:off x="2772768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7" name="Freeform: Shape 9626">
              <a:extLst>
                <a:ext uri="{FF2B5EF4-FFF2-40B4-BE49-F238E27FC236}">
                  <a16:creationId xmlns:a16="http://schemas.microsoft.com/office/drawing/2014/main" id="{1B3CCF41-7DD5-467B-ACD3-1FBF79DEABAF}"/>
                </a:ext>
              </a:extLst>
            </p:cNvPr>
            <p:cNvSpPr/>
            <p:nvPr/>
          </p:nvSpPr>
          <p:spPr>
            <a:xfrm>
              <a:off x="3027397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8" name="Freeform: Shape 9627">
              <a:extLst>
                <a:ext uri="{FF2B5EF4-FFF2-40B4-BE49-F238E27FC236}">
                  <a16:creationId xmlns:a16="http://schemas.microsoft.com/office/drawing/2014/main" id="{D4DD3526-398D-41A2-AD78-4FC274316C98}"/>
                </a:ext>
              </a:extLst>
            </p:cNvPr>
            <p:cNvSpPr/>
            <p:nvPr/>
          </p:nvSpPr>
          <p:spPr>
            <a:xfrm>
              <a:off x="302739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29" name="Freeform: Shape 9628">
              <a:extLst>
                <a:ext uri="{FF2B5EF4-FFF2-40B4-BE49-F238E27FC236}">
                  <a16:creationId xmlns:a16="http://schemas.microsoft.com/office/drawing/2014/main" id="{8F4D15DD-DB5F-400B-84FA-2D5CBB14F9B2}"/>
                </a:ext>
              </a:extLst>
            </p:cNvPr>
            <p:cNvSpPr/>
            <p:nvPr/>
          </p:nvSpPr>
          <p:spPr>
            <a:xfrm>
              <a:off x="2772768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0" name="Freeform: Shape 9629">
              <a:extLst>
                <a:ext uri="{FF2B5EF4-FFF2-40B4-BE49-F238E27FC236}">
                  <a16:creationId xmlns:a16="http://schemas.microsoft.com/office/drawing/2014/main" id="{5BF8D290-CE52-433C-8743-9E8282790402}"/>
                </a:ext>
              </a:extLst>
            </p:cNvPr>
            <p:cNvSpPr/>
            <p:nvPr/>
          </p:nvSpPr>
          <p:spPr>
            <a:xfrm>
              <a:off x="2772768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1" name="Freeform: Shape 9630">
              <a:extLst>
                <a:ext uri="{FF2B5EF4-FFF2-40B4-BE49-F238E27FC236}">
                  <a16:creationId xmlns:a16="http://schemas.microsoft.com/office/drawing/2014/main" id="{39F25643-819B-440F-9795-FACBFA2AFF4F}"/>
                </a:ext>
              </a:extLst>
            </p:cNvPr>
            <p:cNvSpPr/>
            <p:nvPr/>
          </p:nvSpPr>
          <p:spPr>
            <a:xfrm>
              <a:off x="294252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2" name="Freeform: Shape 9631">
              <a:extLst>
                <a:ext uri="{FF2B5EF4-FFF2-40B4-BE49-F238E27FC236}">
                  <a16:creationId xmlns:a16="http://schemas.microsoft.com/office/drawing/2014/main" id="{6589BEAD-FF45-4A42-8CAF-CB5890818477}"/>
                </a:ext>
              </a:extLst>
            </p:cNvPr>
            <p:cNvSpPr/>
            <p:nvPr/>
          </p:nvSpPr>
          <p:spPr>
            <a:xfrm>
              <a:off x="285764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3" name="Freeform: Shape 9632">
              <a:extLst>
                <a:ext uri="{FF2B5EF4-FFF2-40B4-BE49-F238E27FC236}">
                  <a16:creationId xmlns:a16="http://schemas.microsoft.com/office/drawing/2014/main" id="{89B5A2D2-D939-4978-888A-BC7CB7A623F4}"/>
                </a:ext>
              </a:extLst>
            </p:cNvPr>
            <p:cNvSpPr/>
            <p:nvPr/>
          </p:nvSpPr>
          <p:spPr>
            <a:xfrm>
              <a:off x="294252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4" name="Freeform: Shape 9633">
              <a:extLst>
                <a:ext uri="{FF2B5EF4-FFF2-40B4-BE49-F238E27FC236}">
                  <a16:creationId xmlns:a16="http://schemas.microsoft.com/office/drawing/2014/main" id="{B3B8FAF2-21F3-4DFF-9B68-9A0763E4DD10}"/>
                </a:ext>
              </a:extLst>
            </p:cNvPr>
            <p:cNvSpPr/>
            <p:nvPr/>
          </p:nvSpPr>
          <p:spPr>
            <a:xfrm>
              <a:off x="2857645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5" name="Freeform: Shape 9634">
              <a:extLst>
                <a:ext uri="{FF2B5EF4-FFF2-40B4-BE49-F238E27FC236}">
                  <a16:creationId xmlns:a16="http://schemas.microsoft.com/office/drawing/2014/main" id="{5A38A711-8EAD-4F71-8808-5DA87C53FE66}"/>
                </a:ext>
              </a:extLst>
            </p:cNvPr>
            <p:cNvSpPr/>
            <p:nvPr/>
          </p:nvSpPr>
          <p:spPr>
            <a:xfrm>
              <a:off x="294252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6" name="Freeform: Shape 9635">
              <a:extLst>
                <a:ext uri="{FF2B5EF4-FFF2-40B4-BE49-F238E27FC236}">
                  <a16:creationId xmlns:a16="http://schemas.microsoft.com/office/drawing/2014/main" id="{3B43C2C9-5D46-48F3-9A1B-99B70B91C8B9}"/>
                </a:ext>
              </a:extLst>
            </p:cNvPr>
            <p:cNvSpPr/>
            <p:nvPr/>
          </p:nvSpPr>
          <p:spPr>
            <a:xfrm>
              <a:off x="2603016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7" name="Freeform: Shape 9636">
              <a:extLst>
                <a:ext uri="{FF2B5EF4-FFF2-40B4-BE49-F238E27FC236}">
                  <a16:creationId xmlns:a16="http://schemas.microsoft.com/office/drawing/2014/main" id="{1E5EF4CB-FA51-4BCA-BED7-9595577CA568}"/>
                </a:ext>
              </a:extLst>
            </p:cNvPr>
            <p:cNvSpPr/>
            <p:nvPr/>
          </p:nvSpPr>
          <p:spPr>
            <a:xfrm>
              <a:off x="2687892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8" name="Freeform: Shape 9637">
              <a:extLst>
                <a:ext uri="{FF2B5EF4-FFF2-40B4-BE49-F238E27FC236}">
                  <a16:creationId xmlns:a16="http://schemas.microsoft.com/office/drawing/2014/main" id="{706747FF-0445-4B28-B09B-DB73A9669DCC}"/>
                </a:ext>
              </a:extLst>
            </p:cNvPr>
            <p:cNvSpPr/>
            <p:nvPr/>
          </p:nvSpPr>
          <p:spPr>
            <a:xfrm>
              <a:off x="2772768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39" name="Freeform: Shape 9638">
              <a:extLst>
                <a:ext uri="{FF2B5EF4-FFF2-40B4-BE49-F238E27FC236}">
                  <a16:creationId xmlns:a16="http://schemas.microsoft.com/office/drawing/2014/main" id="{791D3D8C-70CA-4ADF-BCFB-6732FD8EDE56}"/>
                </a:ext>
              </a:extLst>
            </p:cNvPr>
            <p:cNvSpPr/>
            <p:nvPr/>
          </p:nvSpPr>
          <p:spPr>
            <a:xfrm>
              <a:off x="226351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0" name="Freeform: Shape 9639">
              <a:extLst>
                <a:ext uri="{FF2B5EF4-FFF2-40B4-BE49-F238E27FC236}">
                  <a16:creationId xmlns:a16="http://schemas.microsoft.com/office/drawing/2014/main" id="{FF794079-F617-4489-9044-C7964FDFEFBF}"/>
                </a:ext>
              </a:extLst>
            </p:cNvPr>
            <p:cNvSpPr/>
            <p:nvPr/>
          </p:nvSpPr>
          <p:spPr>
            <a:xfrm>
              <a:off x="226351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1" name="Freeform: Shape 9640">
              <a:extLst>
                <a:ext uri="{FF2B5EF4-FFF2-40B4-BE49-F238E27FC236}">
                  <a16:creationId xmlns:a16="http://schemas.microsoft.com/office/drawing/2014/main" id="{9C29A943-2E45-4FEC-8438-A13F534A16E8}"/>
                </a:ext>
              </a:extLst>
            </p:cNvPr>
            <p:cNvSpPr/>
            <p:nvPr/>
          </p:nvSpPr>
          <p:spPr>
            <a:xfrm>
              <a:off x="2178641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2" name="Freeform: Shape 9641">
              <a:extLst>
                <a:ext uri="{FF2B5EF4-FFF2-40B4-BE49-F238E27FC236}">
                  <a16:creationId xmlns:a16="http://schemas.microsoft.com/office/drawing/2014/main" id="{D38141FC-9F89-405A-B778-201290E4EAB7}"/>
                </a:ext>
              </a:extLst>
            </p:cNvPr>
            <p:cNvSpPr/>
            <p:nvPr/>
          </p:nvSpPr>
          <p:spPr>
            <a:xfrm>
              <a:off x="217864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3" name="Freeform: Shape 9642">
              <a:extLst>
                <a:ext uri="{FF2B5EF4-FFF2-40B4-BE49-F238E27FC236}">
                  <a16:creationId xmlns:a16="http://schemas.microsoft.com/office/drawing/2014/main" id="{69C1E8ED-141E-4EFE-9024-4459013A3B9D}"/>
                </a:ext>
              </a:extLst>
            </p:cNvPr>
            <p:cNvSpPr/>
            <p:nvPr/>
          </p:nvSpPr>
          <p:spPr>
            <a:xfrm>
              <a:off x="217864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4" name="Freeform: Shape 9643">
              <a:extLst>
                <a:ext uri="{FF2B5EF4-FFF2-40B4-BE49-F238E27FC236}">
                  <a16:creationId xmlns:a16="http://schemas.microsoft.com/office/drawing/2014/main" id="{AEBE04F6-D265-4744-ACA5-783F75C2E89B}"/>
                </a:ext>
              </a:extLst>
            </p:cNvPr>
            <p:cNvSpPr/>
            <p:nvPr/>
          </p:nvSpPr>
          <p:spPr>
            <a:xfrm>
              <a:off x="217864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5" name="Freeform: Shape 9644">
              <a:extLst>
                <a:ext uri="{FF2B5EF4-FFF2-40B4-BE49-F238E27FC236}">
                  <a16:creationId xmlns:a16="http://schemas.microsoft.com/office/drawing/2014/main" id="{6ED92246-760B-49CC-AF92-87333A1E4A53}"/>
                </a:ext>
              </a:extLst>
            </p:cNvPr>
            <p:cNvSpPr/>
            <p:nvPr/>
          </p:nvSpPr>
          <p:spPr>
            <a:xfrm>
              <a:off x="2263511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6" name="Freeform: Shape 9645">
              <a:extLst>
                <a:ext uri="{FF2B5EF4-FFF2-40B4-BE49-F238E27FC236}">
                  <a16:creationId xmlns:a16="http://schemas.microsoft.com/office/drawing/2014/main" id="{B461EDB7-1CC1-418B-A83E-A1C29E9069A5}"/>
                </a:ext>
              </a:extLst>
            </p:cNvPr>
            <p:cNvSpPr/>
            <p:nvPr/>
          </p:nvSpPr>
          <p:spPr>
            <a:xfrm>
              <a:off x="226351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7" name="Freeform: Shape 9646">
              <a:extLst>
                <a:ext uri="{FF2B5EF4-FFF2-40B4-BE49-F238E27FC236}">
                  <a16:creationId xmlns:a16="http://schemas.microsoft.com/office/drawing/2014/main" id="{C273EB47-2810-4F65-A97C-FB584FD7F597}"/>
                </a:ext>
              </a:extLst>
            </p:cNvPr>
            <p:cNvSpPr/>
            <p:nvPr/>
          </p:nvSpPr>
          <p:spPr>
            <a:xfrm>
              <a:off x="2263511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8" name="Freeform: Shape 9647">
              <a:extLst>
                <a:ext uri="{FF2B5EF4-FFF2-40B4-BE49-F238E27FC236}">
                  <a16:creationId xmlns:a16="http://schemas.microsoft.com/office/drawing/2014/main" id="{3BC1BDE3-1CDB-4462-B2CE-947EE9E572E2}"/>
                </a:ext>
              </a:extLst>
            </p:cNvPr>
            <p:cNvSpPr/>
            <p:nvPr/>
          </p:nvSpPr>
          <p:spPr>
            <a:xfrm>
              <a:off x="2263511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49" name="Freeform: Shape 9648">
              <a:extLst>
                <a:ext uri="{FF2B5EF4-FFF2-40B4-BE49-F238E27FC236}">
                  <a16:creationId xmlns:a16="http://schemas.microsoft.com/office/drawing/2014/main" id="{9CCBB202-5D31-4D0A-9E07-1D91311F7BB8}"/>
                </a:ext>
              </a:extLst>
            </p:cNvPr>
            <p:cNvSpPr/>
            <p:nvPr/>
          </p:nvSpPr>
          <p:spPr>
            <a:xfrm>
              <a:off x="2348387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0" name="Freeform: Shape 9649">
              <a:extLst>
                <a:ext uri="{FF2B5EF4-FFF2-40B4-BE49-F238E27FC236}">
                  <a16:creationId xmlns:a16="http://schemas.microsoft.com/office/drawing/2014/main" id="{6438184D-1C68-4830-9C67-21AC442F0D36}"/>
                </a:ext>
              </a:extLst>
            </p:cNvPr>
            <p:cNvSpPr/>
            <p:nvPr/>
          </p:nvSpPr>
          <p:spPr>
            <a:xfrm>
              <a:off x="2348387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1" name="Freeform: Shape 9650">
              <a:extLst>
                <a:ext uri="{FF2B5EF4-FFF2-40B4-BE49-F238E27FC236}">
                  <a16:creationId xmlns:a16="http://schemas.microsoft.com/office/drawing/2014/main" id="{51593A5E-DA71-4EDF-8465-E67609491324}"/>
                </a:ext>
              </a:extLst>
            </p:cNvPr>
            <p:cNvSpPr/>
            <p:nvPr/>
          </p:nvSpPr>
          <p:spPr>
            <a:xfrm>
              <a:off x="2348387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2" name="Freeform: Shape 9651">
              <a:extLst>
                <a:ext uri="{FF2B5EF4-FFF2-40B4-BE49-F238E27FC236}">
                  <a16:creationId xmlns:a16="http://schemas.microsoft.com/office/drawing/2014/main" id="{36CDB26B-6EE0-43C4-83F6-4CA7F965356C}"/>
                </a:ext>
              </a:extLst>
            </p:cNvPr>
            <p:cNvSpPr/>
            <p:nvPr/>
          </p:nvSpPr>
          <p:spPr>
            <a:xfrm>
              <a:off x="2348387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3" name="Freeform: Shape 9652">
              <a:extLst>
                <a:ext uri="{FF2B5EF4-FFF2-40B4-BE49-F238E27FC236}">
                  <a16:creationId xmlns:a16="http://schemas.microsoft.com/office/drawing/2014/main" id="{85F71B18-A8F4-4934-B459-4BBE84C407AD}"/>
                </a:ext>
              </a:extLst>
            </p:cNvPr>
            <p:cNvSpPr/>
            <p:nvPr/>
          </p:nvSpPr>
          <p:spPr>
            <a:xfrm>
              <a:off x="2433264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4" name="Freeform: Shape 9653">
              <a:extLst>
                <a:ext uri="{FF2B5EF4-FFF2-40B4-BE49-F238E27FC236}">
                  <a16:creationId xmlns:a16="http://schemas.microsoft.com/office/drawing/2014/main" id="{51D4B317-B134-4FE5-961C-6D3DBD46655F}"/>
                </a:ext>
              </a:extLst>
            </p:cNvPr>
            <p:cNvSpPr/>
            <p:nvPr/>
          </p:nvSpPr>
          <p:spPr>
            <a:xfrm>
              <a:off x="2433264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5" name="Freeform: Shape 9654">
              <a:extLst>
                <a:ext uri="{FF2B5EF4-FFF2-40B4-BE49-F238E27FC236}">
                  <a16:creationId xmlns:a16="http://schemas.microsoft.com/office/drawing/2014/main" id="{CAD1856C-08D6-4FCA-96FE-A64DBE1E8001}"/>
                </a:ext>
              </a:extLst>
            </p:cNvPr>
            <p:cNvSpPr/>
            <p:nvPr/>
          </p:nvSpPr>
          <p:spPr>
            <a:xfrm>
              <a:off x="2518140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6" name="Freeform: Shape 9655">
              <a:extLst>
                <a:ext uri="{FF2B5EF4-FFF2-40B4-BE49-F238E27FC236}">
                  <a16:creationId xmlns:a16="http://schemas.microsoft.com/office/drawing/2014/main" id="{7B41A342-65AB-4A6C-91B9-74FB491CA139}"/>
                </a:ext>
              </a:extLst>
            </p:cNvPr>
            <p:cNvSpPr/>
            <p:nvPr/>
          </p:nvSpPr>
          <p:spPr>
            <a:xfrm>
              <a:off x="2603016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7" name="Freeform: Shape 9656">
              <a:extLst>
                <a:ext uri="{FF2B5EF4-FFF2-40B4-BE49-F238E27FC236}">
                  <a16:creationId xmlns:a16="http://schemas.microsoft.com/office/drawing/2014/main" id="{529C4FB1-4852-4EA2-B53E-A36D862602BB}"/>
                </a:ext>
              </a:extLst>
            </p:cNvPr>
            <p:cNvSpPr/>
            <p:nvPr/>
          </p:nvSpPr>
          <p:spPr>
            <a:xfrm>
              <a:off x="2687892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8" name="Freeform: Shape 9657">
              <a:extLst>
                <a:ext uri="{FF2B5EF4-FFF2-40B4-BE49-F238E27FC236}">
                  <a16:creationId xmlns:a16="http://schemas.microsoft.com/office/drawing/2014/main" id="{8958BDD4-3790-4153-A0C8-28A2896785B6}"/>
                </a:ext>
              </a:extLst>
            </p:cNvPr>
            <p:cNvSpPr/>
            <p:nvPr/>
          </p:nvSpPr>
          <p:spPr>
            <a:xfrm>
              <a:off x="2772768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59" name="Freeform: Shape 9658">
              <a:extLst>
                <a:ext uri="{FF2B5EF4-FFF2-40B4-BE49-F238E27FC236}">
                  <a16:creationId xmlns:a16="http://schemas.microsoft.com/office/drawing/2014/main" id="{914736A5-D182-4015-9CB5-993C389769A1}"/>
                </a:ext>
              </a:extLst>
            </p:cNvPr>
            <p:cNvSpPr/>
            <p:nvPr/>
          </p:nvSpPr>
          <p:spPr>
            <a:xfrm>
              <a:off x="2857645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0" name="Freeform: Shape 9659">
              <a:extLst>
                <a:ext uri="{FF2B5EF4-FFF2-40B4-BE49-F238E27FC236}">
                  <a16:creationId xmlns:a16="http://schemas.microsoft.com/office/drawing/2014/main" id="{F42B1E50-73C5-4D7D-B120-ACB9D89A3572}"/>
                </a:ext>
              </a:extLst>
            </p:cNvPr>
            <p:cNvSpPr/>
            <p:nvPr/>
          </p:nvSpPr>
          <p:spPr>
            <a:xfrm>
              <a:off x="2942521" y="230908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1" name="Freeform: Shape 9660">
              <a:extLst>
                <a:ext uri="{FF2B5EF4-FFF2-40B4-BE49-F238E27FC236}">
                  <a16:creationId xmlns:a16="http://schemas.microsoft.com/office/drawing/2014/main" id="{E5E82B06-2A3F-4385-872A-0F92C0252EC3}"/>
                </a:ext>
              </a:extLst>
            </p:cNvPr>
            <p:cNvSpPr/>
            <p:nvPr/>
          </p:nvSpPr>
          <p:spPr>
            <a:xfrm>
              <a:off x="2942521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2" name="Freeform: Shape 9661">
              <a:extLst>
                <a:ext uri="{FF2B5EF4-FFF2-40B4-BE49-F238E27FC236}">
                  <a16:creationId xmlns:a16="http://schemas.microsoft.com/office/drawing/2014/main" id="{9E923870-B094-43E8-801C-2278A1C06AB7}"/>
                </a:ext>
              </a:extLst>
            </p:cNvPr>
            <p:cNvSpPr/>
            <p:nvPr/>
          </p:nvSpPr>
          <p:spPr>
            <a:xfrm>
              <a:off x="2857645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3" name="Freeform: Shape 9662">
              <a:extLst>
                <a:ext uri="{FF2B5EF4-FFF2-40B4-BE49-F238E27FC236}">
                  <a16:creationId xmlns:a16="http://schemas.microsoft.com/office/drawing/2014/main" id="{6F27CF1E-4D42-45E5-B326-FDD375AEA4CF}"/>
                </a:ext>
              </a:extLst>
            </p:cNvPr>
            <p:cNvSpPr/>
            <p:nvPr/>
          </p:nvSpPr>
          <p:spPr>
            <a:xfrm>
              <a:off x="2857645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4" name="Freeform: Shape 9663">
              <a:extLst>
                <a:ext uri="{FF2B5EF4-FFF2-40B4-BE49-F238E27FC236}">
                  <a16:creationId xmlns:a16="http://schemas.microsoft.com/office/drawing/2014/main" id="{E87266E3-C275-45B6-B1AE-78B28FE51957}"/>
                </a:ext>
              </a:extLst>
            </p:cNvPr>
            <p:cNvSpPr/>
            <p:nvPr/>
          </p:nvSpPr>
          <p:spPr>
            <a:xfrm>
              <a:off x="2772768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5" name="Freeform: Shape 9664">
              <a:extLst>
                <a:ext uri="{FF2B5EF4-FFF2-40B4-BE49-F238E27FC236}">
                  <a16:creationId xmlns:a16="http://schemas.microsoft.com/office/drawing/2014/main" id="{4D8C4A27-45BD-47E8-9C4B-82DD1D3B3972}"/>
                </a:ext>
              </a:extLst>
            </p:cNvPr>
            <p:cNvSpPr/>
            <p:nvPr/>
          </p:nvSpPr>
          <p:spPr>
            <a:xfrm>
              <a:off x="2687892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6" name="Freeform: Shape 9665">
              <a:extLst>
                <a:ext uri="{FF2B5EF4-FFF2-40B4-BE49-F238E27FC236}">
                  <a16:creationId xmlns:a16="http://schemas.microsoft.com/office/drawing/2014/main" id="{94414039-3048-40D0-B7D2-0A9AEAF1A52B}"/>
                </a:ext>
              </a:extLst>
            </p:cNvPr>
            <p:cNvSpPr/>
            <p:nvPr/>
          </p:nvSpPr>
          <p:spPr>
            <a:xfrm>
              <a:off x="2603016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7" name="Freeform: Shape 9666">
              <a:extLst>
                <a:ext uri="{FF2B5EF4-FFF2-40B4-BE49-F238E27FC236}">
                  <a16:creationId xmlns:a16="http://schemas.microsoft.com/office/drawing/2014/main" id="{6FAE95A0-D3F8-4CBA-8DB5-D26C12F09B1C}"/>
                </a:ext>
              </a:extLst>
            </p:cNvPr>
            <p:cNvSpPr/>
            <p:nvPr/>
          </p:nvSpPr>
          <p:spPr>
            <a:xfrm>
              <a:off x="2518140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8" name="Freeform: Shape 9667">
              <a:extLst>
                <a:ext uri="{FF2B5EF4-FFF2-40B4-BE49-F238E27FC236}">
                  <a16:creationId xmlns:a16="http://schemas.microsoft.com/office/drawing/2014/main" id="{6E47E273-981A-4878-9F89-641632F4B4A0}"/>
                </a:ext>
              </a:extLst>
            </p:cNvPr>
            <p:cNvSpPr/>
            <p:nvPr/>
          </p:nvSpPr>
          <p:spPr>
            <a:xfrm>
              <a:off x="2433264" y="222420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69" name="Freeform: Shape 9668">
              <a:extLst>
                <a:ext uri="{FF2B5EF4-FFF2-40B4-BE49-F238E27FC236}">
                  <a16:creationId xmlns:a16="http://schemas.microsoft.com/office/drawing/2014/main" id="{4819179F-7784-453F-A7D2-34126E0BDA57}"/>
                </a:ext>
              </a:extLst>
            </p:cNvPr>
            <p:cNvSpPr/>
            <p:nvPr/>
          </p:nvSpPr>
          <p:spPr>
            <a:xfrm>
              <a:off x="2433264" y="213933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0" name="Freeform: Shape 9669">
              <a:extLst>
                <a:ext uri="{FF2B5EF4-FFF2-40B4-BE49-F238E27FC236}">
                  <a16:creationId xmlns:a16="http://schemas.microsoft.com/office/drawing/2014/main" id="{998BB42D-EBE3-4528-A647-11F050A857B7}"/>
                </a:ext>
              </a:extLst>
            </p:cNvPr>
            <p:cNvSpPr/>
            <p:nvPr/>
          </p:nvSpPr>
          <p:spPr>
            <a:xfrm>
              <a:off x="2433264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1" name="Freeform: Shape 9670">
              <a:extLst>
                <a:ext uri="{FF2B5EF4-FFF2-40B4-BE49-F238E27FC236}">
                  <a16:creationId xmlns:a16="http://schemas.microsoft.com/office/drawing/2014/main" id="{1533BE6B-104C-4F7D-99A6-104CD6B6BEA1}"/>
                </a:ext>
              </a:extLst>
            </p:cNvPr>
            <p:cNvSpPr/>
            <p:nvPr/>
          </p:nvSpPr>
          <p:spPr>
            <a:xfrm>
              <a:off x="2433264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2" name="Freeform: Shape 9671">
              <a:extLst>
                <a:ext uri="{FF2B5EF4-FFF2-40B4-BE49-F238E27FC236}">
                  <a16:creationId xmlns:a16="http://schemas.microsoft.com/office/drawing/2014/main" id="{B8EE3063-4CFD-451C-B855-D2A22B3760B2}"/>
                </a:ext>
              </a:extLst>
            </p:cNvPr>
            <p:cNvSpPr/>
            <p:nvPr/>
          </p:nvSpPr>
          <p:spPr>
            <a:xfrm>
              <a:off x="2433264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3" name="Freeform: Shape 9672">
              <a:extLst>
                <a:ext uri="{FF2B5EF4-FFF2-40B4-BE49-F238E27FC236}">
                  <a16:creationId xmlns:a16="http://schemas.microsoft.com/office/drawing/2014/main" id="{EEC6D1BF-3A64-480A-93CB-851A35A56938}"/>
                </a:ext>
              </a:extLst>
            </p:cNvPr>
            <p:cNvSpPr/>
            <p:nvPr/>
          </p:nvSpPr>
          <p:spPr>
            <a:xfrm>
              <a:off x="2433264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4" name="Freeform: Shape 9673">
              <a:extLst>
                <a:ext uri="{FF2B5EF4-FFF2-40B4-BE49-F238E27FC236}">
                  <a16:creationId xmlns:a16="http://schemas.microsoft.com/office/drawing/2014/main" id="{876A95EA-B57E-40C1-8285-0A15E44A8B73}"/>
                </a:ext>
              </a:extLst>
            </p:cNvPr>
            <p:cNvSpPr/>
            <p:nvPr/>
          </p:nvSpPr>
          <p:spPr>
            <a:xfrm>
              <a:off x="2433264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5" name="Freeform: Shape 9674">
              <a:extLst>
                <a:ext uri="{FF2B5EF4-FFF2-40B4-BE49-F238E27FC236}">
                  <a16:creationId xmlns:a16="http://schemas.microsoft.com/office/drawing/2014/main" id="{542F7C94-79F3-42E8-A673-52F9EBA3DA95}"/>
                </a:ext>
              </a:extLst>
            </p:cNvPr>
            <p:cNvSpPr/>
            <p:nvPr/>
          </p:nvSpPr>
          <p:spPr>
            <a:xfrm>
              <a:off x="2348387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6" name="Freeform: Shape 9675">
              <a:extLst>
                <a:ext uri="{FF2B5EF4-FFF2-40B4-BE49-F238E27FC236}">
                  <a16:creationId xmlns:a16="http://schemas.microsoft.com/office/drawing/2014/main" id="{DB1FDDB7-B442-424C-A6EC-B74679661658}"/>
                </a:ext>
              </a:extLst>
            </p:cNvPr>
            <p:cNvSpPr/>
            <p:nvPr/>
          </p:nvSpPr>
          <p:spPr>
            <a:xfrm>
              <a:off x="2263511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7" name="Freeform: Shape 9676">
              <a:extLst>
                <a:ext uri="{FF2B5EF4-FFF2-40B4-BE49-F238E27FC236}">
                  <a16:creationId xmlns:a16="http://schemas.microsoft.com/office/drawing/2014/main" id="{B6F7DF36-8D4A-493D-929D-63057F7DD99D}"/>
                </a:ext>
              </a:extLst>
            </p:cNvPr>
            <p:cNvSpPr/>
            <p:nvPr/>
          </p:nvSpPr>
          <p:spPr>
            <a:xfrm>
              <a:off x="2263511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8" name="Freeform: Shape 9677">
              <a:extLst>
                <a:ext uri="{FF2B5EF4-FFF2-40B4-BE49-F238E27FC236}">
                  <a16:creationId xmlns:a16="http://schemas.microsoft.com/office/drawing/2014/main" id="{33E42E58-EFD9-41F3-85D8-A41D21C0FE57}"/>
                </a:ext>
              </a:extLst>
            </p:cNvPr>
            <p:cNvSpPr/>
            <p:nvPr/>
          </p:nvSpPr>
          <p:spPr>
            <a:xfrm>
              <a:off x="2348387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79" name="Freeform: Shape 9678">
              <a:extLst>
                <a:ext uri="{FF2B5EF4-FFF2-40B4-BE49-F238E27FC236}">
                  <a16:creationId xmlns:a16="http://schemas.microsoft.com/office/drawing/2014/main" id="{EE09E574-B0F7-4F47-A339-D7EF2CF8750F}"/>
                </a:ext>
              </a:extLst>
            </p:cNvPr>
            <p:cNvSpPr/>
            <p:nvPr/>
          </p:nvSpPr>
          <p:spPr>
            <a:xfrm>
              <a:off x="2348387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0" name="Freeform: Shape 9679">
              <a:extLst>
                <a:ext uri="{FF2B5EF4-FFF2-40B4-BE49-F238E27FC236}">
                  <a16:creationId xmlns:a16="http://schemas.microsoft.com/office/drawing/2014/main" id="{8B9EF7B4-287A-4293-B43F-B6A7DE23DACC}"/>
                </a:ext>
              </a:extLst>
            </p:cNvPr>
            <p:cNvSpPr/>
            <p:nvPr/>
          </p:nvSpPr>
          <p:spPr>
            <a:xfrm>
              <a:off x="234838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1" name="Freeform: Shape 9680">
              <a:extLst>
                <a:ext uri="{FF2B5EF4-FFF2-40B4-BE49-F238E27FC236}">
                  <a16:creationId xmlns:a16="http://schemas.microsoft.com/office/drawing/2014/main" id="{A65EF7EC-FD33-4293-B021-07D99D2CA6BD}"/>
                </a:ext>
              </a:extLst>
            </p:cNvPr>
            <p:cNvSpPr/>
            <p:nvPr/>
          </p:nvSpPr>
          <p:spPr>
            <a:xfrm>
              <a:off x="2348387" y="205445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2" name="Freeform: Shape 9681">
              <a:extLst>
                <a:ext uri="{FF2B5EF4-FFF2-40B4-BE49-F238E27FC236}">
                  <a16:creationId xmlns:a16="http://schemas.microsoft.com/office/drawing/2014/main" id="{BA2E9077-7BAB-4EE1-AC52-054B4D28FA28}"/>
                </a:ext>
              </a:extLst>
            </p:cNvPr>
            <p:cNvSpPr/>
            <p:nvPr/>
          </p:nvSpPr>
          <p:spPr>
            <a:xfrm>
              <a:off x="2518140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3" name="Freeform: Shape 9682">
              <a:extLst>
                <a:ext uri="{FF2B5EF4-FFF2-40B4-BE49-F238E27FC236}">
                  <a16:creationId xmlns:a16="http://schemas.microsoft.com/office/drawing/2014/main" id="{FFF1E292-0757-4CF2-98DF-E5247116C805}"/>
                </a:ext>
              </a:extLst>
            </p:cNvPr>
            <p:cNvSpPr/>
            <p:nvPr/>
          </p:nvSpPr>
          <p:spPr>
            <a:xfrm>
              <a:off x="2603016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4" name="Freeform: Shape 9683">
              <a:extLst>
                <a:ext uri="{FF2B5EF4-FFF2-40B4-BE49-F238E27FC236}">
                  <a16:creationId xmlns:a16="http://schemas.microsoft.com/office/drawing/2014/main" id="{8876EE43-6D58-4F65-B4B9-2519EE72A07C}"/>
                </a:ext>
              </a:extLst>
            </p:cNvPr>
            <p:cNvSpPr/>
            <p:nvPr/>
          </p:nvSpPr>
          <p:spPr>
            <a:xfrm>
              <a:off x="2687892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5" name="Freeform: Shape 9684">
              <a:extLst>
                <a:ext uri="{FF2B5EF4-FFF2-40B4-BE49-F238E27FC236}">
                  <a16:creationId xmlns:a16="http://schemas.microsoft.com/office/drawing/2014/main" id="{BF9B37BD-98F6-467E-9C7F-F1532F503B68}"/>
                </a:ext>
              </a:extLst>
            </p:cNvPr>
            <p:cNvSpPr/>
            <p:nvPr/>
          </p:nvSpPr>
          <p:spPr>
            <a:xfrm>
              <a:off x="2772768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6" name="Freeform: Shape 9685">
              <a:extLst>
                <a:ext uri="{FF2B5EF4-FFF2-40B4-BE49-F238E27FC236}">
                  <a16:creationId xmlns:a16="http://schemas.microsoft.com/office/drawing/2014/main" id="{F1686349-30B2-4946-AE2A-59E89C83FB84}"/>
                </a:ext>
              </a:extLst>
            </p:cNvPr>
            <p:cNvSpPr/>
            <p:nvPr/>
          </p:nvSpPr>
          <p:spPr>
            <a:xfrm>
              <a:off x="2857645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7" name="Freeform: Shape 9686">
              <a:extLst>
                <a:ext uri="{FF2B5EF4-FFF2-40B4-BE49-F238E27FC236}">
                  <a16:creationId xmlns:a16="http://schemas.microsoft.com/office/drawing/2014/main" id="{C15647FA-18B1-4432-9F6E-33126C8F48E8}"/>
                </a:ext>
              </a:extLst>
            </p:cNvPr>
            <p:cNvSpPr/>
            <p:nvPr/>
          </p:nvSpPr>
          <p:spPr>
            <a:xfrm>
              <a:off x="2942521" y="239396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8" name="Freeform: Shape 9687">
              <a:extLst>
                <a:ext uri="{FF2B5EF4-FFF2-40B4-BE49-F238E27FC236}">
                  <a16:creationId xmlns:a16="http://schemas.microsoft.com/office/drawing/2014/main" id="{F1B516D2-B669-4E99-B488-21633BD7BCFA}"/>
                </a:ext>
              </a:extLst>
            </p:cNvPr>
            <p:cNvSpPr/>
            <p:nvPr/>
          </p:nvSpPr>
          <p:spPr>
            <a:xfrm>
              <a:off x="2093765" y="163007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89" name="Freeform: Shape 9688">
              <a:extLst>
                <a:ext uri="{FF2B5EF4-FFF2-40B4-BE49-F238E27FC236}">
                  <a16:creationId xmlns:a16="http://schemas.microsoft.com/office/drawing/2014/main" id="{CD85E387-E737-4D0E-90AE-4A29CF2A61E9}"/>
                </a:ext>
              </a:extLst>
            </p:cNvPr>
            <p:cNvSpPr/>
            <p:nvPr/>
          </p:nvSpPr>
          <p:spPr>
            <a:xfrm>
              <a:off x="2178641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0" name="Freeform: Shape 9689">
              <a:extLst>
                <a:ext uri="{FF2B5EF4-FFF2-40B4-BE49-F238E27FC236}">
                  <a16:creationId xmlns:a16="http://schemas.microsoft.com/office/drawing/2014/main" id="{7C77E698-B44E-4799-B255-A14CBD1C5599}"/>
                </a:ext>
              </a:extLst>
            </p:cNvPr>
            <p:cNvSpPr/>
            <p:nvPr/>
          </p:nvSpPr>
          <p:spPr>
            <a:xfrm>
              <a:off x="2093765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1" name="Freeform: Shape 9690">
              <a:extLst>
                <a:ext uri="{FF2B5EF4-FFF2-40B4-BE49-F238E27FC236}">
                  <a16:creationId xmlns:a16="http://schemas.microsoft.com/office/drawing/2014/main" id="{25F7B850-D71B-43B3-9247-6C2A3718AC80}"/>
                </a:ext>
              </a:extLst>
            </p:cNvPr>
            <p:cNvSpPr/>
            <p:nvPr/>
          </p:nvSpPr>
          <p:spPr>
            <a:xfrm>
              <a:off x="2008889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2" name="Freeform: Shape 9691">
              <a:extLst>
                <a:ext uri="{FF2B5EF4-FFF2-40B4-BE49-F238E27FC236}">
                  <a16:creationId xmlns:a16="http://schemas.microsoft.com/office/drawing/2014/main" id="{9983C37D-C6BA-4B12-995A-72F033F9C429}"/>
                </a:ext>
              </a:extLst>
            </p:cNvPr>
            <p:cNvSpPr/>
            <p:nvPr/>
          </p:nvSpPr>
          <p:spPr>
            <a:xfrm>
              <a:off x="1754260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3" name="Freeform: Shape 9692">
              <a:extLst>
                <a:ext uri="{FF2B5EF4-FFF2-40B4-BE49-F238E27FC236}">
                  <a16:creationId xmlns:a16="http://schemas.microsoft.com/office/drawing/2014/main" id="{BBB4770A-EE49-41B0-80F5-73AF203EF358}"/>
                </a:ext>
              </a:extLst>
            </p:cNvPr>
            <p:cNvSpPr/>
            <p:nvPr/>
          </p:nvSpPr>
          <p:spPr>
            <a:xfrm>
              <a:off x="1584508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4" name="Freeform: Shape 9693">
              <a:extLst>
                <a:ext uri="{FF2B5EF4-FFF2-40B4-BE49-F238E27FC236}">
                  <a16:creationId xmlns:a16="http://schemas.microsoft.com/office/drawing/2014/main" id="{4E372651-F325-4990-8DBC-19EACE4FCCB3}"/>
                </a:ext>
              </a:extLst>
            </p:cNvPr>
            <p:cNvSpPr/>
            <p:nvPr/>
          </p:nvSpPr>
          <p:spPr>
            <a:xfrm>
              <a:off x="1499632" y="120569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5" name="Freeform: Shape 9694">
              <a:extLst>
                <a:ext uri="{FF2B5EF4-FFF2-40B4-BE49-F238E27FC236}">
                  <a16:creationId xmlns:a16="http://schemas.microsoft.com/office/drawing/2014/main" id="{9B173F59-07CA-4805-9BEA-A96C6D96F762}"/>
                </a:ext>
              </a:extLst>
            </p:cNvPr>
            <p:cNvSpPr/>
            <p:nvPr/>
          </p:nvSpPr>
          <p:spPr>
            <a:xfrm>
              <a:off x="1329873" y="129056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6" name="Freeform: Shape 9695">
              <a:extLst>
                <a:ext uri="{FF2B5EF4-FFF2-40B4-BE49-F238E27FC236}">
                  <a16:creationId xmlns:a16="http://schemas.microsoft.com/office/drawing/2014/main" id="{3D38F5BD-BE58-4819-9BDA-C6E707005403}"/>
                </a:ext>
              </a:extLst>
            </p:cNvPr>
            <p:cNvSpPr/>
            <p:nvPr/>
          </p:nvSpPr>
          <p:spPr>
            <a:xfrm>
              <a:off x="1499632" y="112081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7" name="Freeform: Shape 9696">
              <a:extLst>
                <a:ext uri="{FF2B5EF4-FFF2-40B4-BE49-F238E27FC236}">
                  <a16:creationId xmlns:a16="http://schemas.microsoft.com/office/drawing/2014/main" id="{EBA62BC0-A5D6-4474-BF1B-638AD416BA6E}"/>
                </a:ext>
              </a:extLst>
            </p:cNvPr>
            <p:cNvSpPr/>
            <p:nvPr/>
          </p:nvSpPr>
          <p:spPr>
            <a:xfrm>
              <a:off x="1754260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8" name="Freeform: Shape 9697">
              <a:extLst>
                <a:ext uri="{FF2B5EF4-FFF2-40B4-BE49-F238E27FC236}">
                  <a16:creationId xmlns:a16="http://schemas.microsoft.com/office/drawing/2014/main" id="{24FE7138-E6A8-472A-93FD-0289DB46CF81}"/>
                </a:ext>
              </a:extLst>
            </p:cNvPr>
            <p:cNvSpPr/>
            <p:nvPr/>
          </p:nvSpPr>
          <p:spPr>
            <a:xfrm>
              <a:off x="1839136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99" name="Freeform: Shape 9698">
              <a:extLst>
                <a:ext uri="{FF2B5EF4-FFF2-40B4-BE49-F238E27FC236}">
                  <a16:creationId xmlns:a16="http://schemas.microsoft.com/office/drawing/2014/main" id="{BDD5F50A-044B-4F3D-8281-AE70958502AA}"/>
                </a:ext>
              </a:extLst>
            </p:cNvPr>
            <p:cNvSpPr/>
            <p:nvPr/>
          </p:nvSpPr>
          <p:spPr>
            <a:xfrm>
              <a:off x="1924013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0" name="Freeform: Shape 9699">
              <a:extLst>
                <a:ext uri="{FF2B5EF4-FFF2-40B4-BE49-F238E27FC236}">
                  <a16:creationId xmlns:a16="http://schemas.microsoft.com/office/drawing/2014/main" id="{8AF7E54C-BD1F-448A-9A51-7BB1DD01474E}"/>
                </a:ext>
              </a:extLst>
            </p:cNvPr>
            <p:cNvSpPr/>
            <p:nvPr/>
          </p:nvSpPr>
          <p:spPr>
            <a:xfrm>
              <a:off x="2008889" y="137544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1" name="Freeform: Shape 9700">
              <a:extLst>
                <a:ext uri="{FF2B5EF4-FFF2-40B4-BE49-F238E27FC236}">
                  <a16:creationId xmlns:a16="http://schemas.microsoft.com/office/drawing/2014/main" id="{5A26A3A3-727B-4223-8E54-CFD7081D85A8}"/>
                </a:ext>
              </a:extLst>
            </p:cNvPr>
            <p:cNvSpPr/>
            <p:nvPr/>
          </p:nvSpPr>
          <p:spPr>
            <a:xfrm>
              <a:off x="2008889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2" name="Freeform: Shape 9701">
              <a:extLst>
                <a:ext uri="{FF2B5EF4-FFF2-40B4-BE49-F238E27FC236}">
                  <a16:creationId xmlns:a16="http://schemas.microsoft.com/office/drawing/2014/main" id="{1A2D8428-3870-4B2E-8D0F-113B8F98D3A3}"/>
                </a:ext>
              </a:extLst>
            </p:cNvPr>
            <p:cNvSpPr/>
            <p:nvPr/>
          </p:nvSpPr>
          <p:spPr>
            <a:xfrm>
              <a:off x="1924013" y="146032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3" name="Freeform: Shape 9702">
              <a:extLst>
                <a:ext uri="{FF2B5EF4-FFF2-40B4-BE49-F238E27FC236}">
                  <a16:creationId xmlns:a16="http://schemas.microsoft.com/office/drawing/2014/main" id="{3BFBA2A4-1601-4C64-88AD-9ADF04FC5868}"/>
                </a:ext>
              </a:extLst>
            </p:cNvPr>
            <p:cNvSpPr/>
            <p:nvPr/>
          </p:nvSpPr>
          <p:spPr>
            <a:xfrm>
              <a:off x="1499632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4" name="Freeform: Shape 9703">
              <a:extLst>
                <a:ext uri="{FF2B5EF4-FFF2-40B4-BE49-F238E27FC236}">
                  <a16:creationId xmlns:a16="http://schemas.microsoft.com/office/drawing/2014/main" id="{B2939778-7030-4534-91B5-EBA9582AC506}"/>
                </a:ext>
              </a:extLst>
            </p:cNvPr>
            <p:cNvSpPr/>
            <p:nvPr/>
          </p:nvSpPr>
          <p:spPr>
            <a:xfrm>
              <a:off x="1329873" y="154519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5" name="Freeform: Shape 9704">
              <a:extLst>
                <a:ext uri="{FF2B5EF4-FFF2-40B4-BE49-F238E27FC236}">
                  <a16:creationId xmlns:a16="http://schemas.microsoft.com/office/drawing/2014/main" id="{78F4F4F6-DF6C-43D5-A9BE-3D0EFD81F62B}"/>
                </a:ext>
              </a:extLst>
            </p:cNvPr>
            <p:cNvSpPr/>
            <p:nvPr/>
          </p:nvSpPr>
          <p:spPr>
            <a:xfrm>
              <a:off x="1499632" y="171495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6" name="Freeform: Shape 9705">
              <a:extLst>
                <a:ext uri="{FF2B5EF4-FFF2-40B4-BE49-F238E27FC236}">
                  <a16:creationId xmlns:a16="http://schemas.microsoft.com/office/drawing/2014/main" id="{8D32DB90-0E29-472D-91A1-E28145090251}"/>
                </a:ext>
              </a:extLst>
            </p:cNvPr>
            <p:cNvSpPr/>
            <p:nvPr/>
          </p:nvSpPr>
          <p:spPr>
            <a:xfrm>
              <a:off x="1414755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7" name="Freeform: Shape 9706">
              <a:extLst>
                <a:ext uri="{FF2B5EF4-FFF2-40B4-BE49-F238E27FC236}">
                  <a16:creationId xmlns:a16="http://schemas.microsoft.com/office/drawing/2014/main" id="{0C85270A-D2EB-4490-BB30-269BA7118B76}"/>
                </a:ext>
              </a:extLst>
            </p:cNvPr>
            <p:cNvSpPr/>
            <p:nvPr/>
          </p:nvSpPr>
          <p:spPr>
            <a:xfrm>
              <a:off x="1329873" y="179982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8" name="Freeform: Shape 9707">
              <a:extLst>
                <a:ext uri="{FF2B5EF4-FFF2-40B4-BE49-F238E27FC236}">
                  <a16:creationId xmlns:a16="http://schemas.microsoft.com/office/drawing/2014/main" id="{FAE2886A-8576-4F0A-A084-E08DDC73848C}"/>
                </a:ext>
              </a:extLst>
            </p:cNvPr>
            <p:cNvSpPr/>
            <p:nvPr/>
          </p:nvSpPr>
          <p:spPr>
            <a:xfrm>
              <a:off x="1244996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09" name="Freeform: Shape 9708">
              <a:extLst>
                <a:ext uri="{FF2B5EF4-FFF2-40B4-BE49-F238E27FC236}">
                  <a16:creationId xmlns:a16="http://schemas.microsoft.com/office/drawing/2014/main" id="{38F14280-6441-4AAC-8A02-1DC89C44E48E}"/>
                </a:ext>
              </a:extLst>
            </p:cNvPr>
            <p:cNvSpPr/>
            <p:nvPr/>
          </p:nvSpPr>
          <p:spPr>
            <a:xfrm>
              <a:off x="1160123" y="188470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0" name="Freeform: Shape 9709">
              <a:extLst>
                <a:ext uri="{FF2B5EF4-FFF2-40B4-BE49-F238E27FC236}">
                  <a16:creationId xmlns:a16="http://schemas.microsoft.com/office/drawing/2014/main" id="{85384C86-E655-4D89-AF72-208555CBAB85}"/>
                </a:ext>
              </a:extLst>
            </p:cNvPr>
            <p:cNvSpPr/>
            <p:nvPr/>
          </p:nvSpPr>
          <p:spPr>
            <a:xfrm>
              <a:off x="1075247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1" name="Freeform: Shape 9710">
              <a:extLst>
                <a:ext uri="{FF2B5EF4-FFF2-40B4-BE49-F238E27FC236}">
                  <a16:creationId xmlns:a16="http://schemas.microsoft.com/office/drawing/2014/main" id="{84E24426-2FBB-4ABD-87DA-9D1D49178AD1}"/>
                </a:ext>
              </a:extLst>
            </p:cNvPr>
            <p:cNvSpPr/>
            <p:nvPr/>
          </p:nvSpPr>
          <p:spPr>
            <a:xfrm>
              <a:off x="990371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2" name="Freeform: Shape 9711">
              <a:extLst>
                <a:ext uri="{FF2B5EF4-FFF2-40B4-BE49-F238E27FC236}">
                  <a16:creationId xmlns:a16="http://schemas.microsoft.com/office/drawing/2014/main" id="{F3D259BD-F299-408B-B876-1F98A091A968}"/>
                </a:ext>
              </a:extLst>
            </p:cNvPr>
            <p:cNvSpPr/>
            <p:nvPr/>
          </p:nvSpPr>
          <p:spPr>
            <a:xfrm>
              <a:off x="905495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3" name="Freeform: Shape 9712">
              <a:extLst>
                <a:ext uri="{FF2B5EF4-FFF2-40B4-BE49-F238E27FC236}">
                  <a16:creationId xmlns:a16="http://schemas.microsoft.com/office/drawing/2014/main" id="{BC1680CE-200F-493A-9348-E0C6070B1D24}"/>
                </a:ext>
              </a:extLst>
            </p:cNvPr>
            <p:cNvSpPr/>
            <p:nvPr/>
          </p:nvSpPr>
          <p:spPr>
            <a:xfrm>
              <a:off x="820618" y="196957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4" name="Freeform: Shape 9713">
              <a:extLst>
                <a:ext uri="{FF2B5EF4-FFF2-40B4-BE49-F238E27FC236}">
                  <a16:creationId xmlns:a16="http://schemas.microsoft.com/office/drawing/2014/main" id="{A58068DD-211E-4E0C-A7AC-DBAEC4065185}"/>
                </a:ext>
              </a:extLst>
            </p:cNvPr>
            <p:cNvSpPr/>
            <p:nvPr/>
          </p:nvSpPr>
          <p:spPr>
            <a:xfrm>
              <a:off x="234838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5" name="Freeform: Shape 9714">
              <a:extLst>
                <a:ext uri="{FF2B5EF4-FFF2-40B4-BE49-F238E27FC236}">
                  <a16:creationId xmlns:a16="http://schemas.microsoft.com/office/drawing/2014/main" id="{BCADAA43-C249-4FC6-83FA-2F3240A60EA3}"/>
                </a:ext>
              </a:extLst>
            </p:cNvPr>
            <p:cNvSpPr/>
            <p:nvPr/>
          </p:nvSpPr>
          <p:spPr>
            <a:xfrm>
              <a:off x="234838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6" name="Freeform: Shape 9715">
              <a:extLst>
                <a:ext uri="{FF2B5EF4-FFF2-40B4-BE49-F238E27FC236}">
                  <a16:creationId xmlns:a16="http://schemas.microsoft.com/office/drawing/2014/main" id="{83094E98-5076-4B46-9E66-FD399A280390}"/>
                </a:ext>
              </a:extLst>
            </p:cNvPr>
            <p:cNvSpPr/>
            <p:nvPr/>
          </p:nvSpPr>
          <p:spPr>
            <a:xfrm>
              <a:off x="234838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7" name="Freeform: Shape 9716">
              <a:extLst>
                <a:ext uri="{FF2B5EF4-FFF2-40B4-BE49-F238E27FC236}">
                  <a16:creationId xmlns:a16="http://schemas.microsoft.com/office/drawing/2014/main" id="{12BDD56F-9160-42D2-BA55-D56B5418C643}"/>
                </a:ext>
              </a:extLst>
            </p:cNvPr>
            <p:cNvSpPr/>
            <p:nvPr/>
          </p:nvSpPr>
          <p:spPr>
            <a:xfrm>
              <a:off x="2433264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8" name="Freeform: Shape 9717">
              <a:extLst>
                <a:ext uri="{FF2B5EF4-FFF2-40B4-BE49-F238E27FC236}">
                  <a16:creationId xmlns:a16="http://schemas.microsoft.com/office/drawing/2014/main" id="{58251EB0-C1E5-4070-B4E9-DF96D2E4FA51}"/>
                </a:ext>
              </a:extLst>
            </p:cNvPr>
            <p:cNvSpPr/>
            <p:nvPr/>
          </p:nvSpPr>
          <p:spPr>
            <a:xfrm>
              <a:off x="2518140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19" name="Freeform: Shape 9718">
              <a:extLst>
                <a:ext uri="{FF2B5EF4-FFF2-40B4-BE49-F238E27FC236}">
                  <a16:creationId xmlns:a16="http://schemas.microsoft.com/office/drawing/2014/main" id="{67F9EC66-5CFC-4A97-A32F-B36E742B09B7}"/>
                </a:ext>
              </a:extLst>
            </p:cNvPr>
            <p:cNvSpPr/>
            <p:nvPr/>
          </p:nvSpPr>
          <p:spPr>
            <a:xfrm>
              <a:off x="2603016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0" name="Freeform: Shape 9719">
              <a:extLst>
                <a:ext uri="{FF2B5EF4-FFF2-40B4-BE49-F238E27FC236}">
                  <a16:creationId xmlns:a16="http://schemas.microsoft.com/office/drawing/2014/main" id="{71392F59-7EDB-41AB-AEB3-9586EE4CDBA2}"/>
                </a:ext>
              </a:extLst>
            </p:cNvPr>
            <p:cNvSpPr/>
            <p:nvPr/>
          </p:nvSpPr>
          <p:spPr>
            <a:xfrm>
              <a:off x="2687892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1" name="Freeform: Shape 9720">
              <a:extLst>
                <a:ext uri="{FF2B5EF4-FFF2-40B4-BE49-F238E27FC236}">
                  <a16:creationId xmlns:a16="http://schemas.microsoft.com/office/drawing/2014/main" id="{10C8ED9A-21A2-4957-B24C-BB157BA00E49}"/>
                </a:ext>
              </a:extLst>
            </p:cNvPr>
            <p:cNvSpPr/>
            <p:nvPr/>
          </p:nvSpPr>
          <p:spPr>
            <a:xfrm>
              <a:off x="2772768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2" name="Freeform: Shape 9721">
              <a:extLst>
                <a:ext uri="{FF2B5EF4-FFF2-40B4-BE49-F238E27FC236}">
                  <a16:creationId xmlns:a16="http://schemas.microsoft.com/office/drawing/2014/main" id="{DE07E522-2B3B-4B85-BE73-997C6085848A}"/>
                </a:ext>
              </a:extLst>
            </p:cNvPr>
            <p:cNvSpPr/>
            <p:nvPr/>
          </p:nvSpPr>
          <p:spPr>
            <a:xfrm>
              <a:off x="2857645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3" name="Freeform: Shape 9722">
              <a:extLst>
                <a:ext uri="{FF2B5EF4-FFF2-40B4-BE49-F238E27FC236}">
                  <a16:creationId xmlns:a16="http://schemas.microsoft.com/office/drawing/2014/main" id="{35F8E992-2392-497E-84E0-02424C245602}"/>
                </a:ext>
              </a:extLst>
            </p:cNvPr>
            <p:cNvSpPr/>
            <p:nvPr/>
          </p:nvSpPr>
          <p:spPr>
            <a:xfrm>
              <a:off x="294252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4" name="Freeform: Shape 9723">
              <a:extLst>
                <a:ext uri="{FF2B5EF4-FFF2-40B4-BE49-F238E27FC236}">
                  <a16:creationId xmlns:a16="http://schemas.microsoft.com/office/drawing/2014/main" id="{370005FE-47B4-4A75-AA92-1186310EC28F}"/>
                </a:ext>
              </a:extLst>
            </p:cNvPr>
            <p:cNvSpPr/>
            <p:nvPr/>
          </p:nvSpPr>
          <p:spPr>
            <a:xfrm>
              <a:off x="3027397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5" name="Freeform: Shape 9724">
              <a:extLst>
                <a:ext uri="{FF2B5EF4-FFF2-40B4-BE49-F238E27FC236}">
                  <a16:creationId xmlns:a16="http://schemas.microsoft.com/office/drawing/2014/main" id="{201FEDD0-8024-4CF3-A467-EAD844278C2C}"/>
                </a:ext>
              </a:extLst>
            </p:cNvPr>
            <p:cNvSpPr/>
            <p:nvPr/>
          </p:nvSpPr>
          <p:spPr>
            <a:xfrm>
              <a:off x="3112273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6" name="Freeform: Shape 9725">
              <a:extLst>
                <a:ext uri="{FF2B5EF4-FFF2-40B4-BE49-F238E27FC236}">
                  <a16:creationId xmlns:a16="http://schemas.microsoft.com/office/drawing/2014/main" id="{EFEA99D5-9BC7-4336-8FDF-D272A4B5219E}"/>
                </a:ext>
              </a:extLst>
            </p:cNvPr>
            <p:cNvSpPr/>
            <p:nvPr/>
          </p:nvSpPr>
          <p:spPr>
            <a:xfrm>
              <a:off x="3112273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7" name="Freeform: Shape 9726">
              <a:extLst>
                <a:ext uri="{FF2B5EF4-FFF2-40B4-BE49-F238E27FC236}">
                  <a16:creationId xmlns:a16="http://schemas.microsoft.com/office/drawing/2014/main" id="{E8FEAFED-28B3-4507-899E-FEC36ACF46AB}"/>
                </a:ext>
              </a:extLst>
            </p:cNvPr>
            <p:cNvSpPr/>
            <p:nvPr/>
          </p:nvSpPr>
          <p:spPr>
            <a:xfrm>
              <a:off x="319715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8" name="Freeform: Shape 9727">
              <a:extLst>
                <a:ext uri="{FF2B5EF4-FFF2-40B4-BE49-F238E27FC236}">
                  <a16:creationId xmlns:a16="http://schemas.microsoft.com/office/drawing/2014/main" id="{16F35CBB-2899-47AF-823E-F8290B7EB224}"/>
                </a:ext>
              </a:extLst>
            </p:cNvPr>
            <p:cNvSpPr/>
            <p:nvPr/>
          </p:nvSpPr>
          <p:spPr>
            <a:xfrm>
              <a:off x="319715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29" name="Freeform: Shape 9728">
              <a:extLst>
                <a:ext uri="{FF2B5EF4-FFF2-40B4-BE49-F238E27FC236}">
                  <a16:creationId xmlns:a16="http://schemas.microsoft.com/office/drawing/2014/main" id="{4B8F0343-989F-4192-A32F-9C159751A667}"/>
                </a:ext>
              </a:extLst>
            </p:cNvPr>
            <p:cNvSpPr/>
            <p:nvPr/>
          </p:nvSpPr>
          <p:spPr>
            <a:xfrm>
              <a:off x="3112273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0" name="Freeform: Shape 9729">
              <a:extLst>
                <a:ext uri="{FF2B5EF4-FFF2-40B4-BE49-F238E27FC236}">
                  <a16:creationId xmlns:a16="http://schemas.microsoft.com/office/drawing/2014/main" id="{D7CB9ED6-C836-45BF-96DA-CA131FD45CD3}"/>
                </a:ext>
              </a:extLst>
            </p:cNvPr>
            <p:cNvSpPr/>
            <p:nvPr/>
          </p:nvSpPr>
          <p:spPr>
            <a:xfrm>
              <a:off x="3027397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1" name="Freeform: Shape 9730">
              <a:extLst>
                <a:ext uri="{FF2B5EF4-FFF2-40B4-BE49-F238E27FC236}">
                  <a16:creationId xmlns:a16="http://schemas.microsoft.com/office/drawing/2014/main" id="{08B96896-B7DE-4E07-967E-E3093481E332}"/>
                </a:ext>
              </a:extLst>
            </p:cNvPr>
            <p:cNvSpPr/>
            <p:nvPr/>
          </p:nvSpPr>
          <p:spPr>
            <a:xfrm>
              <a:off x="2942521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2" name="Freeform: Shape 9731">
              <a:extLst>
                <a:ext uri="{FF2B5EF4-FFF2-40B4-BE49-F238E27FC236}">
                  <a16:creationId xmlns:a16="http://schemas.microsoft.com/office/drawing/2014/main" id="{00AA0A8F-F1AA-4394-946E-78EA1D8A78D9}"/>
                </a:ext>
              </a:extLst>
            </p:cNvPr>
            <p:cNvSpPr/>
            <p:nvPr/>
          </p:nvSpPr>
          <p:spPr>
            <a:xfrm>
              <a:off x="2857645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3" name="Freeform: Shape 9732">
              <a:extLst>
                <a:ext uri="{FF2B5EF4-FFF2-40B4-BE49-F238E27FC236}">
                  <a16:creationId xmlns:a16="http://schemas.microsoft.com/office/drawing/2014/main" id="{86AFDD80-57C6-4FA9-A509-A7C02C6478D1}"/>
                </a:ext>
              </a:extLst>
            </p:cNvPr>
            <p:cNvSpPr/>
            <p:nvPr/>
          </p:nvSpPr>
          <p:spPr>
            <a:xfrm>
              <a:off x="2772768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4" name="Freeform: Shape 9733">
              <a:extLst>
                <a:ext uri="{FF2B5EF4-FFF2-40B4-BE49-F238E27FC236}">
                  <a16:creationId xmlns:a16="http://schemas.microsoft.com/office/drawing/2014/main" id="{7F40661F-E3DB-4523-A2EB-93982ED3BA83}"/>
                </a:ext>
              </a:extLst>
            </p:cNvPr>
            <p:cNvSpPr/>
            <p:nvPr/>
          </p:nvSpPr>
          <p:spPr>
            <a:xfrm>
              <a:off x="268789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5" name="Freeform: Shape 9734">
              <a:extLst>
                <a:ext uri="{FF2B5EF4-FFF2-40B4-BE49-F238E27FC236}">
                  <a16:creationId xmlns:a16="http://schemas.microsoft.com/office/drawing/2014/main" id="{5291FACF-571A-40BA-BBA6-4AB71E3710FC}"/>
                </a:ext>
              </a:extLst>
            </p:cNvPr>
            <p:cNvSpPr/>
            <p:nvPr/>
          </p:nvSpPr>
          <p:spPr>
            <a:xfrm>
              <a:off x="2603016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6" name="Freeform: Shape 9735">
              <a:extLst>
                <a:ext uri="{FF2B5EF4-FFF2-40B4-BE49-F238E27FC236}">
                  <a16:creationId xmlns:a16="http://schemas.microsoft.com/office/drawing/2014/main" id="{9E797670-1286-4DB3-B1B7-BF5CE7FF1EB8}"/>
                </a:ext>
              </a:extLst>
            </p:cNvPr>
            <p:cNvSpPr/>
            <p:nvPr/>
          </p:nvSpPr>
          <p:spPr>
            <a:xfrm>
              <a:off x="2518140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7" name="Freeform: Shape 9736">
              <a:extLst>
                <a:ext uri="{FF2B5EF4-FFF2-40B4-BE49-F238E27FC236}">
                  <a16:creationId xmlns:a16="http://schemas.microsoft.com/office/drawing/2014/main" id="{734864FA-9E2A-4EB4-9F98-CA52B9F5EB9C}"/>
                </a:ext>
              </a:extLst>
            </p:cNvPr>
            <p:cNvSpPr/>
            <p:nvPr/>
          </p:nvSpPr>
          <p:spPr>
            <a:xfrm>
              <a:off x="2433264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8" name="Freeform: Shape 9737">
              <a:extLst>
                <a:ext uri="{FF2B5EF4-FFF2-40B4-BE49-F238E27FC236}">
                  <a16:creationId xmlns:a16="http://schemas.microsoft.com/office/drawing/2014/main" id="{91108553-5FF3-4E9D-BDC6-2D943C7EC909}"/>
                </a:ext>
              </a:extLst>
            </p:cNvPr>
            <p:cNvSpPr/>
            <p:nvPr/>
          </p:nvSpPr>
          <p:spPr>
            <a:xfrm>
              <a:off x="2433264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39" name="Freeform: Shape 9738">
              <a:extLst>
                <a:ext uri="{FF2B5EF4-FFF2-40B4-BE49-F238E27FC236}">
                  <a16:creationId xmlns:a16="http://schemas.microsoft.com/office/drawing/2014/main" id="{C9913470-A4C0-4EE5-AD6A-66BEABF1CE6E}"/>
                </a:ext>
              </a:extLst>
            </p:cNvPr>
            <p:cNvSpPr/>
            <p:nvPr/>
          </p:nvSpPr>
          <p:spPr>
            <a:xfrm>
              <a:off x="2518140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0" name="Freeform: Shape 9739">
              <a:extLst>
                <a:ext uri="{FF2B5EF4-FFF2-40B4-BE49-F238E27FC236}">
                  <a16:creationId xmlns:a16="http://schemas.microsoft.com/office/drawing/2014/main" id="{72AADE8D-9BA7-4549-B251-84108D62B7F0}"/>
                </a:ext>
              </a:extLst>
            </p:cNvPr>
            <p:cNvSpPr/>
            <p:nvPr/>
          </p:nvSpPr>
          <p:spPr>
            <a:xfrm>
              <a:off x="2603016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1" name="Freeform: Shape 9740">
              <a:extLst>
                <a:ext uri="{FF2B5EF4-FFF2-40B4-BE49-F238E27FC236}">
                  <a16:creationId xmlns:a16="http://schemas.microsoft.com/office/drawing/2014/main" id="{4D134674-76DC-4F7D-BF00-A5CAE7C834D7}"/>
                </a:ext>
              </a:extLst>
            </p:cNvPr>
            <p:cNvSpPr/>
            <p:nvPr/>
          </p:nvSpPr>
          <p:spPr>
            <a:xfrm>
              <a:off x="268789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2" name="Freeform: Shape 9741">
              <a:extLst>
                <a:ext uri="{FF2B5EF4-FFF2-40B4-BE49-F238E27FC236}">
                  <a16:creationId xmlns:a16="http://schemas.microsoft.com/office/drawing/2014/main" id="{DF1AEE4E-08F3-4D2C-9524-2405E8EE1A91}"/>
                </a:ext>
              </a:extLst>
            </p:cNvPr>
            <p:cNvSpPr/>
            <p:nvPr/>
          </p:nvSpPr>
          <p:spPr>
            <a:xfrm>
              <a:off x="2772768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3" name="Freeform: Shape 9742">
              <a:extLst>
                <a:ext uri="{FF2B5EF4-FFF2-40B4-BE49-F238E27FC236}">
                  <a16:creationId xmlns:a16="http://schemas.microsoft.com/office/drawing/2014/main" id="{1123D4F3-56A5-43C8-A4D1-95C9401D07CB}"/>
                </a:ext>
              </a:extLst>
            </p:cNvPr>
            <p:cNvSpPr/>
            <p:nvPr/>
          </p:nvSpPr>
          <p:spPr>
            <a:xfrm>
              <a:off x="2857645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4" name="Freeform: Shape 9743">
              <a:extLst>
                <a:ext uri="{FF2B5EF4-FFF2-40B4-BE49-F238E27FC236}">
                  <a16:creationId xmlns:a16="http://schemas.microsoft.com/office/drawing/2014/main" id="{12E6905C-7DE7-4F35-B5CA-7DFC6015C4A6}"/>
                </a:ext>
              </a:extLst>
            </p:cNvPr>
            <p:cNvSpPr/>
            <p:nvPr/>
          </p:nvSpPr>
          <p:spPr>
            <a:xfrm>
              <a:off x="294252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5" name="Freeform: Shape 9744">
              <a:extLst>
                <a:ext uri="{FF2B5EF4-FFF2-40B4-BE49-F238E27FC236}">
                  <a16:creationId xmlns:a16="http://schemas.microsoft.com/office/drawing/2014/main" id="{067AEAD6-3C7F-4356-91EE-653EBD7C341E}"/>
                </a:ext>
              </a:extLst>
            </p:cNvPr>
            <p:cNvSpPr/>
            <p:nvPr/>
          </p:nvSpPr>
          <p:spPr>
            <a:xfrm>
              <a:off x="3027397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6" name="Freeform: Shape 9745">
              <a:extLst>
                <a:ext uri="{FF2B5EF4-FFF2-40B4-BE49-F238E27FC236}">
                  <a16:creationId xmlns:a16="http://schemas.microsoft.com/office/drawing/2014/main" id="{C26A0E38-9C5A-4F08-8439-40C72E8BA964}"/>
                </a:ext>
              </a:extLst>
            </p:cNvPr>
            <p:cNvSpPr/>
            <p:nvPr/>
          </p:nvSpPr>
          <p:spPr>
            <a:xfrm>
              <a:off x="3197150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7" name="Freeform: Shape 9746">
              <a:extLst>
                <a:ext uri="{FF2B5EF4-FFF2-40B4-BE49-F238E27FC236}">
                  <a16:creationId xmlns:a16="http://schemas.microsoft.com/office/drawing/2014/main" id="{8C73757F-CC96-4406-86F7-0262F4D020F9}"/>
                </a:ext>
              </a:extLst>
            </p:cNvPr>
            <p:cNvSpPr/>
            <p:nvPr/>
          </p:nvSpPr>
          <p:spPr>
            <a:xfrm>
              <a:off x="3197150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8" name="Freeform: Shape 9747">
              <a:extLst>
                <a:ext uri="{FF2B5EF4-FFF2-40B4-BE49-F238E27FC236}">
                  <a16:creationId xmlns:a16="http://schemas.microsoft.com/office/drawing/2014/main" id="{EA18EACE-3063-4568-9FB2-60B0A3EC1F61}"/>
                </a:ext>
              </a:extLst>
            </p:cNvPr>
            <p:cNvSpPr/>
            <p:nvPr/>
          </p:nvSpPr>
          <p:spPr>
            <a:xfrm>
              <a:off x="3112273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49" name="Freeform: Shape 9748">
              <a:extLst>
                <a:ext uri="{FF2B5EF4-FFF2-40B4-BE49-F238E27FC236}">
                  <a16:creationId xmlns:a16="http://schemas.microsoft.com/office/drawing/2014/main" id="{F1623F25-5885-4B91-B463-017C9D39188A}"/>
                </a:ext>
              </a:extLst>
            </p:cNvPr>
            <p:cNvSpPr/>
            <p:nvPr/>
          </p:nvSpPr>
          <p:spPr>
            <a:xfrm>
              <a:off x="302739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0" name="Freeform: Shape 9749">
              <a:extLst>
                <a:ext uri="{FF2B5EF4-FFF2-40B4-BE49-F238E27FC236}">
                  <a16:creationId xmlns:a16="http://schemas.microsoft.com/office/drawing/2014/main" id="{E5D7EEB4-7BA9-4BEC-A044-60C4A480F1FD}"/>
                </a:ext>
              </a:extLst>
            </p:cNvPr>
            <p:cNvSpPr/>
            <p:nvPr/>
          </p:nvSpPr>
          <p:spPr>
            <a:xfrm>
              <a:off x="294252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1" name="Freeform: Shape 9750">
              <a:extLst>
                <a:ext uri="{FF2B5EF4-FFF2-40B4-BE49-F238E27FC236}">
                  <a16:creationId xmlns:a16="http://schemas.microsoft.com/office/drawing/2014/main" id="{144E0A86-EF32-47EF-9F25-DC183226ABD0}"/>
                </a:ext>
              </a:extLst>
            </p:cNvPr>
            <p:cNvSpPr/>
            <p:nvPr/>
          </p:nvSpPr>
          <p:spPr>
            <a:xfrm>
              <a:off x="2857645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2" name="Freeform: Shape 9751">
              <a:extLst>
                <a:ext uri="{FF2B5EF4-FFF2-40B4-BE49-F238E27FC236}">
                  <a16:creationId xmlns:a16="http://schemas.microsoft.com/office/drawing/2014/main" id="{F28DA948-A146-492D-BAB8-B327DCBB1F1F}"/>
                </a:ext>
              </a:extLst>
            </p:cNvPr>
            <p:cNvSpPr/>
            <p:nvPr/>
          </p:nvSpPr>
          <p:spPr>
            <a:xfrm>
              <a:off x="2772768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3" name="Freeform: Shape 9752">
              <a:extLst>
                <a:ext uri="{FF2B5EF4-FFF2-40B4-BE49-F238E27FC236}">
                  <a16:creationId xmlns:a16="http://schemas.microsoft.com/office/drawing/2014/main" id="{2E3E63C2-51E2-4AD1-AD30-8FEB564D3198}"/>
                </a:ext>
              </a:extLst>
            </p:cNvPr>
            <p:cNvSpPr/>
            <p:nvPr/>
          </p:nvSpPr>
          <p:spPr>
            <a:xfrm>
              <a:off x="2687892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4" name="Freeform: Shape 9753">
              <a:extLst>
                <a:ext uri="{FF2B5EF4-FFF2-40B4-BE49-F238E27FC236}">
                  <a16:creationId xmlns:a16="http://schemas.microsoft.com/office/drawing/2014/main" id="{3DC0B605-16C8-4D74-B029-96A55A9C076C}"/>
                </a:ext>
              </a:extLst>
            </p:cNvPr>
            <p:cNvSpPr/>
            <p:nvPr/>
          </p:nvSpPr>
          <p:spPr>
            <a:xfrm>
              <a:off x="2603016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5" name="Freeform: Shape 9754">
              <a:extLst>
                <a:ext uri="{FF2B5EF4-FFF2-40B4-BE49-F238E27FC236}">
                  <a16:creationId xmlns:a16="http://schemas.microsoft.com/office/drawing/2014/main" id="{0A435422-07D4-46FF-A6B9-136392779328}"/>
                </a:ext>
              </a:extLst>
            </p:cNvPr>
            <p:cNvSpPr/>
            <p:nvPr/>
          </p:nvSpPr>
          <p:spPr>
            <a:xfrm>
              <a:off x="2518140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6" name="Freeform: Shape 9755">
              <a:extLst>
                <a:ext uri="{FF2B5EF4-FFF2-40B4-BE49-F238E27FC236}">
                  <a16:creationId xmlns:a16="http://schemas.microsoft.com/office/drawing/2014/main" id="{D7833116-425D-4180-A446-3B1DDEE8C7CF}"/>
                </a:ext>
              </a:extLst>
            </p:cNvPr>
            <p:cNvSpPr/>
            <p:nvPr/>
          </p:nvSpPr>
          <p:spPr>
            <a:xfrm>
              <a:off x="2433264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7" name="Freeform: Shape 9756">
              <a:extLst>
                <a:ext uri="{FF2B5EF4-FFF2-40B4-BE49-F238E27FC236}">
                  <a16:creationId xmlns:a16="http://schemas.microsoft.com/office/drawing/2014/main" id="{CF667135-5D36-4C5E-B175-3B855D52EBF6}"/>
                </a:ext>
              </a:extLst>
            </p:cNvPr>
            <p:cNvSpPr/>
            <p:nvPr/>
          </p:nvSpPr>
          <p:spPr>
            <a:xfrm>
              <a:off x="3282026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8" name="Freeform: Shape 9757">
              <a:extLst>
                <a:ext uri="{FF2B5EF4-FFF2-40B4-BE49-F238E27FC236}">
                  <a16:creationId xmlns:a16="http://schemas.microsoft.com/office/drawing/2014/main" id="{86F44ECC-655D-44F6-B946-8F8EB7D0A218}"/>
                </a:ext>
              </a:extLst>
            </p:cNvPr>
            <p:cNvSpPr/>
            <p:nvPr/>
          </p:nvSpPr>
          <p:spPr>
            <a:xfrm>
              <a:off x="3282026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59" name="Freeform: Shape 9758">
              <a:extLst>
                <a:ext uri="{FF2B5EF4-FFF2-40B4-BE49-F238E27FC236}">
                  <a16:creationId xmlns:a16="http://schemas.microsoft.com/office/drawing/2014/main" id="{02894F2D-0E65-4A30-B175-963031AF5AA4}"/>
                </a:ext>
              </a:extLst>
            </p:cNvPr>
            <p:cNvSpPr/>
            <p:nvPr/>
          </p:nvSpPr>
          <p:spPr>
            <a:xfrm>
              <a:off x="3366902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0" name="Freeform: Shape 9759">
              <a:extLst>
                <a:ext uri="{FF2B5EF4-FFF2-40B4-BE49-F238E27FC236}">
                  <a16:creationId xmlns:a16="http://schemas.microsoft.com/office/drawing/2014/main" id="{64AB0E60-8669-4934-BF9A-E9464F85C4E3}"/>
                </a:ext>
              </a:extLst>
            </p:cNvPr>
            <p:cNvSpPr/>
            <p:nvPr/>
          </p:nvSpPr>
          <p:spPr>
            <a:xfrm>
              <a:off x="3366902" y="264858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1" name="Freeform: Shape 9760">
              <a:extLst>
                <a:ext uri="{FF2B5EF4-FFF2-40B4-BE49-F238E27FC236}">
                  <a16:creationId xmlns:a16="http://schemas.microsoft.com/office/drawing/2014/main" id="{4D77E1DC-7C1E-4C09-ABEC-A57A44726568}"/>
                </a:ext>
              </a:extLst>
            </p:cNvPr>
            <p:cNvSpPr/>
            <p:nvPr/>
          </p:nvSpPr>
          <p:spPr>
            <a:xfrm>
              <a:off x="2263511" y="273346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2" name="Freeform: Shape 9761">
              <a:extLst>
                <a:ext uri="{FF2B5EF4-FFF2-40B4-BE49-F238E27FC236}">
                  <a16:creationId xmlns:a16="http://schemas.microsoft.com/office/drawing/2014/main" id="{DCFD3634-168C-468E-B3A6-E47FFB8A4F21}"/>
                </a:ext>
              </a:extLst>
            </p:cNvPr>
            <p:cNvSpPr/>
            <p:nvPr/>
          </p:nvSpPr>
          <p:spPr>
            <a:xfrm>
              <a:off x="2263511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3" name="Freeform: Shape 9762">
              <a:extLst>
                <a:ext uri="{FF2B5EF4-FFF2-40B4-BE49-F238E27FC236}">
                  <a16:creationId xmlns:a16="http://schemas.microsoft.com/office/drawing/2014/main" id="{1AEBE771-6A3D-4D71-A2AB-E7E7C5922456}"/>
                </a:ext>
              </a:extLst>
            </p:cNvPr>
            <p:cNvSpPr/>
            <p:nvPr/>
          </p:nvSpPr>
          <p:spPr>
            <a:xfrm>
              <a:off x="2263511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4" name="Freeform: Shape 9763">
              <a:extLst>
                <a:ext uri="{FF2B5EF4-FFF2-40B4-BE49-F238E27FC236}">
                  <a16:creationId xmlns:a16="http://schemas.microsoft.com/office/drawing/2014/main" id="{7D1394C6-5E96-4399-B532-340301093EBE}"/>
                </a:ext>
              </a:extLst>
            </p:cNvPr>
            <p:cNvSpPr/>
            <p:nvPr/>
          </p:nvSpPr>
          <p:spPr>
            <a:xfrm>
              <a:off x="2348387" y="290321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5" name="Freeform: Shape 9764">
              <a:extLst>
                <a:ext uri="{FF2B5EF4-FFF2-40B4-BE49-F238E27FC236}">
                  <a16:creationId xmlns:a16="http://schemas.microsoft.com/office/drawing/2014/main" id="{846E0D5E-B437-48E4-B612-C7D59A021A29}"/>
                </a:ext>
              </a:extLst>
            </p:cNvPr>
            <p:cNvSpPr/>
            <p:nvPr/>
          </p:nvSpPr>
          <p:spPr>
            <a:xfrm>
              <a:off x="234838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6" name="Freeform: Shape 9765">
              <a:extLst>
                <a:ext uri="{FF2B5EF4-FFF2-40B4-BE49-F238E27FC236}">
                  <a16:creationId xmlns:a16="http://schemas.microsoft.com/office/drawing/2014/main" id="{400DE926-EA8B-4022-AAB4-A85BF4235D18}"/>
                </a:ext>
              </a:extLst>
            </p:cNvPr>
            <p:cNvSpPr/>
            <p:nvPr/>
          </p:nvSpPr>
          <p:spPr>
            <a:xfrm>
              <a:off x="2433264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7" name="Freeform: Shape 9766">
              <a:extLst>
                <a:ext uri="{FF2B5EF4-FFF2-40B4-BE49-F238E27FC236}">
                  <a16:creationId xmlns:a16="http://schemas.microsoft.com/office/drawing/2014/main" id="{DACBAECD-E576-4F86-A240-424E5887B155}"/>
                </a:ext>
              </a:extLst>
            </p:cNvPr>
            <p:cNvSpPr/>
            <p:nvPr/>
          </p:nvSpPr>
          <p:spPr>
            <a:xfrm>
              <a:off x="251814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8" name="Freeform: Shape 9767">
              <a:extLst>
                <a:ext uri="{FF2B5EF4-FFF2-40B4-BE49-F238E27FC236}">
                  <a16:creationId xmlns:a16="http://schemas.microsoft.com/office/drawing/2014/main" id="{A4FFFB1A-A125-42F2-B3BD-6C582B00CB06}"/>
                </a:ext>
              </a:extLst>
            </p:cNvPr>
            <p:cNvSpPr/>
            <p:nvPr/>
          </p:nvSpPr>
          <p:spPr>
            <a:xfrm>
              <a:off x="260301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69" name="Freeform: Shape 9768">
              <a:extLst>
                <a:ext uri="{FF2B5EF4-FFF2-40B4-BE49-F238E27FC236}">
                  <a16:creationId xmlns:a16="http://schemas.microsoft.com/office/drawing/2014/main" id="{AA8A894E-1C56-4B79-8056-93FAC1D9E0DB}"/>
                </a:ext>
              </a:extLst>
            </p:cNvPr>
            <p:cNvSpPr/>
            <p:nvPr/>
          </p:nvSpPr>
          <p:spPr>
            <a:xfrm>
              <a:off x="2687892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0" name="Freeform: Shape 9769">
              <a:extLst>
                <a:ext uri="{FF2B5EF4-FFF2-40B4-BE49-F238E27FC236}">
                  <a16:creationId xmlns:a16="http://schemas.microsoft.com/office/drawing/2014/main" id="{7CB9784F-5E3A-4329-BC03-204BFA2BD542}"/>
                </a:ext>
              </a:extLst>
            </p:cNvPr>
            <p:cNvSpPr/>
            <p:nvPr/>
          </p:nvSpPr>
          <p:spPr>
            <a:xfrm>
              <a:off x="2772768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1" name="Freeform: Shape 9770">
              <a:extLst>
                <a:ext uri="{FF2B5EF4-FFF2-40B4-BE49-F238E27FC236}">
                  <a16:creationId xmlns:a16="http://schemas.microsoft.com/office/drawing/2014/main" id="{3462B392-3120-4663-A939-924035B97A26}"/>
                </a:ext>
              </a:extLst>
            </p:cNvPr>
            <p:cNvSpPr/>
            <p:nvPr/>
          </p:nvSpPr>
          <p:spPr>
            <a:xfrm>
              <a:off x="2857645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2" name="Freeform: Shape 9771">
              <a:extLst>
                <a:ext uri="{FF2B5EF4-FFF2-40B4-BE49-F238E27FC236}">
                  <a16:creationId xmlns:a16="http://schemas.microsoft.com/office/drawing/2014/main" id="{B0A70742-E6F9-413D-8507-778F0D80168D}"/>
                </a:ext>
              </a:extLst>
            </p:cNvPr>
            <p:cNvSpPr/>
            <p:nvPr/>
          </p:nvSpPr>
          <p:spPr>
            <a:xfrm>
              <a:off x="2942521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3" name="Freeform: Shape 9772">
              <a:extLst>
                <a:ext uri="{FF2B5EF4-FFF2-40B4-BE49-F238E27FC236}">
                  <a16:creationId xmlns:a16="http://schemas.microsoft.com/office/drawing/2014/main" id="{DA0A95EB-FB3C-4952-A0A7-EF46D0BCF49E}"/>
                </a:ext>
              </a:extLst>
            </p:cNvPr>
            <p:cNvSpPr/>
            <p:nvPr/>
          </p:nvSpPr>
          <p:spPr>
            <a:xfrm>
              <a:off x="302739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4" name="Freeform: Shape 9773">
              <a:extLst>
                <a:ext uri="{FF2B5EF4-FFF2-40B4-BE49-F238E27FC236}">
                  <a16:creationId xmlns:a16="http://schemas.microsoft.com/office/drawing/2014/main" id="{3415F337-AE70-470F-B426-215FA2F304F5}"/>
                </a:ext>
              </a:extLst>
            </p:cNvPr>
            <p:cNvSpPr/>
            <p:nvPr/>
          </p:nvSpPr>
          <p:spPr>
            <a:xfrm>
              <a:off x="3112273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5" name="Freeform: Shape 9774">
              <a:extLst>
                <a:ext uri="{FF2B5EF4-FFF2-40B4-BE49-F238E27FC236}">
                  <a16:creationId xmlns:a16="http://schemas.microsoft.com/office/drawing/2014/main" id="{C5FC179E-F960-4FA9-87FF-246481F16266}"/>
                </a:ext>
              </a:extLst>
            </p:cNvPr>
            <p:cNvSpPr/>
            <p:nvPr/>
          </p:nvSpPr>
          <p:spPr>
            <a:xfrm>
              <a:off x="319715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6" name="Freeform: Shape 9775">
              <a:extLst>
                <a:ext uri="{FF2B5EF4-FFF2-40B4-BE49-F238E27FC236}">
                  <a16:creationId xmlns:a16="http://schemas.microsoft.com/office/drawing/2014/main" id="{88CF35FD-9C35-4312-9F90-E242F349F79D}"/>
                </a:ext>
              </a:extLst>
            </p:cNvPr>
            <p:cNvSpPr/>
            <p:nvPr/>
          </p:nvSpPr>
          <p:spPr>
            <a:xfrm>
              <a:off x="328202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7" name="Freeform: Shape 9776">
              <a:extLst>
                <a:ext uri="{FF2B5EF4-FFF2-40B4-BE49-F238E27FC236}">
                  <a16:creationId xmlns:a16="http://schemas.microsoft.com/office/drawing/2014/main" id="{553FB2F4-0053-40B7-9EDE-79C46E380801}"/>
                </a:ext>
              </a:extLst>
            </p:cNvPr>
            <p:cNvSpPr/>
            <p:nvPr/>
          </p:nvSpPr>
          <p:spPr>
            <a:xfrm>
              <a:off x="3282026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8" name="Freeform: Shape 9777">
              <a:extLst>
                <a:ext uri="{FF2B5EF4-FFF2-40B4-BE49-F238E27FC236}">
                  <a16:creationId xmlns:a16="http://schemas.microsoft.com/office/drawing/2014/main" id="{CDC7336E-5DAE-4743-B705-0E85721AB10B}"/>
                </a:ext>
              </a:extLst>
            </p:cNvPr>
            <p:cNvSpPr/>
            <p:nvPr/>
          </p:nvSpPr>
          <p:spPr>
            <a:xfrm>
              <a:off x="3197150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79" name="Freeform: Shape 9778">
              <a:extLst>
                <a:ext uri="{FF2B5EF4-FFF2-40B4-BE49-F238E27FC236}">
                  <a16:creationId xmlns:a16="http://schemas.microsoft.com/office/drawing/2014/main" id="{5FA785A3-98DE-4BC0-BC50-9ECC04C412AC}"/>
                </a:ext>
              </a:extLst>
            </p:cNvPr>
            <p:cNvSpPr/>
            <p:nvPr/>
          </p:nvSpPr>
          <p:spPr>
            <a:xfrm>
              <a:off x="3112273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0" name="Freeform: Shape 9779">
              <a:extLst>
                <a:ext uri="{FF2B5EF4-FFF2-40B4-BE49-F238E27FC236}">
                  <a16:creationId xmlns:a16="http://schemas.microsoft.com/office/drawing/2014/main" id="{6324A993-BC8E-4718-80B4-8BFD22D90399}"/>
                </a:ext>
              </a:extLst>
            </p:cNvPr>
            <p:cNvSpPr/>
            <p:nvPr/>
          </p:nvSpPr>
          <p:spPr>
            <a:xfrm>
              <a:off x="302739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1" name="Freeform: Shape 9780">
              <a:extLst>
                <a:ext uri="{FF2B5EF4-FFF2-40B4-BE49-F238E27FC236}">
                  <a16:creationId xmlns:a16="http://schemas.microsoft.com/office/drawing/2014/main" id="{648B36C8-EA45-47DA-8702-C3FE3F52356F}"/>
                </a:ext>
              </a:extLst>
            </p:cNvPr>
            <p:cNvSpPr/>
            <p:nvPr/>
          </p:nvSpPr>
          <p:spPr>
            <a:xfrm>
              <a:off x="2942521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2" name="Freeform: Shape 9781">
              <a:extLst>
                <a:ext uri="{FF2B5EF4-FFF2-40B4-BE49-F238E27FC236}">
                  <a16:creationId xmlns:a16="http://schemas.microsoft.com/office/drawing/2014/main" id="{44BE5F66-EB6D-43CC-8C67-3CC92E763642}"/>
                </a:ext>
              </a:extLst>
            </p:cNvPr>
            <p:cNvSpPr/>
            <p:nvPr/>
          </p:nvSpPr>
          <p:spPr>
            <a:xfrm>
              <a:off x="2857645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3" name="Freeform: Shape 9782">
              <a:extLst>
                <a:ext uri="{FF2B5EF4-FFF2-40B4-BE49-F238E27FC236}">
                  <a16:creationId xmlns:a16="http://schemas.microsoft.com/office/drawing/2014/main" id="{B6D1A0C3-BFA8-4ADA-9A9A-E20DA2DFDAD8}"/>
                </a:ext>
              </a:extLst>
            </p:cNvPr>
            <p:cNvSpPr/>
            <p:nvPr/>
          </p:nvSpPr>
          <p:spPr>
            <a:xfrm>
              <a:off x="2772768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4" name="Freeform: Shape 9783">
              <a:extLst>
                <a:ext uri="{FF2B5EF4-FFF2-40B4-BE49-F238E27FC236}">
                  <a16:creationId xmlns:a16="http://schemas.microsoft.com/office/drawing/2014/main" id="{72ADCFCA-B1B5-43DB-99A4-AC7731E09F5E}"/>
                </a:ext>
              </a:extLst>
            </p:cNvPr>
            <p:cNvSpPr/>
            <p:nvPr/>
          </p:nvSpPr>
          <p:spPr>
            <a:xfrm>
              <a:off x="2687892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5" name="Freeform: Shape 9784">
              <a:extLst>
                <a:ext uri="{FF2B5EF4-FFF2-40B4-BE49-F238E27FC236}">
                  <a16:creationId xmlns:a16="http://schemas.microsoft.com/office/drawing/2014/main" id="{CAC4A829-AC83-455D-82E9-4780FC1AB8B7}"/>
                </a:ext>
              </a:extLst>
            </p:cNvPr>
            <p:cNvSpPr/>
            <p:nvPr/>
          </p:nvSpPr>
          <p:spPr>
            <a:xfrm>
              <a:off x="2603016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6" name="Freeform: Shape 9785">
              <a:extLst>
                <a:ext uri="{FF2B5EF4-FFF2-40B4-BE49-F238E27FC236}">
                  <a16:creationId xmlns:a16="http://schemas.microsoft.com/office/drawing/2014/main" id="{93A1BC6E-1B15-41A7-A72E-64AAFE6400D7}"/>
                </a:ext>
              </a:extLst>
            </p:cNvPr>
            <p:cNvSpPr/>
            <p:nvPr/>
          </p:nvSpPr>
          <p:spPr>
            <a:xfrm>
              <a:off x="2518140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7" name="Freeform: Shape 9786">
              <a:extLst>
                <a:ext uri="{FF2B5EF4-FFF2-40B4-BE49-F238E27FC236}">
                  <a16:creationId xmlns:a16="http://schemas.microsoft.com/office/drawing/2014/main" id="{2F5FBCFA-5295-4079-BA95-8142784CB842}"/>
                </a:ext>
              </a:extLst>
            </p:cNvPr>
            <p:cNvSpPr/>
            <p:nvPr/>
          </p:nvSpPr>
          <p:spPr>
            <a:xfrm>
              <a:off x="2433264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8" name="Freeform: Shape 9787">
              <a:extLst>
                <a:ext uri="{FF2B5EF4-FFF2-40B4-BE49-F238E27FC236}">
                  <a16:creationId xmlns:a16="http://schemas.microsoft.com/office/drawing/2014/main" id="{D6EAF6BB-778F-42F0-AEDB-1771A2B2C4A9}"/>
                </a:ext>
              </a:extLst>
            </p:cNvPr>
            <p:cNvSpPr/>
            <p:nvPr/>
          </p:nvSpPr>
          <p:spPr>
            <a:xfrm>
              <a:off x="2093765" y="281834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89" name="Freeform: Shape 9788">
              <a:extLst>
                <a:ext uri="{FF2B5EF4-FFF2-40B4-BE49-F238E27FC236}">
                  <a16:creationId xmlns:a16="http://schemas.microsoft.com/office/drawing/2014/main" id="{A1DD3BAC-50DA-4ECF-84EF-031A7011C938}"/>
                </a:ext>
              </a:extLst>
            </p:cNvPr>
            <p:cNvSpPr/>
            <p:nvPr/>
          </p:nvSpPr>
          <p:spPr>
            <a:xfrm>
              <a:off x="2433264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0" name="Freeform: Shape 9789">
              <a:extLst>
                <a:ext uri="{FF2B5EF4-FFF2-40B4-BE49-F238E27FC236}">
                  <a16:creationId xmlns:a16="http://schemas.microsoft.com/office/drawing/2014/main" id="{CA3422B0-3667-4242-BC13-2D49E5DD0E00}"/>
                </a:ext>
              </a:extLst>
            </p:cNvPr>
            <p:cNvSpPr/>
            <p:nvPr/>
          </p:nvSpPr>
          <p:spPr>
            <a:xfrm>
              <a:off x="2687892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1" name="Freeform: Shape 9790">
              <a:extLst>
                <a:ext uri="{FF2B5EF4-FFF2-40B4-BE49-F238E27FC236}">
                  <a16:creationId xmlns:a16="http://schemas.microsoft.com/office/drawing/2014/main" id="{95CDDCF9-E72B-4723-B4E8-B0B2D403D1B6}"/>
                </a:ext>
              </a:extLst>
            </p:cNvPr>
            <p:cNvSpPr/>
            <p:nvPr/>
          </p:nvSpPr>
          <p:spPr>
            <a:xfrm>
              <a:off x="2772768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2" name="Freeform: Shape 9791">
              <a:extLst>
                <a:ext uri="{FF2B5EF4-FFF2-40B4-BE49-F238E27FC236}">
                  <a16:creationId xmlns:a16="http://schemas.microsoft.com/office/drawing/2014/main" id="{ABF6E229-7570-4125-888F-FBDDF53C1F10}"/>
                </a:ext>
              </a:extLst>
            </p:cNvPr>
            <p:cNvSpPr/>
            <p:nvPr/>
          </p:nvSpPr>
          <p:spPr>
            <a:xfrm>
              <a:off x="2772768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3" name="Freeform: Shape 9792">
              <a:extLst>
                <a:ext uri="{FF2B5EF4-FFF2-40B4-BE49-F238E27FC236}">
                  <a16:creationId xmlns:a16="http://schemas.microsoft.com/office/drawing/2014/main" id="{E9CB8985-8B78-47C4-B31C-E59F7EE1DA6B}"/>
                </a:ext>
              </a:extLst>
            </p:cNvPr>
            <p:cNvSpPr/>
            <p:nvPr/>
          </p:nvSpPr>
          <p:spPr>
            <a:xfrm>
              <a:off x="2772768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4" name="Freeform: Shape 9793">
              <a:extLst>
                <a:ext uri="{FF2B5EF4-FFF2-40B4-BE49-F238E27FC236}">
                  <a16:creationId xmlns:a16="http://schemas.microsoft.com/office/drawing/2014/main" id="{890E9EAC-A55C-4FFD-ADF8-4D58DE342BB7}"/>
                </a:ext>
              </a:extLst>
            </p:cNvPr>
            <p:cNvSpPr/>
            <p:nvPr/>
          </p:nvSpPr>
          <p:spPr>
            <a:xfrm>
              <a:off x="2772768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5" name="Freeform: Shape 9794">
              <a:extLst>
                <a:ext uri="{FF2B5EF4-FFF2-40B4-BE49-F238E27FC236}">
                  <a16:creationId xmlns:a16="http://schemas.microsoft.com/office/drawing/2014/main" id="{6AFD674E-6225-48C2-87A1-56982BE7F425}"/>
                </a:ext>
              </a:extLst>
            </p:cNvPr>
            <p:cNvSpPr/>
            <p:nvPr/>
          </p:nvSpPr>
          <p:spPr>
            <a:xfrm>
              <a:off x="2857645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6" name="Freeform: Shape 9795">
              <a:extLst>
                <a:ext uri="{FF2B5EF4-FFF2-40B4-BE49-F238E27FC236}">
                  <a16:creationId xmlns:a16="http://schemas.microsoft.com/office/drawing/2014/main" id="{F99B52DC-27B2-4972-93FB-64D37DEABBF1}"/>
                </a:ext>
              </a:extLst>
            </p:cNvPr>
            <p:cNvSpPr/>
            <p:nvPr/>
          </p:nvSpPr>
          <p:spPr>
            <a:xfrm>
              <a:off x="2772768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7" name="Freeform: Shape 9796">
              <a:extLst>
                <a:ext uri="{FF2B5EF4-FFF2-40B4-BE49-F238E27FC236}">
                  <a16:creationId xmlns:a16="http://schemas.microsoft.com/office/drawing/2014/main" id="{20BF4C11-0F82-4167-9AB6-DC60500877E3}"/>
                </a:ext>
              </a:extLst>
            </p:cNvPr>
            <p:cNvSpPr/>
            <p:nvPr/>
          </p:nvSpPr>
          <p:spPr>
            <a:xfrm>
              <a:off x="2857645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8" name="Freeform: Shape 9797">
              <a:extLst>
                <a:ext uri="{FF2B5EF4-FFF2-40B4-BE49-F238E27FC236}">
                  <a16:creationId xmlns:a16="http://schemas.microsoft.com/office/drawing/2014/main" id="{7B0F200D-4354-45BB-ACC1-6D6469516204}"/>
                </a:ext>
              </a:extLst>
            </p:cNvPr>
            <p:cNvSpPr/>
            <p:nvPr/>
          </p:nvSpPr>
          <p:spPr>
            <a:xfrm>
              <a:off x="2942521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99" name="Freeform: Shape 9798">
              <a:extLst>
                <a:ext uri="{FF2B5EF4-FFF2-40B4-BE49-F238E27FC236}">
                  <a16:creationId xmlns:a16="http://schemas.microsoft.com/office/drawing/2014/main" id="{2932B24D-821A-485B-9E23-5C22A6F0EF87}"/>
                </a:ext>
              </a:extLst>
            </p:cNvPr>
            <p:cNvSpPr/>
            <p:nvPr/>
          </p:nvSpPr>
          <p:spPr>
            <a:xfrm>
              <a:off x="3027397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0" name="Freeform: Shape 9799">
              <a:extLst>
                <a:ext uri="{FF2B5EF4-FFF2-40B4-BE49-F238E27FC236}">
                  <a16:creationId xmlns:a16="http://schemas.microsoft.com/office/drawing/2014/main" id="{3B79FF10-EAB4-4BAC-93F0-D813E77F90AE}"/>
                </a:ext>
              </a:extLst>
            </p:cNvPr>
            <p:cNvSpPr/>
            <p:nvPr/>
          </p:nvSpPr>
          <p:spPr>
            <a:xfrm>
              <a:off x="3112273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1" name="Freeform: Shape 9800">
              <a:extLst>
                <a:ext uri="{FF2B5EF4-FFF2-40B4-BE49-F238E27FC236}">
                  <a16:creationId xmlns:a16="http://schemas.microsoft.com/office/drawing/2014/main" id="{5E9B6BBA-8FDD-47D0-BD3E-97562E4DA310}"/>
                </a:ext>
              </a:extLst>
            </p:cNvPr>
            <p:cNvSpPr/>
            <p:nvPr/>
          </p:nvSpPr>
          <p:spPr>
            <a:xfrm>
              <a:off x="3197150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2" name="Freeform: Shape 9801">
              <a:extLst>
                <a:ext uri="{FF2B5EF4-FFF2-40B4-BE49-F238E27FC236}">
                  <a16:creationId xmlns:a16="http://schemas.microsoft.com/office/drawing/2014/main" id="{F53DBF38-6A6A-4375-BFB2-2BF796EFC105}"/>
                </a:ext>
              </a:extLst>
            </p:cNvPr>
            <p:cNvSpPr/>
            <p:nvPr/>
          </p:nvSpPr>
          <p:spPr>
            <a:xfrm>
              <a:off x="3282026" y="324272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3" name="Freeform: Shape 9802">
              <a:extLst>
                <a:ext uri="{FF2B5EF4-FFF2-40B4-BE49-F238E27FC236}">
                  <a16:creationId xmlns:a16="http://schemas.microsoft.com/office/drawing/2014/main" id="{63D6AEF1-2F72-42D5-A816-5C3D1A7ED57C}"/>
                </a:ext>
              </a:extLst>
            </p:cNvPr>
            <p:cNvSpPr/>
            <p:nvPr/>
          </p:nvSpPr>
          <p:spPr>
            <a:xfrm>
              <a:off x="3282026" y="332759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4" name="Freeform: Shape 9803">
              <a:extLst>
                <a:ext uri="{FF2B5EF4-FFF2-40B4-BE49-F238E27FC236}">
                  <a16:creationId xmlns:a16="http://schemas.microsoft.com/office/drawing/2014/main" id="{F757115B-3925-44B4-B9D5-CDBB20566637}"/>
                </a:ext>
              </a:extLst>
            </p:cNvPr>
            <p:cNvSpPr/>
            <p:nvPr/>
          </p:nvSpPr>
          <p:spPr>
            <a:xfrm>
              <a:off x="3366902" y="341247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5" name="Freeform: Shape 9804">
              <a:extLst>
                <a:ext uri="{FF2B5EF4-FFF2-40B4-BE49-F238E27FC236}">
                  <a16:creationId xmlns:a16="http://schemas.microsoft.com/office/drawing/2014/main" id="{D046EE71-8DF2-4D95-BECF-9123ED7C6772}"/>
                </a:ext>
              </a:extLst>
            </p:cNvPr>
            <p:cNvSpPr/>
            <p:nvPr/>
          </p:nvSpPr>
          <p:spPr>
            <a:xfrm>
              <a:off x="3536655" y="349735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6" name="Freeform: Shape 9805">
              <a:extLst>
                <a:ext uri="{FF2B5EF4-FFF2-40B4-BE49-F238E27FC236}">
                  <a16:creationId xmlns:a16="http://schemas.microsoft.com/office/drawing/2014/main" id="{71839CA4-C225-4CA9-8279-ACD023B5587B}"/>
                </a:ext>
              </a:extLst>
            </p:cNvPr>
            <p:cNvSpPr/>
            <p:nvPr/>
          </p:nvSpPr>
          <p:spPr>
            <a:xfrm>
              <a:off x="3366902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7" name="Freeform: Shape 9806">
              <a:extLst>
                <a:ext uri="{FF2B5EF4-FFF2-40B4-BE49-F238E27FC236}">
                  <a16:creationId xmlns:a16="http://schemas.microsoft.com/office/drawing/2014/main" id="{724EA55D-9063-4F2C-88FC-6017E235B87F}"/>
                </a:ext>
              </a:extLst>
            </p:cNvPr>
            <p:cNvSpPr/>
            <p:nvPr/>
          </p:nvSpPr>
          <p:spPr>
            <a:xfrm>
              <a:off x="3282026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8" name="Freeform: Shape 9807">
              <a:extLst>
                <a:ext uri="{FF2B5EF4-FFF2-40B4-BE49-F238E27FC236}">
                  <a16:creationId xmlns:a16="http://schemas.microsoft.com/office/drawing/2014/main" id="{B873479C-EA7B-4F7A-8C7A-313AFBD66B8D}"/>
                </a:ext>
              </a:extLst>
            </p:cNvPr>
            <p:cNvSpPr/>
            <p:nvPr/>
          </p:nvSpPr>
          <p:spPr>
            <a:xfrm>
              <a:off x="3451778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09" name="Freeform: Shape 9808">
              <a:extLst>
                <a:ext uri="{FF2B5EF4-FFF2-40B4-BE49-F238E27FC236}">
                  <a16:creationId xmlns:a16="http://schemas.microsoft.com/office/drawing/2014/main" id="{2D20440F-4B18-45BA-BB00-6AD406A84B25}"/>
                </a:ext>
              </a:extLst>
            </p:cNvPr>
            <p:cNvSpPr/>
            <p:nvPr/>
          </p:nvSpPr>
          <p:spPr>
            <a:xfrm>
              <a:off x="3621531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0" name="Freeform: Shape 9809">
              <a:extLst>
                <a:ext uri="{FF2B5EF4-FFF2-40B4-BE49-F238E27FC236}">
                  <a16:creationId xmlns:a16="http://schemas.microsoft.com/office/drawing/2014/main" id="{3C0A6447-CBAC-40F5-B39B-92D167494270}"/>
                </a:ext>
              </a:extLst>
            </p:cNvPr>
            <p:cNvSpPr/>
            <p:nvPr/>
          </p:nvSpPr>
          <p:spPr>
            <a:xfrm>
              <a:off x="3791283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1" name="Freeform: Shape 9810">
              <a:extLst>
                <a:ext uri="{FF2B5EF4-FFF2-40B4-BE49-F238E27FC236}">
                  <a16:creationId xmlns:a16="http://schemas.microsoft.com/office/drawing/2014/main" id="{E792D4C0-4EAB-4213-B6A2-C34B424EB3F6}"/>
                </a:ext>
              </a:extLst>
            </p:cNvPr>
            <p:cNvSpPr/>
            <p:nvPr/>
          </p:nvSpPr>
          <p:spPr>
            <a:xfrm>
              <a:off x="3027397" y="366710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2" name="Freeform: Shape 9811">
              <a:extLst>
                <a:ext uri="{FF2B5EF4-FFF2-40B4-BE49-F238E27FC236}">
                  <a16:creationId xmlns:a16="http://schemas.microsoft.com/office/drawing/2014/main" id="{ED36F298-460B-4AA2-B57E-07E794AE1293}"/>
                </a:ext>
              </a:extLst>
            </p:cNvPr>
            <p:cNvSpPr/>
            <p:nvPr/>
          </p:nvSpPr>
          <p:spPr>
            <a:xfrm>
              <a:off x="3112273" y="358222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3" name="Freeform: Shape 9812">
              <a:extLst>
                <a:ext uri="{FF2B5EF4-FFF2-40B4-BE49-F238E27FC236}">
                  <a16:creationId xmlns:a16="http://schemas.microsoft.com/office/drawing/2014/main" id="{0E190BC2-95D9-428D-AA36-3B48092176BC}"/>
                </a:ext>
              </a:extLst>
            </p:cNvPr>
            <p:cNvSpPr/>
            <p:nvPr/>
          </p:nvSpPr>
          <p:spPr>
            <a:xfrm>
              <a:off x="3451778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4" name="Freeform: Shape 9813">
              <a:extLst>
                <a:ext uri="{FF2B5EF4-FFF2-40B4-BE49-F238E27FC236}">
                  <a16:creationId xmlns:a16="http://schemas.microsoft.com/office/drawing/2014/main" id="{4EAB790B-FE26-4131-A617-E4663955E757}"/>
                </a:ext>
              </a:extLst>
            </p:cNvPr>
            <p:cNvSpPr/>
            <p:nvPr/>
          </p:nvSpPr>
          <p:spPr>
            <a:xfrm>
              <a:off x="3536655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5" name="Freeform: Shape 9814">
              <a:extLst>
                <a:ext uri="{FF2B5EF4-FFF2-40B4-BE49-F238E27FC236}">
                  <a16:creationId xmlns:a16="http://schemas.microsoft.com/office/drawing/2014/main" id="{EC1905D1-1B5F-4BCE-9819-0BDF2FBB5790}"/>
                </a:ext>
              </a:extLst>
            </p:cNvPr>
            <p:cNvSpPr/>
            <p:nvPr/>
          </p:nvSpPr>
          <p:spPr>
            <a:xfrm>
              <a:off x="3621531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6" name="Freeform: Shape 9815">
              <a:extLst>
                <a:ext uri="{FF2B5EF4-FFF2-40B4-BE49-F238E27FC236}">
                  <a16:creationId xmlns:a16="http://schemas.microsoft.com/office/drawing/2014/main" id="{774C7B4D-928C-43BA-97E0-B7E7369EB954}"/>
                </a:ext>
              </a:extLst>
            </p:cNvPr>
            <p:cNvSpPr/>
            <p:nvPr/>
          </p:nvSpPr>
          <p:spPr>
            <a:xfrm>
              <a:off x="3706407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7" name="Freeform: Shape 9816">
              <a:extLst>
                <a:ext uri="{FF2B5EF4-FFF2-40B4-BE49-F238E27FC236}">
                  <a16:creationId xmlns:a16="http://schemas.microsoft.com/office/drawing/2014/main" id="{E520CAFF-F12F-43B0-AC56-E886E29E4603}"/>
                </a:ext>
              </a:extLst>
            </p:cNvPr>
            <p:cNvSpPr/>
            <p:nvPr/>
          </p:nvSpPr>
          <p:spPr>
            <a:xfrm>
              <a:off x="3791283" y="409148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8" name="Freeform: Shape 9817">
              <a:extLst>
                <a:ext uri="{FF2B5EF4-FFF2-40B4-BE49-F238E27FC236}">
                  <a16:creationId xmlns:a16="http://schemas.microsoft.com/office/drawing/2014/main" id="{5AB87BFD-991D-45C3-88DA-CBF8DC8ADDF9}"/>
                </a:ext>
              </a:extLst>
            </p:cNvPr>
            <p:cNvSpPr/>
            <p:nvPr/>
          </p:nvSpPr>
          <p:spPr>
            <a:xfrm>
              <a:off x="3791283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19" name="Freeform: Shape 9818">
              <a:extLst>
                <a:ext uri="{FF2B5EF4-FFF2-40B4-BE49-F238E27FC236}">
                  <a16:creationId xmlns:a16="http://schemas.microsoft.com/office/drawing/2014/main" id="{7E6011A4-8DB3-4016-8DAC-33A2CF966945}"/>
                </a:ext>
              </a:extLst>
            </p:cNvPr>
            <p:cNvSpPr/>
            <p:nvPr/>
          </p:nvSpPr>
          <p:spPr>
            <a:xfrm>
              <a:off x="3876160" y="417636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0" name="Freeform: Shape 9819">
              <a:extLst>
                <a:ext uri="{FF2B5EF4-FFF2-40B4-BE49-F238E27FC236}">
                  <a16:creationId xmlns:a16="http://schemas.microsoft.com/office/drawing/2014/main" id="{34864116-4887-4A99-96AC-BBA3F2E276A9}"/>
                </a:ext>
              </a:extLst>
            </p:cNvPr>
            <p:cNvSpPr/>
            <p:nvPr/>
          </p:nvSpPr>
          <p:spPr>
            <a:xfrm>
              <a:off x="3876160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1" name="Freeform: Shape 9820">
              <a:extLst>
                <a:ext uri="{FF2B5EF4-FFF2-40B4-BE49-F238E27FC236}">
                  <a16:creationId xmlns:a16="http://schemas.microsoft.com/office/drawing/2014/main" id="{D8AF9B9B-0CE2-4496-A602-0F4D0203C5A5}"/>
                </a:ext>
              </a:extLst>
            </p:cNvPr>
            <p:cNvSpPr/>
            <p:nvPr/>
          </p:nvSpPr>
          <p:spPr>
            <a:xfrm>
              <a:off x="3876160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2" name="Freeform: Shape 9821">
              <a:extLst>
                <a:ext uri="{FF2B5EF4-FFF2-40B4-BE49-F238E27FC236}">
                  <a16:creationId xmlns:a16="http://schemas.microsoft.com/office/drawing/2014/main" id="{20DC9EE8-A037-47FC-BA0C-1A6FD9930067}"/>
                </a:ext>
              </a:extLst>
            </p:cNvPr>
            <p:cNvSpPr/>
            <p:nvPr/>
          </p:nvSpPr>
          <p:spPr>
            <a:xfrm>
              <a:off x="3876160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3" name="Freeform: Shape 9822">
              <a:extLst>
                <a:ext uri="{FF2B5EF4-FFF2-40B4-BE49-F238E27FC236}">
                  <a16:creationId xmlns:a16="http://schemas.microsoft.com/office/drawing/2014/main" id="{6A5BE37D-E85F-4E4D-A4AC-3A41BE09A225}"/>
                </a:ext>
              </a:extLst>
            </p:cNvPr>
            <p:cNvSpPr/>
            <p:nvPr/>
          </p:nvSpPr>
          <p:spPr>
            <a:xfrm>
              <a:off x="3876160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4" name="Freeform: Shape 9823">
              <a:extLst>
                <a:ext uri="{FF2B5EF4-FFF2-40B4-BE49-F238E27FC236}">
                  <a16:creationId xmlns:a16="http://schemas.microsoft.com/office/drawing/2014/main" id="{3F2659A7-E7AE-4560-AB2D-644560E8401F}"/>
                </a:ext>
              </a:extLst>
            </p:cNvPr>
            <p:cNvSpPr/>
            <p:nvPr/>
          </p:nvSpPr>
          <p:spPr>
            <a:xfrm>
              <a:off x="3876160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5" name="Freeform: Shape 9824">
              <a:extLst>
                <a:ext uri="{FF2B5EF4-FFF2-40B4-BE49-F238E27FC236}">
                  <a16:creationId xmlns:a16="http://schemas.microsoft.com/office/drawing/2014/main" id="{8AAA2F73-F8E5-4F01-B236-7557B5136D20}"/>
                </a:ext>
              </a:extLst>
            </p:cNvPr>
            <p:cNvSpPr/>
            <p:nvPr/>
          </p:nvSpPr>
          <p:spPr>
            <a:xfrm>
              <a:off x="3876160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6" name="Freeform: Shape 9825">
              <a:extLst>
                <a:ext uri="{FF2B5EF4-FFF2-40B4-BE49-F238E27FC236}">
                  <a16:creationId xmlns:a16="http://schemas.microsoft.com/office/drawing/2014/main" id="{27673365-E427-4974-ADE1-D7353459ED39}"/>
                </a:ext>
              </a:extLst>
            </p:cNvPr>
            <p:cNvSpPr/>
            <p:nvPr/>
          </p:nvSpPr>
          <p:spPr>
            <a:xfrm>
              <a:off x="3876160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7" name="Freeform: Shape 9826">
              <a:extLst>
                <a:ext uri="{FF2B5EF4-FFF2-40B4-BE49-F238E27FC236}">
                  <a16:creationId xmlns:a16="http://schemas.microsoft.com/office/drawing/2014/main" id="{D4D276EB-A09B-4240-9357-75772982E571}"/>
                </a:ext>
              </a:extLst>
            </p:cNvPr>
            <p:cNvSpPr/>
            <p:nvPr/>
          </p:nvSpPr>
          <p:spPr>
            <a:xfrm>
              <a:off x="3961042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8" name="Freeform: Shape 9827">
              <a:extLst>
                <a:ext uri="{FF2B5EF4-FFF2-40B4-BE49-F238E27FC236}">
                  <a16:creationId xmlns:a16="http://schemas.microsoft.com/office/drawing/2014/main" id="{BDE32174-5046-481C-8DC7-68730DA8AE6D}"/>
                </a:ext>
              </a:extLst>
            </p:cNvPr>
            <p:cNvSpPr/>
            <p:nvPr/>
          </p:nvSpPr>
          <p:spPr>
            <a:xfrm>
              <a:off x="3961042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29" name="Freeform: Shape 9828">
              <a:extLst>
                <a:ext uri="{FF2B5EF4-FFF2-40B4-BE49-F238E27FC236}">
                  <a16:creationId xmlns:a16="http://schemas.microsoft.com/office/drawing/2014/main" id="{3F191491-F34C-499D-B4B7-D635FA539C0F}"/>
                </a:ext>
              </a:extLst>
            </p:cNvPr>
            <p:cNvSpPr/>
            <p:nvPr/>
          </p:nvSpPr>
          <p:spPr>
            <a:xfrm>
              <a:off x="3961042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0" name="Freeform: Shape 9829">
              <a:extLst>
                <a:ext uri="{FF2B5EF4-FFF2-40B4-BE49-F238E27FC236}">
                  <a16:creationId xmlns:a16="http://schemas.microsoft.com/office/drawing/2014/main" id="{3E220E1E-9065-49F0-871D-25DE82774FB5}"/>
                </a:ext>
              </a:extLst>
            </p:cNvPr>
            <p:cNvSpPr/>
            <p:nvPr/>
          </p:nvSpPr>
          <p:spPr>
            <a:xfrm>
              <a:off x="3961042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1" name="Freeform: Shape 9830">
              <a:extLst>
                <a:ext uri="{FF2B5EF4-FFF2-40B4-BE49-F238E27FC236}">
                  <a16:creationId xmlns:a16="http://schemas.microsoft.com/office/drawing/2014/main" id="{1D8188C5-C6A1-4175-B87A-8D015F919DE0}"/>
                </a:ext>
              </a:extLst>
            </p:cNvPr>
            <p:cNvSpPr/>
            <p:nvPr/>
          </p:nvSpPr>
          <p:spPr>
            <a:xfrm>
              <a:off x="3961042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2" name="Freeform: Shape 9831">
              <a:extLst>
                <a:ext uri="{FF2B5EF4-FFF2-40B4-BE49-F238E27FC236}">
                  <a16:creationId xmlns:a16="http://schemas.microsoft.com/office/drawing/2014/main" id="{44719847-60BD-4DAE-8EE8-0262D516B15D}"/>
                </a:ext>
              </a:extLst>
            </p:cNvPr>
            <p:cNvSpPr/>
            <p:nvPr/>
          </p:nvSpPr>
          <p:spPr>
            <a:xfrm>
              <a:off x="3961042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3" name="Freeform: Shape 9832">
              <a:extLst>
                <a:ext uri="{FF2B5EF4-FFF2-40B4-BE49-F238E27FC236}">
                  <a16:creationId xmlns:a16="http://schemas.microsoft.com/office/drawing/2014/main" id="{3E6CA8D7-CB3D-406C-976B-6FFF51BAB370}"/>
                </a:ext>
              </a:extLst>
            </p:cNvPr>
            <p:cNvSpPr/>
            <p:nvPr/>
          </p:nvSpPr>
          <p:spPr>
            <a:xfrm>
              <a:off x="3961042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4" name="Freeform: Shape 9833">
              <a:extLst>
                <a:ext uri="{FF2B5EF4-FFF2-40B4-BE49-F238E27FC236}">
                  <a16:creationId xmlns:a16="http://schemas.microsoft.com/office/drawing/2014/main" id="{435C9C09-B3F4-4F15-A7A0-38BC6B998A3E}"/>
                </a:ext>
              </a:extLst>
            </p:cNvPr>
            <p:cNvSpPr/>
            <p:nvPr/>
          </p:nvSpPr>
          <p:spPr>
            <a:xfrm>
              <a:off x="4045919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5" name="Freeform: Shape 9834">
              <a:extLst>
                <a:ext uri="{FF2B5EF4-FFF2-40B4-BE49-F238E27FC236}">
                  <a16:creationId xmlns:a16="http://schemas.microsoft.com/office/drawing/2014/main" id="{9DCCDFA0-91DF-40F2-85AD-095EA9421CF9}"/>
                </a:ext>
              </a:extLst>
            </p:cNvPr>
            <p:cNvSpPr/>
            <p:nvPr/>
          </p:nvSpPr>
          <p:spPr>
            <a:xfrm>
              <a:off x="4045919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6" name="Freeform: Shape 9835">
              <a:extLst>
                <a:ext uri="{FF2B5EF4-FFF2-40B4-BE49-F238E27FC236}">
                  <a16:creationId xmlns:a16="http://schemas.microsoft.com/office/drawing/2014/main" id="{AC3665BB-B12A-4B07-98D4-95E3261EF8A2}"/>
                </a:ext>
              </a:extLst>
            </p:cNvPr>
            <p:cNvSpPr/>
            <p:nvPr/>
          </p:nvSpPr>
          <p:spPr>
            <a:xfrm>
              <a:off x="4045919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7" name="Freeform: Shape 9836">
              <a:extLst>
                <a:ext uri="{FF2B5EF4-FFF2-40B4-BE49-F238E27FC236}">
                  <a16:creationId xmlns:a16="http://schemas.microsoft.com/office/drawing/2014/main" id="{F488D9E8-CBE8-492C-A533-5D375F3E7E6D}"/>
                </a:ext>
              </a:extLst>
            </p:cNvPr>
            <p:cNvSpPr/>
            <p:nvPr/>
          </p:nvSpPr>
          <p:spPr>
            <a:xfrm>
              <a:off x="4045919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8" name="Freeform: Shape 9837">
              <a:extLst>
                <a:ext uri="{FF2B5EF4-FFF2-40B4-BE49-F238E27FC236}">
                  <a16:creationId xmlns:a16="http://schemas.microsoft.com/office/drawing/2014/main" id="{01343E51-6ADC-4A16-99AE-E2525CB9227B}"/>
                </a:ext>
              </a:extLst>
            </p:cNvPr>
            <p:cNvSpPr/>
            <p:nvPr/>
          </p:nvSpPr>
          <p:spPr>
            <a:xfrm>
              <a:off x="4045919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39" name="Freeform: Shape 9838">
              <a:extLst>
                <a:ext uri="{FF2B5EF4-FFF2-40B4-BE49-F238E27FC236}">
                  <a16:creationId xmlns:a16="http://schemas.microsoft.com/office/drawing/2014/main" id="{B4A4AA65-6653-4CFD-88EC-8F61868CFE9D}"/>
                </a:ext>
              </a:extLst>
            </p:cNvPr>
            <p:cNvSpPr/>
            <p:nvPr/>
          </p:nvSpPr>
          <p:spPr>
            <a:xfrm>
              <a:off x="4045919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0" name="Freeform: Shape 9839">
              <a:extLst>
                <a:ext uri="{FF2B5EF4-FFF2-40B4-BE49-F238E27FC236}">
                  <a16:creationId xmlns:a16="http://schemas.microsoft.com/office/drawing/2014/main" id="{7EC99EC3-7D25-48D7-A5EA-9021A50D0508}"/>
                </a:ext>
              </a:extLst>
            </p:cNvPr>
            <p:cNvSpPr/>
            <p:nvPr/>
          </p:nvSpPr>
          <p:spPr>
            <a:xfrm>
              <a:off x="4045919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1" name="Freeform: Shape 9840">
              <a:extLst>
                <a:ext uri="{FF2B5EF4-FFF2-40B4-BE49-F238E27FC236}">
                  <a16:creationId xmlns:a16="http://schemas.microsoft.com/office/drawing/2014/main" id="{7B95479D-167A-4846-B0D4-CD25A471BB4E}"/>
                </a:ext>
              </a:extLst>
            </p:cNvPr>
            <p:cNvSpPr/>
            <p:nvPr/>
          </p:nvSpPr>
          <p:spPr>
            <a:xfrm>
              <a:off x="4130795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2" name="Freeform: Shape 9841">
              <a:extLst>
                <a:ext uri="{FF2B5EF4-FFF2-40B4-BE49-F238E27FC236}">
                  <a16:creationId xmlns:a16="http://schemas.microsoft.com/office/drawing/2014/main" id="{6DCA6ECF-F859-404F-AAEE-7FC1E7CB6477}"/>
                </a:ext>
              </a:extLst>
            </p:cNvPr>
            <p:cNvSpPr/>
            <p:nvPr/>
          </p:nvSpPr>
          <p:spPr>
            <a:xfrm>
              <a:off x="4130795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3" name="Freeform: Shape 9842">
              <a:extLst>
                <a:ext uri="{FF2B5EF4-FFF2-40B4-BE49-F238E27FC236}">
                  <a16:creationId xmlns:a16="http://schemas.microsoft.com/office/drawing/2014/main" id="{E0C97EE3-4326-4AA2-AC9A-2066A3F3B271}"/>
                </a:ext>
              </a:extLst>
            </p:cNvPr>
            <p:cNvSpPr/>
            <p:nvPr/>
          </p:nvSpPr>
          <p:spPr>
            <a:xfrm>
              <a:off x="4130795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4" name="Freeform: Shape 9843">
              <a:extLst>
                <a:ext uri="{FF2B5EF4-FFF2-40B4-BE49-F238E27FC236}">
                  <a16:creationId xmlns:a16="http://schemas.microsoft.com/office/drawing/2014/main" id="{3FE85E8D-625F-40B8-8411-751894A386E1}"/>
                </a:ext>
              </a:extLst>
            </p:cNvPr>
            <p:cNvSpPr/>
            <p:nvPr/>
          </p:nvSpPr>
          <p:spPr>
            <a:xfrm>
              <a:off x="4130795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5" name="Freeform: Shape 9844">
              <a:extLst>
                <a:ext uri="{FF2B5EF4-FFF2-40B4-BE49-F238E27FC236}">
                  <a16:creationId xmlns:a16="http://schemas.microsoft.com/office/drawing/2014/main" id="{4902695B-2823-4C88-9B25-5644EC64D840}"/>
                </a:ext>
              </a:extLst>
            </p:cNvPr>
            <p:cNvSpPr/>
            <p:nvPr/>
          </p:nvSpPr>
          <p:spPr>
            <a:xfrm>
              <a:off x="4130795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6" name="Freeform: Shape 9845">
              <a:extLst>
                <a:ext uri="{FF2B5EF4-FFF2-40B4-BE49-F238E27FC236}">
                  <a16:creationId xmlns:a16="http://schemas.microsoft.com/office/drawing/2014/main" id="{AB22C99B-3319-4F06-9EB1-A06782EA2E41}"/>
                </a:ext>
              </a:extLst>
            </p:cNvPr>
            <p:cNvSpPr/>
            <p:nvPr/>
          </p:nvSpPr>
          <p:spPr>
            <a:xfrm>
              <a:off x="4130795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7" name="Freeform: Shape 9846">
              <a:extLst>
                <a:ext uri="{FF2B5EF4-FFF2-40B4-BE49-F238E27FC236}">
                  <a16:creationId xmlns:a16="http://schemas.microsoft.com/office/drawing/2014/main" id="{D3F8F83E-8449-4938-BEA6-EF9181985B25}"/>
                </a:ext>
              </a:extLst>
            </p:cNvPr>
            <p:cNvSpPr/>
            <p:nvPr/>
          </p:nvSpPr>
          <p:spPr>
            <a:xfrm>
              <a:off x="4130795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8" name="Freeform: Shape 9847">
              <a:extLst>
                <a:ext uri="{FF2B5EF4-FFF2-40B4-BE49-F238E27FC236}">
                  <a16:creationId xmlns:a16="http://schemas.microsoft.com/office/drawing/2014/main" id="{AC6DCD2F-7A36-4306-A283-B3DA5D6E8A7D}"/>
                </a:ext>
              </a:extLst>
            </p:cNvPr>
            <p:cNvSpPr/>
            <p:nvPr/>
          </p:nvSpPr>
          <p:spPr>
            <a:xfrm>
              <a:off x="4215671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49" name="Freeform: Shape 9848">
              <a:extLst>
                <a:ext uri="{FF2B5EF4-FFF2-40B4-BE49-F238E27FC236}">
                  <a16:creationId xmlns:a16="http://schemas.microsoft.com/office/drawing/2014/main" id="{6FD00942-B7AE-4049-91EA-CAC7E2AA0616}"/>
                </a:ext>
              </a:extLst>
            </p:cNvPr>
            <p:cNvSpPr/>
            <p:nvPr/>
          </p:nvSpPr>
          <p:spPr>
            <a:xfrm>
              <a:off x="4300547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0" name="Freeform: Shape 9849">
              <a:extLst>
                <a:ext uri="{FF2B5EF4-FFF2-40B4-BE49-F238E27FC236}">
                  <a16:creationId xmlns:a16="http://schemas.microsoft.com/office/drawing/2014/main" id="{FFCBD1C1-CD9F-44DE-99AC-F8B76E4A9B78}"/>
                </a:ext>
              </a:extLst>
            </p:cNvPr>
            <p:cNvSpPr/>
            <p:nvPr/>
          </p:nvSpPr>
          <p:spPr>
            <a:xfrm>
              <a:off x="4385423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1" name="Freeform: Shape 9850">
              <a:extLst>
                <a:ext uri="{FF2B5EF4-FFF2-40B4-BE49-F238E27FC236}">
                  <a16:creationId xmlns:a16="http://schemas.microsoft.com/office/drawing/2014/main" id="{20F8DBAC-3A7D-45D4-8FEE-3D470FCFDDD3}"/>
                </a:ext>
              </a:extLst>
            </p:cNvPr>
            <p:cNvSpPr/>
            <p:nvPr/>
          </p:nvSpPr>
          <p:spPr>
            <a:xfrm>
              <a:off x="4385423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2" name="Freeform: Shape 9851">
              <a:extLst>
                <a:ext uri="{FF2B5EF4-FFF2-40B4-BE49-F238E27FC236}">
                  <a16:creationId xmlns:a16="http://schemas.microsoft.com/office/drawing/2014/main" id="{69B1D6CD-E6F1-4BEE-99AF-911A36F7629F}"/>
                </a:ext>
              </a:extLst>
            </p:cNvPr>
            <p:cNvSpPr/>
            <p:nvPr/>
          </p:nvSpPr>
          <p:spPr>
            <a:xfrm>
              <a:off x="4385423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3" name="Freeform: Shape 9852">
              <a:extLst>
                <a:ext uri="{FF2B5EF4-FFF2-40B4-BE49-F238E27FC236}">
                  <a16:creationId xmlns:a16="http://schemas.microsoft.com/office/drawing/2014/main" id="{4F6AE687-FE8C-44B6-9FCD-A60744E0B4C7}"/>
                </a:ext>
              </a:extLst>
            </p:cNvPr>
            <p:cNvSpPr/>
            <p:nvPr/>
          </p:nvSpPr>
          <p:spPr>
            <a:xfrm>
              <a:off x="4385423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4" name="Freeform: Shape 9853">
              <a:extLst>
                <a:ext uri="{FF2B5EF4-FFF2-40B4-BE49-F238E27FC236}">
                  <a16:creationId xmlns:a16="http://schemas.microsoft.com/office/drawing/2014/main" id="{70418843-5816-4C63-AAFE-E36E522D61C8}"/>
                </a:ext>
              </a:extLst>
            </p:cNvPr>
            <p:cNvSpPr/>
            <p:nvPr/>
          </p:nvSpPr>
          <p:spPr>
            <a:xfrm>
              <a:off x="4300547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5" name="Freeform: Shape 9854">
              <a:extLst>
                <a:ext uri="{FF2B5EF4-FFF2-40B4-BE49-F238E27FC236}">
                  <a16:creationId xmlns:a16="http://schemas.microsoft.com/office/drawing/2014/main" id="{D1320ED6-E7A7-4B9D-98E5-D689AB041093}"/>
                </a:ext>
              </a:extLst>
            </p:cNvPr>
            <p:cNvSpPr/>
            <p:nvPr/>
          </p:nvSpPr>
          <p:spPr>
            <a:xfrm>
              <a:off x="4300547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6" name="Freeform: Shape 9855">
              <a:extLst>
                <a:ext uri="{FF2B5EF4-FFF2-40B4-BE49-F238E27FC236}">
                  <a16:creationId xmlns:a16="http://schemas.microsoft.com/office/drawing/2014/main" id="{AE43A9BE-F8D9-4F29-8D41-758067FE84EE}"/>
                </a:ext>
              </a:extLst>
            </p:cNvPr>
            <p:cNvSpPr/>
            <p:nvPr/>
          </p:nvSpPr>
          <p:spPr>
            <a:xfrm>
              <a:off x="4215671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7" name="Freeform: Shape 9856">
              <a:extLst>
                <a:ext uri="{FF2B5EF4-FFF2-40B4-BE49-F238E27FC236}">
                  <a16:creationId xmlns:a16="http://schemas.microsoft.com/office/drawing/2014/main" id="{8074A27A-C862-45CE-A18D-771AC91B93EB}"/>
                </a:ext>
              </a:extLst>
            </p:cNvPr>
            <p:cNvSpPr/>
            <p:nvPr/>
          </p:nvSpPr>
          <p:spPr>
            <a:xfrm>
              <a:off x="4215671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8" name="Freeform: Shape 9857">
              <a:extLst>
                <a:ext uri="{FF2B5EF4-FFF2-40B4-BE49-F238E27FC236}">
                  <a16:creationId xmlns:a16="http://schemas.microsoft.com/office/drawing/2014/main" id="{A4E9BC6D-78B0-4A25-87AF-496F402489EE}"/>
                </a:ext>
              </a:extLst>
            </p:cNvPr>
            <p:cNvSpPr/>
            <p:nvPr/>
          </p:nvSpPr>
          <p:spPr>
            <a:xfrm>
              <a:off x="4215671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59" name="Freeform: Shape 9858">
              <a:extLst>
                <a:ext uri="{FF2B5EF4-FFF2-40B4-BE49-F238E27FC236}">
                  <a16:creationId xmlns:a16="http://schemas.microsoft.com/office/drawing/2014/main" id="{FFF6AD8D-C03D-43A9-9AC8-EBA90A86618B}"/>
                </a:ext>
              </a:extLst>
            </p:cNvPr>
            <p:cNvSpPr/>
            <p:nvPr/>
          </p:nvSpPr>
          <p:spPr>
            <a:xfrm>
              <a:off x="4215671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0" name="Freeform: Shape 9859">
              <a:extLst>
                <a:ext uri="{FF2B5EF4-FFF2-40B4-BE49-F238E27FC236}">
                  <a16:creationId xmlns:a16="http://schemas.microsoft.com/office/drawing/2014/main" id="{544144E3-C2F6-4630-8905-2C5BC7B59D02}"/>
                </a:ext>
              </a:extLst>
            </p:cNvPr>
            <p:cNvSpPr/>
            <p:nvPr/>
          </p:nvSpPr>
          <p:spPr>
            <a:xfrm>
              <a:off x="4300547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1" name="Freeform: Shape 9860">
              <a:extLst>
                <a:ext uri="{FF2B5EF4-FFF2-40B4-BE49-F238E27FC236}">
                  <a16:creationId xmlns:a16="http://schemas.microsoft.com/office/drawing/2014/main" id="{FFFF7B55-4B7E-449F-B6C0-9C8BC841E415}"/>
                </a:ext>
              </a:extLst>
            </p:cNvPr>
            <p:cNvSpPr/>
            <p:nvPr/>
          </p:nvSpPr>
          <p:spPr>
            <a:xfrm>
              <a:off x="4300547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2" name="Freeform: Shape 9861">
              <a:extLst>
                <a:ext uri="{FF2B5EF4-FFF2-40B4-BE49-F238E27FC236}">
                  <a16:creationId xmlns:a16="http://schemas.microsoft.com/office/drawing/2014/main" id="{46A3438D-89D2-4A70-9A48-AAEC74D3F2C3}"/>
                </a:ext>
              </a:extLst>
            </p:cNvPr>
            <p:cNvSpPr/>
            <p:nvPr/>
          </p:nvSpPr>
          <p:spPr>
            <a:xfrm>
              <a:off x="3536655" y="392173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3" name="Freeform: Shape 9862">
              <a:extLst>
                <a:ext uri="{FF2B5EF4-FFF2-40B4-BE49-F238E27FC236}">
                  <a16:creationId xmlns:a16="http://schemas.microsoft.com/office/drawing/2014/main" id="{7DBE07E3-55D6-4D2E-B89D-3F97C63DCAF8}"/>
                </a:ext>
              </a:extLst>
            </p:cNvPr>
            <p:cNvSpPr/>
            <p:nvPr/>
          </p:nvSpPr>
          <p:spPr>
            <a:xfrm>
              <a:off x="4640052" y="443099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4" name="Freeform: Shape 9863">
              <a:extLst>
                <a:ext uri="{FF2B5EF4-FFF2-40B4-BE49-F238E27FC236}">
                  <a16:creationId xmlns:a16="http://schemas.microsoft.com/office/drawing/2014/main" id="{C73A9F9D-5FD0-499F-A763-80CE98E61B32}"/>
                </a:ext>
              </a:extLst>
            </p:cNvPr>
            <p:cNvSpPr/>
            <p:nvPr/>
          </p:nvSpPr>
          <p:spPr>
            <a:xfrm>
              <a:off x="2942521" y="426123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5" name="Freeform: Shape 9864">
              <a:extLst>
                <a:ext uri="{FF2B5EF4-FFF2-40B4-BE49-F238E27FC236}">
                  <a16:creationId xmlns:a16="http://schemas.microsoft.com/office/drawing/2014/main" id="{688D7C9C-2D42-4EF2-9268-4D88ACBA5849}"/>
                </a:ext>
              </a:extLst>
            </p:cNvPr>
            <p:cNvSpPr/>
            <p:nvPr/>
          </p:nvSpPr>
          <p:spPr>
            <a:xfrm>
              <a:off x="3366902" y="434611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6" name="Freeform: Shape 9865">
              <a:extLst>
                <a:ext uri="{FF2B5EF4-FFF2-40B4-BE49-F238E27FC236}">
                  <a16:creationId xmlns:a16="http://schemas.microsoft.com/office/drawing/2014/main" id="{D71277BB-887F-4AFB-9BF0-1337B13DC22E}"/>
                </a:ext>
              </a:extLst>
            </p:cNvPr>
            <p:cNvSpPr/>
            <p:nvPr/>
          </p:nvSpPr>
          <p:spPr>
            <a:xfrm>
              <a:off x="4470300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7" name="Freeform: Shape 9866">
              <a:extLst>
                <a:ext uri="{FF2B5EF4-FFF2-40B4-BE49-F238E27FC236}">
                  <a16:creationId xmlns:a16="http://schemas.microsoft.com/office/drawing/2014/main" id="{FEBA8ADE-AA5D-47BF-B7D2-444F4E685DB1}"/>
                </a:ext>
              </a:extLst>
            </p:cNvPr>
            <p:cNvSpPr/>
            <p:nvPr/>
          </p:nvSpPr>
          <p:spPr>
            <a:xfrm>
              <a:off x="4555176" y="494024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8" name="Freeform: Shape 9867">
              <a:extLst>
                <a:ext uri="{FF2B5EF4-FFF2-40B4-BE49-F238E27FC236}">
                  <a16:creationId xmlns:a16="http://schemas.microsoft.com/office/drawing/2014/main" id="{DD2F4551-7B9C-4D46-8803-7C810CA53232}"/>
                </a:ext>
              </a:extLst>
            </p:cNvPr>
            <p:cNvSpPr/>
            <p:nvPr/>
          </p:nvSpPr>
          <p:spPr>
            <a:xfrm>
              <a:off x="4555176" y="485537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69" name="Freeform: Shape 9868">
              <a:extLst>
                <a:ext uri="{FF2B5EF4-FFF2-40B4-BE49-F238E27FC236}">
                  <a16:creationId xmlns:a16="http://schemas.microsoft.com/office/drawing/2014/main" id="{3AC23962-8369-4D48-8FC4-58F860FB953F}"/>
                </a:ext>
              </a:extLst>
            </p:cNvPr>
            <p:cNvSpPr/>
            <p:nvPr/>
          </p:nvSpPr>
          <p:spPr>
            <a:xfrm>
              <a:off x="4555176" y="477049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0" name="Freeform: Shape 9869">
              <a:extLst>
                <a:ext uri="{FF2B5EF4-FFF2-40B4-BE49-F238E27FC236}">
                  <a16:creationId xmlns:a16="http://schemas.microsoft.com/office/drawing/2014/main" id="{1A1450AC-63A4-4E17-9260-10BBC0C66430}"/>
                </a:ext>
              </a:extLst>
            </p:cNvPr>
            <p:cNvSpPr/>
            <p:nvPr/>
          </p:nvSpPr>
          <p:spPr>
            <a:xfrm>
              <a:off x="4555176" y="468561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1" name="Freeform: Shape 9870">
              <a:extLst>
                <a:ext uri="{FF2B5EF4-FFF2-40B4-BE49-F238E27FC236}">
                  <a16:creationId xmlns:a16="http://schemas.microsoft.com/office/drawing/2014/main" id="{F113DC9A-48CD-4BB9-9D1F-58AC497C3738}"/>
                </a:ext>
              </a:extLst>
            </p:cNvPr>
            <p:cNvSpPr/>
            <p:nvPr/>
          </p:nvSpPr>
          <p:spPr>
            <a:xfrm>
              <a:off x="4555176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2" name="Freeform: Shape 9871">
              <a:extLst>
                <a:ext uri="{FF2B5EF4-FFF2-40B4-BE49-F238E27FC236}">
                  <a16:creationId xmlns:a16="http://schemas.microsoft.com/office/drawing/2014/main" id="{92E9A561-E59C-4A51-A9B0-B4961F08906F}"/>
                </a:ext>
              </a:extLst>
            </p:cNvPr>
            <p:cNvSpPr/>
            <p:nvPr/>
          </p:nvSpPr>
          <p:spPr>
            <a:xfrm>
              <a:off x="4640052" y="460074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3" name="Freeform: Shape 9872">
              <a:extLst>
                <a:ext uri="{FF2B5EF4-FFF2-40B4-BE49-F238E27FC236}">
                  <a16:creationId xmlns:a16="http://schemas.microsoft.com/office/drawing/2014/main" id="{B9C119A5-117C-456C-9A33-037D0B8B0A82}"/>
                </a:ext>
              </a:extLst>
            </p:cNvPr>
            <p:cNvSpPr/>
            <p:nvPr/>
          </p:nvSpPr>
          <p:spPr>
            <a:xfrm>
              <a:off x="4640052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4" name="Freeform: Shape 9873">
              <a:extLst>
                <a:ext uri="{FF2B5EF4-FFF2-40B4-BE49-F238E27FC236}">
                  <a16:creationId xmlns:a16="http://schemas.microsoft.com/office/drawing/2014/main" id="{3DD965FA-563B-4891-A1DA-2D396BF53B29}"/>
                </a:ext>
              </a:extLst>
            </p:cNvPr>
            <p:cNvSpPr/>
            <p:nvPr/>
          </p:nvSpPr>
          <p:spPr>
            <a:xfrm>
              <a:off x="4724928" y="451586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5" name="Freeform: Shape 9874">
              <a:extLst>
                <a:ext uri="{FF2B5EF4-FFF2-40B4-BE49-F238E27FC236}">
                  <a16:creationId xmlns:a16="http://schemas.microsoft.com/office/drawing/2014/main" id="{8EEDD3C1-341D-4837-B6D2-8F8EF568D5CF}"/>
                </a:ext>
              </a:extLst>
            </p:cNvPr>
            <p:cNvSpPr/>
            <p:nvPr/>
          </p:nvSpPr>
          <p:spPr>
            <a:xfrm>
              <a:off x="3791283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6" name="Freeform: Shape 9875">
              <a:extLst>
                <a:ext uri="{FF2B5EF4-FFF2-40B4-BE49-F238E27FC236}">
                  <a16:creationId xmlns:a16="http://schemas.microsoft.com/office/drawing/2014/main" id="{7D90B5A3-3529-4FCD-84DF-DBCBFB7DC445}"/>
                </a:ext>
              </a:extLst>
            </p:cNvPr>
            <p:cNvSpPr/>
            <p:nvPr/>
          </p:nvSpPr>
          <p:spPr>
            <a:xfrm>
              <a:off x="3791283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7" name="Freeform: Shape 9876">
              <a:extLst>
                <a:ext uri="{FF2B5EF4-FFF2-40B4-BE49-F238E27FC236}">
                  <a16:creationId xmlns:a16="http://schemas.microsoft.com/office/drawing/2014/main" id="{11F186B1-A000-4486-8F59-469CA12749CE}"/>
                </a:ext>
              </a:extLst>
            </p:cNvPr>
            <p:cNvSpPr/>
            <p:nvPr/>
          </p:nvSpPr>
          <p:spPr>
            <a:xfrm>
              <a:off x="3876160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8" name="Freeform: Shape 9877">
              <a:extLst>
                <a:ext uri="{FF2B5EF4-FFF2-40B4-BE49-F238E27FC236}">
                  <a16:creationId xmlns:a16="http://schemas.microsoft.com/office/drawing/2014/main" id="{69309D39-C8CE-4261-B705-F3587D074F36}"/>
                </a:ext>
              </a:extLst>
            </p:cNvPr>
            <p:cNvSpPr/>
            <p:nvPr/>
          </p:nvSpPr>
          <p:spPr>
            <a:xfrm>
              <a:off x="3961042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79" name="Freeform: Shape 9878">
              <a:extLst>
                <a:ext uri="{FF2B5EF4-FFF2-40B4-BE49-F238E27FC236}">
                  <a16:creationId xmlns:a16="http://schemas.microsoft.com/office/drawing/2014/main" id="{701DE1AF-53BF-4FB2-8620-137ED7AD1332}"/>
                </a:ext>
              </a:extLst>
            </p:cNvPr>
            <p:cNvSpPr/>
            <p:nvPr/>
          </p:nvSpPr>
          <p:spPr>
            <a:xfrm>
              <a:off x="4045919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0" name="Freeform: Shape 9879">
              <a:extLst>
                <a:ext uri="{FF2B5EF4-FFF2-40B4-BE49-F238E27FC236}">
                  <a16:creationId xmlns:a16="http://schemas.microsoft.com/office/drawing/2014/main" id="{088463F9-F9DA-4990-83B5-AC9D5896187D}"/>
                </a:ext>
              </a:extLst>
            </p:cNvPr>
            <p:cNvSpPr/>
            <p:nvPr/>
          </p:nvSpPr>
          <p:spPr>
            <a:xfrm>
              <a:off x="3876160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1" name="Freeform: Shape 9880">
              <a:extLst>
                <a:ext uri="{FF2B5EF4-FFF2-40B4-BE49-F238E27FC236}">
                  <a16:creationId xmlns:a16="http://schemas.microsoft.com/office/drawing/2014/main" id="{9BAE3F5B-CCEA-4094-835E-FF9E22595855}"/>
                </a:ext>
              </a:extLst>
            </p:cNvPr>
            <p:cNvSpPr/>
            <p:nvPr/>
          </p:nvSpPr>
          <p:spPr>
            <a:xfrm>
              <a:off x="3961042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2" name="Freeform: Shape 9881">
              <a:extLst>
                <a:ext uri="{FF2B5EF4-FFF2-40B4-BE49-F238E27FC236}">
                  <a16:creationId xmlns:a16="http://schemas.microsoft.com/office/drawing/2014/main" id="{D9140893-3F03-4C30-AFF3-BE3EBA945D56}"/>
                </a:ext>
              </a:extLst>
            </p:cNvPr>
            <p:cNvSpPr/>
            <p:nvPr/>
          </p:nvSpPr>
          <p:spPr>
            <a:xfrm>
              <a:off x="4045919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3" name="Freeform: Shape 9882">
              <a:extLst>
                <a:ext uri="{FF2B5EF4-FFF2-40B4-BE49-F238E27FC236}">
                  <a16:creationId xmlns:a16="http://schemas.microsoft.com/office/drawing/2014/main" id="{E0674CF2-BBA9-41AC-BDC6-F782B9B493FB}"/>
                </a:ext>
              </a:extLst>
            </p:cNvPr>
            <p:cNvSpPr/>
            <p:nvPr/>
          </p:nvSpPr>
          <p:spPr>
            <a:xfrm>
              <a:off x="3791283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4" name="Freeform: Shape 9883">
              <a:extLst>
                <a:ext uri="{FF2B5EF4-FFF2-40B4-BE49-F238E27FC236}">
                  <a16:creationId xmlns:a16="http://schemas.microsoft.com/office/drawing/2014/main" id="{1FE2F1CB-7430-4F2C-805F-CA61E435FF87}"/>
                </a:ext>
              </a:extLst>
            </p:cNvPr>
            <p:cNvSpPr/>
            <p:nvPr/>
          </p:nvSpPr>
          <p:spPr>
            <a:xfrm>
              <a:off x="3791283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5" name="Freeform: Shape 9884">
              <a:extLst>
                <a:ext uri="{FF2B5EF4-FFF2-40B4-BE49-F238E27FC236}">
                  <a16:creationId xmlns:a16="http://schemas.microsoft.com/office/drawing/2014/main" id="{AF1B9C1C-9FEF-400D-83CA-7F868874190C}"/>
                </a:ext>
              </a:extLst>
            </p:cNvPr>
            <p:cNvSpPr/>
            <p:nvPr/>
          </p:nvSpPr>
          <p:spPr>
            <a:xfrm>
              <a:off x="3791283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6" name="Freeform: Shape 9885">
              <a:extLst>
                <a:ext uri="{FF2B5EF4-FFF2-40B4-BE49-F238E27FC236}">
                  <a16:creationId xmlns:a16="http://schemas.microsoft.com/office/drawing/2014/main" id="{3ED33B8C-C9BB-4BFA-BF4C-BBD291432153}"/>
                </a:ext>
              </a:extLst>
            </p:cNvPr>
            <p:cNvSpPr/>
            <p:nvPr/>
          </p:nvSpPr>
          <p:spPr>
            <a:xfrm>
              <a:off x="3876160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7" name="Freeform: Shape 9886">
              <a:extLst>
                <a:ext uri="{FF2B5EF4-FFF2-40B4-BE49-F238E27FC236}">
                  <a16:creationId xmlns:a16="http://schemas.microsoft.com/office/drawing/2014/main" id="{3F6073D4-47D4-47A7-9EBF-8120C3726C9C}"/>
                </a:ext>
              </a:extLst>
            </p:cNvPr>
            <p:cNvSpPr/>
            <p:nvPr/>
          </p:nvSpPr>
          <p:spPr>
            <a:xfrm>
              <a:off x="3876160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8" name="Freeform: Shape 9887">
              <a:extLst>
                <a:ext uri="{FF2B5EF4-FFF2-40B4-BE49-F238E27FC236}">
                  <a16:creationId xmlns:a16="http://schemas.microsoft.com/office/drawing/2014/main" id="{D76E7E2E-C650-4EE4-966D-F9395781B5EC}"/>
                </a:ext>
              </a:extLst>
            </p:cNvPr>
            <p:cNvSpPr/>
            <p:nvPr/>
          </p:nvSpPr>
          <p:spPr>
            <a:xfrm>
              <a:off x="3876160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89" name="Freeform: Shape 9888">
              <a:extLst>
                <a:ext uri="{FF2B5EF4-FFF2-40B4-BE49-F238E27FC236}">
                  <a16:creationId xmlns:a16="http://schemas.microsoft.com/office/drawing/2014/main" id="{A13BA830-353A-47A2-8BF2-52B9C8DF37D4}"/>
                </a:ext>
              </a:extLst>
            </p:cNvPr>
            <p:cNvSpPr/>
            <p:nvPr/>
          </p:nvSpPr>
          <p:spPr>
            <a:xfrm>
              <a:off x="3961042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0" name="Freeform: Shape 9889">
              <a:extLst>
                <a:ext uri="{FF2B5EF4-FFF2-40B4-BE49-F238E27FC236}">
                  <a16:creationId xmlns:a16="http://schemas.microsoft.com/office/drawing/2014/main" id="{C4CFED4F-CA25-46E2-98E9-2011E9F7F2FB}"/>
                </a:ext>
              </a:extLst>
            </p:cNvPr>
            <p:cNvSpPr/>
            <p:nvPr/>
          </p:nvSpPr>
          <p:spPr>
            <a:xfrm>
              <a:off x="3961042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1" name="Freeform: Shape 9890">
              <a:extLst>
                <a:ext uri="{FF2B5EF4-FFF2-40B4-BE49-F238E27FC236}">
                  <a16:creationId xmlns:a16="http://schemas.microsoft.com/office/drawing/2014/main" id="{6D28739D-0EBF-4068-B7A7-A9F7B77D43F0}"/>
                </a:ext>
              </a:extLst>
            </p:cNvPr>
            <p:cNvSpPr/>
            <p:nvPr/>
          </p:nvSpPr>
          <p:spPr>
            <a:xfrm>
              <a:off x="4045919" y="553438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2" name="Freeform: Shape 9891">
              <a:extLst>
                <a:ext uri="{FF2B5EF4-FFF2-40B4-BE49-F238E27FC236}">
                  <a16:creationId xmlns:a16="http://schemas.microsoft.com/office/drawing/2014/main" id="{B94645FC-D62D-42DB-909A-EF6E7931A50E}"/>
                </a:ext>
              </a:extLst>
            </p:cNvPr>
            <p:cNvSpPr/>
            <p:nvPr/>
          </p:nvSpPr>
          <p:spPr>
            <a:xfrm>
              <a:off x="4045919" y="5449505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3" name="Freeform: Shape 9892">
              <a:extLst>
                <a:ext uri="{FF2B5EF4-FFF2-40B4-BE49-F238E27FC236}">
                  <a16:creationId xmlns:a16="http://schemas.microsoft.com/office/drawing/2014/main" id="{376C64D9-EBC7-4D5D-8E38-3C565C7D5E43}"/>
                </a:ext>
              </a:extLst>
            </p:cNvPr>
            <p:cNvSpPr/>
            <p:nvPr/>
          </p:nvSpPr>
          <p:spPr>
            <a:xfrm>
              <a:off x="4045919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4" name="Freeform: Shape 9893">
              <a:extLst>
                <a:ext uri="{FF2B5EF4-FFF2-40B4-BE49-F238E27FC236}">
                  <a16:creationId xmlns:a16="http://schemas.microsoft.com/office/drawing/2014/main" id="{DE1A6EF3-FCCF-46B5-8D63-A12209D7D33A}"/>
                </a:ext>
              </a:extLst>
            </p:cNvPr>
            <p:cNvSpPr/>
            <p:nvPr/>
          </p:nvSpPr>
          <p:spPr>
            <a:xfrm>
              <a:off x="4130795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5" name="Freeform: Shape 9894">
              <a:extLst>
                <a:ext uri="{FF2B5EF4-FFF2-40B4-BE49-F238E27FC236}">
                  <a16:creationId xmlns:a16="http://schemas.microsoft.com/office/drawing/2014/main" id="{9EEEBC91-CBE2-4CE9-AE6B-832F3F54D928}"/>
                </a:ext>
              </a:extLst>
            </p:cNvPr>
            <p:cNvSpPr/>
            <p:nvPr/>
          </p:nvSpPr>
          <p:spPr>
            <a:xfrm>
              <a:off x="4215671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6" name="Freeform: Shape 9895">
              <a:extLst>
                <a:ext uri="{FF2B5EF4-FFF2-40B4-BE49-F238E27FC236}">
                  <a16:creationId xmlns:a16="http://schemas.microsoft.com/office/drawing/2014/main" id="{571E4218-BF1D-47FC-A416-2AADA2482273}"/>
                </a:ext>
              </a:extLst>
            </p:cNvPr>
            <p:cNvSpPr/>
            <p:nvPr/>
          </p:nvSpPr>
          <p:spPr>
            <a:xfrm>
              <a:off x="4215671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7" name="Freeform: Shape 9896">
              <a:extLst>
                <a:ext uri="{FF2B5EF4-FFF2-40B4-BE49-F238E27FC236}">
                  <a16:creationId xmlns:a16="http://schemas.microsoft.com/office/drawing/2014/main" id="{4CAC6A59-7F62-45C3-A2DB-463FEF16ED91}"/>
                </a:ext>
              </a:extLst>
            </p:cNvPr>
            <p:cNvSpPr/>
            <p:nvPr/>
          </p:nvSpPr>
          <p:spPr>
            <a:xfrm>
              <a:off x="4215671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8" name="Freeform: Shape 9897">
              <a:extLst>
                <a:ext uri="{FF2B5EF4-FFF2-40B4-BE49-F238E27FC236}">
                  <a16:creationId xmlns:a16="http://schemas.microsoft.com/office/drawing/2014/main" id="{4DBE3089-57D3-4202-B5EC-1BA9CA1B65F8}"/>
                </a:ext>
              </a:extLst>
            </p:cNvPr>
            <p:cNvSpPr/>
            <p:nvPr/>
          </p:nvSpPr>
          <p:spPr>
            <a:xfrm>
              <a:off x="4300547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99" name="Freeform: Shape 9898">
              <a:extLst>
                <a:ext uri="{FF2B5EF4-FFF2-40B4-BE49-F238E27FC236}">
                  <a16:creationId xmlns:a16="http://schemas.microsoft.com/office/drawing/2014/main" id="{D1AE0BF8-E01B-4970-8191-9776F6EB311F}"/>
                </a:ext>
              </a:extLst>
            </p:cNvPr>
            <p:cNvSpPr/>
            <p:nvPr/>
          </p:nvSpPr>
          <p:spPr>
            <a:xfrm>
              <a:off x="4300547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0" name="Freeform: Shape 9899">
              <a:extLst>
                <a:ext uri="{FF2B5EF4-FFF2-40B4-BE49-F238E27FC236}">
                  <a16:creationId xmlns:a16="http://schemas.microsoft.com/office/drawing/2014/main" id="{1A85D84E-3B39-4B36-8295-FA44C6CE6C5D}"/>
                </a:ext>
              </a:extLst>
            </p:cNvPr>
            <p:cNvSpPr/>
            <p:nvPr/>
          </p:nvSpPr>
          <p:spPr>
            <a:xfrm>
              <a:off x="4215671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1" name="Freeform: Shape 9900">
              <a:extLst>
                <a:ext uri="{FF2B5EF4-FFF2-40B4-BE49-F238E27FC236}">
                  <a16:creationId xmlns:a16="http://schemas.microsoft.com/office/drawing/2014/main" id="{06F64612-D9D7-4DCB-AB47-B8F0DD640E26}"/>
                </a:ext>
              </a:extLst>
            </p:cNvPr>
            <p:cNvSpPr/>
            <p:nvPr/>
          </p:nvSpPr>
          <p:spPr>
            <a:xfrm>
              <a:off x="4130795" y="511000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2" name="Freeform: Shape 9901">
              <a:extLst>
                <a:ext uri="{FF2B5EF4-FFF2-40B4-BE49-F238E27FC236}">
                  <a16:creationId xmlns:a16="http://schemas.microsoft.com/office/drawing/2014/main" id="{18536518-46EC-45BB-94C8-3D7182981681}"/>
                </a:ext>
              </a:extLst>
            </p:cNvPr>
            <p:cNvSpPr/>
            <p:nvPr/>
          </p:nvSpPr>
          <p:spPr>
            <a:xfrm>
              <a:off x="4130795" y="519487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3" name="Freeform: Shape 9902">
              <a:extLst>
                <a:ext uri="{FF2B5EF4-FFF2-40B4-BE49-F238E27FC236}">
                  <a16:creationId xmlns:a16="http://schemas.microsoft.com/office/drawing/2014/main" id="{F031BEC3-CB11-4C70-AA5A-6AE1CC3C449B}"/>
                </a:ext>
              </a:extLst>
            </p:cNvPr>
            <p:cNvSpPr/>
            <p:nvPr/>
          </p:nvSpPr>
          <p:spPr>
            <a:xfrm>
              <a:off x="4130795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4" name="Freeform: Shape 9903">
              <a:extLst>
                <a:ext uri="{FF2B5EF4-FFF2-40B4-BE49-F238E27FC236}">
                  <a16:creationId xmlns:a16="http://schemas.microsoft.com/office/drawing/2014/main" id="{B0C16014-D7DF-4DC4-9536-D1045CA2F2F7}"/>
                </a:ext>
              </a:extLst>
            </p:cNvPr>
            <p:cNvSpPr/>
            <p:nvPr/>
          </p:nvSpPr>
          <p:spPr>
            <a:xfrm>
              <a:off x="4045919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5" name="Freeform: Shape 9904">
              <a:extLst>
                <a:ext uri="{FF2B5EF4-FFF2-40B4-BE49-F238E27FC236}">
                  <a16:creationId xmlns:a16="http://schemas.microsoft.com/office/drawing/2014/main" id="{1BBB7C1D-A6C7-4AAF-B2C9-DF93F8600E20}"/>
                </a:ext>
              </a:extLst>
            </p:cNvPr>
            <p:cNvSpPr/>
            <p:nvPr/>
          </p:nvSpPr>
          <p:spPr>
            <a:xfrm>
              <a:off x="3961042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6" name="Freeform: Shape 9905">
              <a:extLst>
                <a:ext uri="{FF2B5EF4-FFF2-40B4-BE49-F238E27FC236}">
                  <a16:creationId xmlns:a16="http://schemas.microsoft.com/office/drawing/2014/main" id="{F78FEBAF-AF18-438B-8AEF-38D5FE0DDA19}"/>
                </a:ext>
              </a:extLst>
            </p:cNvPr>
            <p:cNvSpPr/>
            <p:nvPr/>
          </p:nvSpPr>
          <p:spPr>
            <a:xfrm>
              <a:off x="3876160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7" name="Freeform: Shape 9906">
              <a:extLst>
                <a:ext uri="{FF2B5EF4-FFF2-40B4-BE49-F238E27FC236}">
                  <a16:creationId xmlns:a16="http://schemas.microsoft.com/office/drawing/2014/main" id="{FE3FCFF7-AE06-4B9E-ABB7-8C13A3617C07}"/>
                </a:ext>
              </a:extLst>
            </p:cNvPr>
            <p:cNvSpPr/>
            <p:nvPr/>
          </p:nvSpPr>
          <p:spPr>
            <a:xfrm>
              <a:off x="3791283" y="5279752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8" name="Freeform: Shape 9907">
              <a:extLst>
                <a:ext uri="{FF2B5EF4-FFF2-40B4-BE49-F238E27FC236}">
                  <a16:creationId xmlns:a16="http://schemas.microsoft.com/office/drawing/2014/main" id="{45F57C2A-7521-4D00-96C9-20EF2531D4FB}"/>
                </a:ext>
              </a:extLst>
            </p:cNvPr>
            <p:cNvSpPr/>
            <p:nvPr/>
          </p:nvSpPr>
          <p:spPr>
            <a:xfrm>
              <a:off x="3791283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9" name="Freeform: Shape 9908">
              <a:extLst>
                <a:ext uri="{FF2B5EF4-FFF2-40B4-BE49-F238E27FC236}">
                  <a16:creationId xmlns:a16="http://schemas.microsoft.com/office/drawing/2014/main" id="{2CE09411-8FBC-488F-AAFF-624C08531FBF}"/>
                </a:ext>
              </a:extLst>
            </p:cNvPr>
            <p:cNvSpPr/>
            <p:nvPr/>
          </p:nvSpPr>
          <p:spPr>
            <a:xfrm>
              <a:off x="3876160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0" name="Freeform: Shape 9909">
              <a:extLst>
                <a:ext uri="{FF2B5EF4-FFF2-40B4-BE49-F238E27FC236}">
                  <a16:creationId xmlns:a16="http://schemas.microsoft.com/office/drawing/2014/main" id="{CD193735-E960-47D6-9DD7-25135623AC2D}"/>
                </a:ext>
              </a:extLst>
            </p:cNvPr>
            <p:cNvSpPr/>
            <p:nvPr/>
          </p:nvSpPr>
          <p:spPr>
            <a:xfrm>
              <a:off x="3961042" y="536462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1" name="Freeform: Shape 9910">
              <a:extLst>
                <a:ext uri="{FF2B5EF4-FFF2-40B4-BE49-F238E27FC236}">
                  <a16:creationId xmlns:a16="http://schemas.microsoft.com/office/drawing/2014/main" id="{304BB36B-4CA7-4D5F-BFB1-0E5419895C47}"/>
                </a:ext>
              </a:extLst>
            </p:cNvPr>
            <p:cNvSpPr/>
            <p:nvPr/>
          </p:nvSpPr>
          <p:spPr>
            <a:xfrm>
              <a:off x="3961042" y="561925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2" name="Freeform: Shape 9911">
              <a:extLst>
                <a:ext uri="{FF2B5EF4-FFF2-40B4-BE49-F238E27FC236}">
                  <a16:creationId xmlns:a16="http://schemas.microsoft.com/office/drawing/2014/main" id="{DFB6DAFD-5D98-4E46-9AFF-C43A2EF8BE7E}"/>
                </a:ext>
              </a:extLst>
            </p:cNvPr>
            <p:cNvSpPr/>
            <p:nvPr/>
          </p:nvSpPr>
          <p:spPr>
            <a:xfrm>
              <a:off x="3791283" y="5873886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3" name="Freeform: Shape 9912">
              <a:extLst>
                <a:ext uri="{FF2B5EF4-FFF2-40B4-BE49-F238E27FC236}">
                  <a16:creationId xmlns:a16="http://schemas.microsoft.com/office/drawing/2014/main" id="{EF3F4E66-D7C7-4C08-882D-A49F6F647694}"/>
                </a:ext>
              </a:extLst>
            </p:cNvPr>
            <p:cNvSpPr/>
            <p:nvPr/>
          </p:nvSpPr>
          <p:spPr>
            <a:xfrm>
              <a:off x="3791283" y="578901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4" name="Freeform: Shape 9913">
              <a:extLst>
                <a:ext uri="{FF2B5EF4-FFF2-40B4-BE49-F238E27FC236}">
                  <a16:creationId xmlns:a16="http://schemas.microsoft.com/office/drawing/2014/main" id="{A02A4B7B-5936-4AC9-B1DE-8F445DF33D90}"/>
                </a:ext>
              </a:extLst>
            </p:cNvPr>
            <p:cNvSpPr/>
            <p:nvPr/>
          </p:nvSpPr>
          <p:spPr>
            <a:xfrm>
              <a:off x="3876160" y="578901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5" name="Freeform: Shape 9914">
              <a:extLst>
                <a:ext uri="{FF2B5EF4-FFF2-40B4-BE49-F238E27FC236}">
                  <a16:creationId xmlns:a16="http://schemas.microsoft.com/office/drawing/2014/main" id="{51EDE88F-C3CA-4816-A2D4-B3C93C350529}"/>
                </a:ext>
              </a:extLst>
            </p:cNvPr>
            <p:cNvSpPr/>
            <p:nvPr/>
          </p:nvSpPr>
          <p:spPr>
            <a:xfrm>
              <a:off x="3876160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6" name="Freeform: Shape 9915">
              <a:extLst>
                <a:ext uri="{FF2B5EF4-FFF2-40B4-BE49-F238E27FC236}">
                  <a16:creationId xmlns:a16="http://schemas.microsoft.com/office/drawing/2014/main" id="{E68FE04C-7F39-49BB-B7D5-427E8DD7530A}"/>
                </a:ext>
              </a:extLst>
            </p:cNvPr>
            <p:cNvSpPr/>
            <p:nvPr/>
          </p:nvSpPr>
          <p:spPr>
            <a:xfrm>
              <a:off x="3791283" y="570413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19 w 67900"/>
                <a:gd name="connsiteY1" fmla="*/ 69638 h 67900"/>
                <a:gd name="connsiteX2" fmla="*/ 0 w 67900"/>
                <a:gd name="connsiteY2" fmla="*/ 34819 h 67900"/>
                <a:gd name="connsiteX3" fmla="*/ 34819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47" y="69638"/>
                    <a:pt x="34819" y="69638"/>
                  </a:cubicBezTo>
                  <a:cubicBezTo>
                    <a:pt x="15591" y="69638"/>
                    <a:pt x="0" y="54047"/>
                    <a:pt x="0" y="34819"/>
                  </a:cubicBezTo>
                  <a:cubicBezTo>
                    <a:pt x="0" y="15591"/>
                    <a:pt x="15591" y="0"/>
                    <a:pt x="34819" y="0"/>
                  </a:cubicBezTo>
                  <a:cubicBezTo>
                    <a:pt x="54047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7" name="Freeform: Shape 9916">
              <a:extLst>
                <a:ext uri="{FF2B5EF4-FFF2-40B4-BE49-F238E27FC236}">
                  <a16:creationId xmlns:a16="http://schemas.microsoft.com/office/drawing/2014/main" id="{864EC4CC-231D-4697-ACF3-E5563DFF6338}"/>
                </a:ext>
              </a:extLst>
            </p:cNvPr>
            <p:cNvSpPr/>
            <p:nvPr/>
          </p:nvSpPr>
          <p:spPr>
            <a:xfrm>
              <a:off x="778153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8" name="Freeform: Shape 9917">
              <a:extLst>
                <a:ext uri="{FF2B5EF4-FFF2-40B4-BE49-F238E27FC236}">
                  <a16:creationId xmlns:a16="http://schemas.microsoft.com/office/drawing/2014/main" id="{E2294C4B-B314-4010-A306-647D586E941B}"/>
                </a:ext>
              </a:extLst>
            </p:cNvPr>
            <p:cNvSpPr/>
            <p:nvPr/>
          </p:nvSpPr>
          <p:spPr>
            <a:xfrm>
              <a:off x="778153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9" name="Freeform: Shape 9918">
              <a:extLst>
                <a:ext uri="{FF2B5EF4-FFF2-40B4-BE49-F238E27FC236}">
                  <a16:creationId xmlns:a16="http://schemas.microsoft.com/office/drawing/2014/main" id="{C5C4960E-E047-4E8D-BB5F-CDE446660FAB}"/>
                </a:ext>
              </a:extLst>
            </p:cNvPr>
            <p:cNvSpPr/>
            <p:nvPr/>
          </p:nvSpPr>
          <p:spPr>
            <a:xfrm>
              <a:off x="7866413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0" name="Freeform: Shape 9919">
              <a:extLst>
                <a:ext uri="{FF2B5EF4-FFF2-40B4-BE49-F238E27FC236}">
                  <a16:creationId xmlns:a16="http://schemas.microsoft.com/office/drawing/2014/main" id="{394B0A86-224B-4483-8C4A-A0149356470C}"/>
                </a:ext>
              </a:extLst>
            </p:cNvPr>
            <p:cNvSpPr/>
            <p:nvPr/>
          </p:nvSpPr>
          <p:spPr>
            <a:xfrm>
              <a:off x="7866413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1" name="Freeform: Shape 9920">
              <a:extLst>
                <a:ext uri="{FF2B5EF4-FFF2-40B4-BE49-F238E27FC236}">
                  <a16:creationId xmlns:a16="http://schemas.microsoft.com/office/drawing/2014/main" id="{BA3271FD-1499-421A-B881-5C716AE5B8A5}"/>
                </a:ext>
              </a:extLst>
            </p:cNvPr>
            <p:cNvSpPr/>
            <p:nvPr/>
          </p:nvSpPr>
          <p:spPr>
            <a:xfrm>
              <a:off x="7949657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2" name="Freeform: Shape 9921">
              <a:extLst>
                <a:ext uri="{FF2B5EF4-FFF2-40B4-BE49-F238E27FC236}">
                  <a16:creationId xmlns:a16="http://schemas.microsoft.com/office/drawing/2014/main" id="{79C71D2D-B60A-45BD-9551-E036C4F0E979}"/>
                </a:ext>
              </a:extLst>
            </p:cNvPr>
            <p:cNvSpPr/>
            <p:nvPr/>
          </p:nvSpPr>
          <p:spPr>
            <a:xfrm>
              <a:off x="7949657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3" name="Freeform: Shape 9922">
              <a:extLst>
                <a:ext uri="{FF2B5EF4-FFF2-40B4-BE49-F238E27FC236}">
                  <a16:creationId xmlns:a16="http://schemas.microsoft.com/office/drawing/2014/main" id="{42D565BF-6B0D-4DBC-94FD-54CB82ECCE1B}"/>
                </a:ext>
              </a:extLst>
            </p:cNvPr>
            <p:cNvSpPr/>
            <p:nvPr/>
          </p:nvSpPr>
          <p:spPr>
            <a:xfrm>
              <a:off x="8034534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4" name="Freeform: Shape 9923">
              <a:extLst>
                <a:ext uri="{FF2B5EF4-FFF2-40B4-BE49-F238E27FC236}">
                  <a16:creationId xmlns:a16="http://schemas.microsoft.com/office/drawing/2014/main" id="{97418204-A97B-4052-AE5C-85231F39CF05}"/>
                </a:ext>
              </a:extLst>
            </p:cNvPr>
            <p:cNvSpPr/>
            <p:nvPr/>
          </p:nvSpPr>
          <p:spPr>
            <a:xfrm>
              <a:off x="8034534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5" name="Freeform: Shape 9924">
              <a:extLst>
                <a:ext uri="{FF2B5EF4-FFF2-40B4-BE49-F238E27FC236}">
                  <a16:creationId xmlns:a16="http://schemas.microsoft.com/office/drawing/2014/main" id="{8A102113-89DA-4E12-8057-B6AE20F4350F}"/>
                </a:ext>
              </a:extLst>
            </p:cNvPr>
            <p:cNvSpPr/>
            <p:nvPr/>
          </p:nvSpPr>
          <p:spPr>
            <a:xfrm>
              <a:off x="8119410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6" name="Freeform: Shape 9925">
              <a:extLst>
                <a:ext uri="{FF2B5EF4-FFF2-40B4-BE49-F238E27FC236}">
                  <a16:creationId xmlns:a16="http://schemas.microsoft.com/office/drawing/2014/main" id="{74EAA762-17A5-473C-9E8F-4C746E9C8C46}"/>
                </a:ext>
              </a:extLst>
            </p:cNvPr>
            <p:cNvSpPr/>
            <p:nvPr/>
          </p:nvSpPr>
          <p:spPr>
            <a:xfrm>
              <a:off x="8119410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7" name="Freeform: Shape 9926">
              <a:extLst>
                <a:ext uri="{FF2B5EF4-FFF2-40B4-BE49-F238E27FC236}">
                  <a16:creationId xmlns:a16="http://schemas.microsoft.com/office/drawing/2014/main" id="{44A12233-8A32-481F-976C-0026F17A69D2}"/>
                </a:ext>
              </a:extLst>
            </p:cNvPr>
            <p:cNvSpPr/>
            <p:nvPr/>
          </p:nvSpPr>
          <p:spPr>
            <a:xfrm>
              <a:off x="8205396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8" name="Freeform: Shape 9927">
              <a:extLst>
                <a:ext uri="{FF2B5EF4-FFF2-40B4-BE49-F238E27FC236}">
                  <a16:creationId xmlns:a16="http://schemas.microsoft.com/office/drawing/2014/main" id="{CC9E378B-9F5E-45BC-AA67-4C6C48770954}"/>
                </a:ext>
              </a:extLst>
            </p:cNvPr>
            <p:cNvSpPr/>
            <p:nvPr/>
          </p:nvSpPr>
          <p:spPr>
            <a:xfrm>
              <a:off x="8205396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9" name="Freeform: Shape 9928">
              <a:extLst>
                <a:ext uri="{FF2B5EF4-FFF2-40B4-BE49-F238E27FC236}">
                  <a16:creationId xmlns:a16="http://schemas.microsoft.com/office/drawing/2014/main" id="{74D88802-0808-44DA-93B3-AA649B75A89F}"/>
                </a:ext>
              </a:extLst>
            </p:cNvPr>
            <p:cNvSpPr/>
            <p:nvPr/>
          </p:nvSpPr>
          <p:spPr>
            <a:xfrm>
              <a:off x="8290272" y="2988094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30" name="Freeform: Shape 9929">
              <a:extLst>
                <a:ext uri="{FF2B5EF4-FFF2-40B4-BE49-F238E27FC236}">
                  <a16:creationId xmlns:a16="http://schemas.microsoft.com/office/drawing/2014/main" id="{D1146373-4E15-414A-8F5B-9CA07006C9E7}"/>
                </a:ext>
              </a:extLst>
            </p:cNvPr>
            <p:cNvSpPr/>
            <p:nvPr/>
          </p:nvSpPr>
          <p:spPr>
            <a:xfrm>
              <a:off x="8290272" y="30729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9" name="Freeform: Shape 2858">
              <a:extLst>
                <a:ext uri="{FF2B5EF4-FFF2-40B4-BE49-F238E27FC236}">
                  <a16:creationId xmlns:a16="http://schemas.microsoft.com/office/drawing/2014/main" id="{28878E80-E2F7-46C9-B52D-91B2042D1D5B}"/>
                </a:ext>
              </a:extLst>
            </p:cNvPr>
            <p:cNvSpPr/>
            <p:nvPr/>
          </p:nvSpPr>
          <p:spPr>
            <a:xfrm>
              <a:off x="6846828" y="426818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0" name="Freeform: Shape 2859">
              <a:extLst>
                <a:ext uri="{FF2B5EF4-FFF2-40B4-BE49-F238E27FC236}">
                  <a16:creationId xmlns:a16="http://schemas.microsoft.com/office/drawing/2014/main" id="{D32759C3-2175-473D-9E53-894E4CC53630}"/>
                </a:ext>
              </a:extLst>
            </p:cNvPr>
            <p:cNvSpPr/>
            <p:nvPr/>
          </p:nvSpPr>
          <p:spPr>
            <a:xfrm>
              <a:off x="6846828" y="43441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1" name="Freeform: Shape 2860">
              <a:extLst>
                <a:ext uri="{FF2B5EF4-FFF2-40B4-BE49-F238E27FC236}">
                  <a16:creationId xmlns:a16="http://schemas.microsoft.com/office/drawing/2014/main" id="{37EF3E98-5FD6-4DC1-869D-2A531B5FABEB}"/>
                </a:ext>
              </a:extLst>
            </p:cNvPr>
            <p:cNvSpPr/>
            <p:nvPr/>
          </p:nvSpPr>
          <p:spPr>
            <a:xfrm>
              <a:off x="6761950" y="4428441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2" name="Freeform: Shape 2861">
              <a:extLst>
                <a:ext uri="{FF2B5EF4-FFF2-40B4-BE49-F238E27FC236}">
                  <a16:creationId xmlns:a16="http://schemas.microsoft.com/office/drawing/2014/main" id="{65F6DF77-2E6E-4EEC-9AF4-079F8518DB8C}"/>
                </a:ext>
              </a:extLst>
            </p:cNvPr>
            <p:cNvSpPr/>
            <p:nvPr/>
          </p:nvSpPr>
          <p:spPr>
            <a:xfrm>
              <a:off x="6761950" y="4510768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3" name="Freeform: Shape 2862">
              <a:extLst>
                <a:ext uri="{FF2B5EF4-FFF2-40B4-BE49-F238E27FC236}">
                  <a16:creationId xmlns:a16="http://schemas.microsoft.com/office/drawing/2014/main" id="{514AD812-F210-49AB-BF35-91A1D09C1DDD}"/>
                </a:ext>
              </a:extLst>
            </p:cNvPr>
            <p:cNvSpPr/>
            <p:nvPr/>
          </p:nvSpPr>
          <p:spPr>
            <a:xfrm>
              <a:off x="6931703" y="468307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4" name="Freeform: Shape 2863">
              <a:extLst>
                <a:ext uri="{FF2B5EF4-FFF2-40B4-BE49-F238E27FC236}">
                  <a16:creationId xmlns:a16="http://schemas.microsoft.com/office/drawing/2014/main" id="{40C0BBA5-D65C-4D8B-898B-20BA2EF2005B}"/>
                </a:ext>
              </a:extLst>
            </p:cNvPr>
            <p:cNvSpPr/>
            <p:nvPr/>
          </p:nvSpPr>
          <p:spPr>
            <a:xfrm>
              <a:off x="8714130" y="213678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5" name="Freeform: Shape 2864">
              <a:extLst>
                <a:ext uri="{FF2B5EF4-FFF2-40B4-BE49-F238E27FC236}">
                  <a16:creationId xmlns:a16="http://schemas.microsoft.com/office/drawing/2014/main" id="{90458913-221E-4095-8BDA-5F94E1219859}"/>
                </a:ext>
              </a:extLst>
            </p:cNvPr>
            <p:cNvSpPr/>
            <p:nvPr/>
          </p:nvSpPr>
          <p:spPr>
            <a:xfrm>
              <a:off x="8883883" y="2221659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6" name="Freeform: Shape 2865">
              <a:extLst>
                <a:ext uri="{FF2B5EF4-FFF2-40B4-BE49-F238E27FC236}">
                  <a16:creationId xmlns:a16="http://schemas.microsoft.com/office/drawing/2014/main" id="{6F9B004C-D8EA-41CD-BEFB-EF0AEF99FFC7}"/>
                </a:ext>
              </a:extLst>
            </p:cNvPr>
            <p:cNvSpPr/>
            <p:nvPr/>
          </p:nvSpPr>
          <p:spPr>
            <a:xfrm>
              <a:off x="8799008" y="230653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7" name="Freeform: Shape 2866">
              <a:extLst>
                <a:ext uri="{FF2B5EF4-FFF2-40B4-BE49-F238E27FC236}">
                  <a16:creationId xmlns:a16="http://schemas.microsoft.com/office/drawing/2014/main" id="{5C34F87B-42EB-4DFF-B4BF-6957A2A479E4}"/>
                </a:ext>
              </a:extLst>
            </p:cNvPr>
            <p:cNvSpPr/>
            <p:nvPr/>
          </p:nvSpPr>
          <p:spPr>
            <a:xfrm>
              <a:off x="8883883" y="2303987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8" name="Freeform: Shape 2867">
              <a:extLst>
                <a:ext uri="{FF2B5EF4-FFF2-40B4-BE49-F238E27FC236}">
                  <a16:creationId xmlns:a16="http://schemas.microsoft.com/office/drawing/2014/main" id="{BAB787A9-CF88-45DB-A306-A6BF7623AD2F}"/>
                </a:ext>
              </a:extLst>
            </p:cNvPr>
            <p:cNvSpPr/>
            <p:nvPr/>
          </p:nvSpPr>
          <p:spPr>
            <a:xfrm>
              <a:off x="8714130" y="2391413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9" name="Freeform: Shape 2868">
              <a:extLst>
                <a:ext uri="{FF2B5EF4-FFF2-40B4-BE49-F238E27FC236}">
                  <a16:creationId xmlns:a16="http://schemas.microsoft.com/office/drawing/2014/main" id="{AA50BE5C-E2AA-478C-8633-29A78FF3B95A}"/>
                </a:ext>
              </a:extLst>
            </p:cNvPr>
            <p:cNvSpPr/>
            <p:nvPr/>
          </p:nvSpPr>
          <p:spPr>
            <a:xfrm>
              <a:off x="8035121" y="2649080"/>
              <a:ext cx="67901" cy="67901"/>
            </a:xfrm>
            <a:custGeom>
              <a:avLst/>
              <a:gdLst>
                <a:gd name="connsiteX0" fmla="*/ 69638 w 67900"/>
                <a:gd name="connsiteY0" fmla="*/ 34819 h 67900"/>
                <a:gd name="connsiteX1" fmla="*/ 34825 w 67900"/>
                <a:gd name="connsiteY1" fmla="*/ 69638 h 67900"/>
                <a:gd name="connsiteX2" fmla="*/ 0 w 67900"/>
                <a:gd name="connsiteY2" fmla="*/ 34819 h 67900"/>
                <a:gd name="connsiteX3" fmla="*/ 34825 w 67900"/>
                <a:gd name="connsiteY3" fmla="*/ 0 h 67900"/>
                <a:gd name="connsiteX4" fmla="*/ 69638 w 67900"/>
                <a:gd name="connsiteY4" fmla="*/ 34819 h 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00" h="67900">
                  <a:moveTo>
                    <a:pt x="69638" y="34819"/>
                  </a:moveTo>
                  <a:cubicBezTo>
                    <a:pt x="69638" y="54047"/>
                    <a:pt x="54053" y="69638"/>
                    <a:pt x="34825" y="69638"/>
                  </a:cubicBezTo>
                  <a:cubicBezTo>
                    <a:pt x="15598" y="69638"/>
                    <a:pt x="0" y="54047"/>
                    <a:pt x="0" y="34819"/>
                  </a:cubicBezTo>
                  <a:cubicBezTo>
                    <a:pt x="0" y="15591"/>
                    <a:pt x="15598" y="0"/>
                    <a:pt x="34825" y="0"/>
                  </a:cubicBezTo>
                  <a:cubicBezTo>
                    <a:pt x="54053" y="0"/>
                    <a:pt x="69638" y="15591"/>
                    <a:pt x="69638" y="34819"/>
                  </a:cubicBezTo>
                </a:path>
              </a:pathLst>
            </a:custGeom>
            <a:grpFill/>
            <a:ln w="6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70" name="Rectangle 2869">
            <a:extLst>
              <a:ext uri="{FF2B5EF4-FFF2-40B4-BE49-F238E27FC236}">
                <a16:creationId xmlns:a16="http://schemas.microsoft.com/office/drawing/2014/main" id="{4D343819-4E7C-45ED-83BF-6D244E377977}"/>
              </a:ext>
            </a:extLst>
          </p:cNvPr>
          <p:cNvSpPr/>
          <p:nvPr/>
        </p:nvSpPr>
        <p:spPr>
          <a:xfrm>
            <a:off x="2514394" y="2717649"/>
            <a:ext cx="1877908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1ABA8"/>
                </a:solidFill>
                <a:latin typeface="Century Gothic" panose="020B0502020202020204" pitchFamily="34" charset="0"/>
              </a:rPr>
              <a:t>North America</a:t>
            </a:r>
          </a:p>
        </p:txBody>
      </p:sp>
      <p:sp>
        <p:nvSpPr>
          <p:cNvPr id="2872" name="Rectangle 2871">
            <a:extLst>
              <a:ext uri="{FF2B5EF4-FFF2-40B4-BE49-F238E27FC236}">
                <a16:creationId xmlns:a16="http://schemas.microsoft.com/office/drawing/2014/main" id="{9465E1B2-A263-4206-9C6C-7727473D803E}"/>
              </a:ext>
            </a:extLst>
          </p:cNvPr>
          <p:cNvSpPr/>
          <p:nvPr/>
        </p:nvSpPr>
        <p:spPr>
          <a:xfrm>
            <a:off x="5959521" y="3949549"/>
            <a:ext cx="699424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1ABA8"/>
                </a:solidFill>
                <a:latin typeface="Century Gothic" panose="020B0502020202020204" pitchFamily="34" charset="0"/>
              </a:rPr>
              <a:t>MEA</a:t>
            </a:r>
          </a:p>
        </p:txBody>
      </p:sp>
      <p:sp>
        <p:nvSpPr>
          <p:cNvPr id="2873" name="Rectangle 2872">
            <a:extLst>
              <a:ext uri="{FF2B5EF4-FFF2-40B4-BE49-F238E27FC236}">
                <a16:creationId xmlns:a16="http://schemas.microsoft.com/office/drawing/2014/main" id="{F600D7CA-0AC3-4C9D-9604-A462A833FB82}"/>
              </a:ext>
            </a:extLst>
          </p:cNvPr>
          <p:cNvSpPr/>
          <p:nvPr/>
        </p:nvSpPr>
        <p:spPr>
          <a:xfrm>
            <a:off x="7497145" y="3063240"/>
            <a:ext cx="811878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1ABA8"/>
                </a:solidFill>
                <a:latin typeface="Century Gothic" panose="020B0502020202020204" pitchFamily="34" charset="0"/>
              </a:rPr>
              <a:t>APAC</a:t>
            </a:r>
          </a:p>
        </p:txBody>
      </p:sp>
      <p:grpSp>
        <p:nvGrpSpPr>
          <p:cNvPr id="2809" name="Group 2808">
            <a:extLst>
              <a:ext uri="{FF2B5EF4-FFF2-40B4-BE49-F238E27FC236}">
                <a16:creationId xmlns:a16="http://schemas.microsoft.com/office/drawing/2014/main" id="{89222D79-8BCE-4C8F-80DF-1743975186DA}"/>
              </a:ext>
            </a:extLst>
          </p:cNvPr>
          <p:cNvGrpSpPr/>
          <p:nvPr/>
        </p:nvGrpSpPr>
        <p:grpSpPr>
          <a:xfrm>
            <a:off x="1" y="2133600"/>
            <a:ext cx="12192000" cy="2185597"/>
            <a:chOff x="1" y="2133600"/>
            <a:chExt cx="12192000" cy="2185597"/>
          </a:xfrm>
        </p:grpSpPr>
        <p:sp>
          <p:nvSpPr>
            <p:cNvPr id="2810" name="Rectangle 2809">
              <a:extLst>
                <a:ext uri="{FF2B5EF4-FFF2-40B4-BE49-F238E27FC236}">
                  <a16:creationId xmlns:a16="http://schemas.microsoft.com/office/drawing/2014/main" id="{CDFDE64C-D036-459B-A31C-B30CB40D90DD}"/>
                </a:ext>
              </a:extLst>
            </p:cNvPr>
            <p:cNvSpPr/>
            <p:nvPr/>
          </p:nvSpPr>
          <p:spPr>
            <a:xfrm>
              <a:off x="1" y="2133600"/>
              <a:ext cx="12192000" cy="2185597"/>
            </a:xfrm>
            <a:prstGeom prst="rect">
              <a:avLst/>
            </a:prstGeom>
            <a:solidFill>
              <a:schemeClr val="bg1">
                <a:alpha val="86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1" name="Rectangle: Rounded Corners 2810">
              <a:extLst>
                <a:ext uri="{FF2B5EF4-FFF2-40B4-BE49-F238E27FC236}">
                  <a16:creationId xmlns:a16="http://schemas.microsoft.com/office/drawing/2014/main" id="{5A719E41-1260-4798-8EB6-08ABE267287D}"/>
                </a:ext>
              </a:extLst>
            </p:cNvPr>
            <p:cNvSpPr/>
            <p:nvPr/>
          </p:nvSpPr>
          <p:spPr>
            <a:xfrm>
              <a:off x="4921818" y="3246120"/>
              <a:ext cx="2075406" cy="651955"/>
            </a:xfrm>
            <a:prstGeom prst="roundRect">
              <a:avLst>
                <a:gd name="adj" fmla="val 776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dirty="0">
                  <a:latin typeface="Century Gothic" panose="020B0502020202020204" pitchFamily="34" charset="0"/>
                  <a:hlinkClick r:id="rId2"/>
                </a:rPr>
                <a:t>VIEW REPORT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812" name="Content Placeholder 2">
              <a:extLst>
                <a:ext uri="{FF2B5EF4-FFF2-40B4-BE49-F238E27FC236}">
                  <a16:creationId xmlns:a16="http://schemas.microsoft.com/office/drawing/2014/main" id="{4DEF0C4C-3CA4-4AE3-956D-5EE1E8D76DB4}"/>
                </a:ext>
              </a:extLst>
            </p:cNvPr>
            <p:cNvSpPr txBox="1">
              <a:spLocks/>
            </p:cNvSpPr>
            <p:nvPr/>
          </p:nvSpPr>
          <p:spPr>
            <a:xfrm>
              <a:off x="266700" y="2573285"/>
              <a:ext cx="11501025" cy="65749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IN" sz="3200" dirty="0">
                  <a:latin typeface="Century Gothic" panose="020B0502020202020204" pitchFamily="34" charset="0"/>
                </a:rPr>
                <a:t>Get a detailed analysis on the regional segmentation</a:t>
              </a:r>
            </a:p>
          </p:txBody>
        </p:sp>
      </p:grpSp>
      <p:pic>
        <p:nvPicPr>
          <p:cNvPr id="2813" name="Graphic 2812">
            <a:hlinkClick r:id="rId3"/>
            <a:extLst>
              <a:ext uri="{FF2B5EF4-FFF2-40B4-BE49-F238E27FC236}">
                <a16:creationId xmlns:a16="http://schemas.microsoft.com/office/drawing/2014/main" id="{C672609E-1749-4CFC-ADC2-5D018A2FB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0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1874B11-76C6-40A4-8888-8C5B10B3A5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286000"/>
            <a:ext cx="5410200" cy="4572000"/>
          </a:xfrm>
          <a:prstGeom prst="rect">
            <a:avLst/>
          </a:prstGeom>
        </p:spPr>
      </p:pic>
      <p:pic>
        <p:nvPicPr>
          <p:cNvPr id="18" name="Graphic 17">
            <a:hlinkClick r:id="rId3"/>
            <a:extLst>
              <a:ext uri="{FF2B5EF4-FFF2-40B4-BE49-F238E27FC236}">
                <a16:creationId xmlns:a16="http://schemas.microsoft.com/office/drawing/2014/main" id="{F45D15CD-43B7-495D-88D9-80DAF85E1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CF37B3F-B5C0-4FBB-B517-8FD564755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47279"/>
              </p:ext>
            </p:extLst>
          </p:nvPr>
        </p:nvGraphicFramePr>
        <p:xfrm>
          <a:off x="1360556" y="1152939"/>
          <a:ext cx="9470887" cy="3472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62760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919788-D66D-4E2D-8242-C44A24B00831}"/>
              </a:ext>
            </a:extLst>
          </p:cNvPr>
          <p:cNvSpPr txBox="1">
            <a:spLocks/>
          </p:cNvSpPr>
          <p:nvPr/>
        </p:nvSpPr>
        <p:spPr>
          <a:xfrm>
            <a:off x="1616765" y="733879"/>
            <a:ext cx="8680173" cy="447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IN" sz="2400" b="1" dirty="0">
                <a:solidFill>
                  <a:srgbClr val="01ABA8"/>
                </a:solidFill>
                <a:latin typeface="Century Gothic" panose="020B0502020202020204" pitchFamily="34" charset="0"/>
              </a:rPr>
              <a:t>Leading companies in </a:t>
            </a:r>
            <a:r>
              <a:rPr lang="en-IN" sz="2400" b="1" dirty="0">
                <a:latin typeface="Century Gothic" panose="020B0502020202020204" pitchFamily="34" charset="0"/>
              </a:rPr>
              <a:t>the Menstrual Cups Market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A324C7B0-E4C0-45CA-B16E-F5E23AA04078}"/>
              </a:ext>
            </a:extLst>
          </p:cNvPr>
          <p:cNvSpPr/>
          <p:nvPr/>
        </p:nvSpPr>
        <p:spPr>
          <a:xfrm>
            <a:off x="457200" y="1447800"/>
            <a:ext cx="11144250" cy="5048250"/>
          </a:xfrm>
          <a:prstGeom prst="frame">
            <a:avLst>
              <a:gd name="adj1" fmla="val 2058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5CDDC6-B8C4-4182-9CFF-DEE76225D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4650"/>
            <a:ext cx="12192000" cy="39433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851B3A-7D15-4803-A672-F40A7CEDCEAF}"/>
              </a:ext>
            </a:extLst>
          </p:cNvPr>
          <p:cNvGrpSpPr/>
          <p:nvPr/>
        </p:nvGrpSpPr>
        <p:grpSpPr>
          <a:xfrm>
            <a:off x="2133600" y="2647949"/>
            <a:ext cx="8746428" cy="2984225"/>
            <a:chOff x="1107108" y="2724150"/>
            <a:chExt cx="8438161" cy="1314450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8C2A47B6-2244-4441-B81F-D536F6316AA0}"/>
                </a:ext>
              </a:extLst>
            </p:cNvPr>
            <p:cNvSpPr txBox="1">
              <a:spLocks/>
            </p:cNvSpPr>
            <p:nvPr/>
          </p:nvSpPr>
          <p:spPr>
            <a:xfrm>
              <a:off x="6041837" y="2724150"/>
              <a:ext cx="3503432" cy="131445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2000" dirty="0">
                  <a:latin typeface="Century Gothic" panose="020B0502020202020204" pitchFamily="34" charset="0"/>
                </a:rPr>
                <a:t>LOON LAB INC.	</a:t>
              </a:r>
            </a:p>
            <a:p>
              <a:r>
                <a:rPr lang="en-IN" sz="2000" dirty="0">
                  <a:latin typeface="Century Gothic" panose="020B0502020202020204" pitchFamily="34" charset="0"/>
                </a:rPr>
                <a:t>Lune Group Oy Ltd.</a:t>
              </a:r>
            </a:p>
            <a:p>
              <a:r>
                <a:rPr lang="en-IN" sz="2000" dirty="0">
                  <a:latin typeface="Century Gothic" panose="020B0502020202020204" pitchFamily="34" charset="0"/>
                </a:rPr>
                <a:t>Me Luna GmbH</a:t>
              </a:r>
            </a:p>
            <a:p>
              <a:r>
                <a:rPr lang="en-IN" sz="2000" dirty="0" err="1">
                  <a:latin typeface="Century Gothic" panose="020B0502020202020204" pitchFamily="34" charset="0"/>
                </a:rPr>
                <a:t>Mooncup</a:t>
              </a:r>
              <a:r>
                <a:rPr lang="en-IN" sz="2000" dirty="0">
                  <a:latin typeface="Century Gothic" panose="020B0502020202020204" pitchFamily="34" charset="0"/>
                </a:rPr>
                <a:t> Ltd.</a:t>
              </a:r>
            </a:p>
            <a:p>
              <a:r>
                <a:rPr lang="en-IN" sz="2000" dirty="0">
                  <a:latin typeface="Century Gothic" panose="020B0502020202020204" pitchFamily="34" charset="0"/>
                </a:rPr>
                <a:t>The Keeper Inc.</a:t>
              </a:r>
            </a:p>
            <a:p>
              <a:endParaRPr lang="en-IN" sz="2000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7BA66105-5DA2-4D53-ABE6-FB897A92A64C}"/>
                </a:ext>
              </a:extLst>
            </p:cNvPr>
            <p:cNvSpPr txBox="1">
              <a:spLocks/>
            </p:cNvSpPr>
            <p:nvPr/>
          </p:nvSpPr>
          <p:spPr>
            <a:xfrm>
              <a:off x="1107108" y="2724151"/>
              <a:ext cx="4204851" cy="118192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2000" dirty="0" err="1">
                  <a:latin typeface="Century Gothic" panose="020B0502020202020204" pitchFamily="34" charset="0"/>
                </a:rPr>
                <a:t>Anigan</a:t>
              </a:r>
              <a:r>
                <a:rPr lang="en-IN" sz="2000" dirty="0">
                  <a:latin typeface="Century Gothic" panose="020B0502020202020204" pitchFamily="34" charset="0"/>
                </a:rPr>
                <a:t> Inc.	</a:t>
              </a:r>
            </a:p>
            <a:p>
              <a:r>
                <a:rPr lang="en-IN" sz="2000" dirty="0">
                  <a:latin typeface="Century Gothic" panose="020B0502020202020204" pitchFamily="34" charset="0"/>
                </a:rPr>
                <a:t>Diva International Inc.	</a:t>
              </a:r>
            </a:p>
            <a:p>
              <a:r>
                <a:rPr lang="en-IN" sz="2000" dirty="0">
                  <a:latin typeface="Century Gothic" panose="020B0502020202020204" pitchFamily="34" charset="0"/>
                </a:rPr>
                <a:t>Earth Care Solutions		</a:t>
              </a:r>
            </a:p>
            <a:p>
              <a:r>
                <a:rPr lang="en-IN" sz="2000" dirty="0" err="1">
                  <a:latin typeface="Century Gothic" panose="020B0502020202020204" pitchFamily="34" charset="0"/>
                </a:rPr>
                <a:t>Merula</a:t>
              </a:r>
              <a:r>
                <a:rPr lang="en-IN" sz="2000" dirty="0">
                  <a:latin typeface="Century Gothic" panose="020B0502020202020204" pitchFamily="34" charset="0"/>
                </a:rPr>
                <a:t> GmbH</a:t>
              </a:r>
            </a:p>
            <a:p>
              <a:r>
                <a:rPr lang="en-IN" sz="2000" dirty="0" err="1">
                  <a:latin typeface="Century Gothic" panose="020B0502020202020204" pitchFamily="34" charset="0"/>
                </a:rPr>
                <a:t>Sckoon</a:t>
              </a:r>
              <a:r>
                <a:rPr lang="en-IN" sz="2000" dirty="0">
                  <a:latin typeface="Century Gothic" panose="020B0502020202020204" pitchFamily="34" charset="0"/>
                </a:rPr>
                <a:t> Inc.</a:t>
              </a:r>
            </a:p>
          </p:txBody>
        </p:sp>
      </p:grpSp>
      <p:pic>
        <p:nvPicPr>
          <p:cNvPr id="8" name="Graphic 7">
            <a:hlinkClick r:id="rId3"/>
            <a:extLst>
              <a:ext uri="{FF2B5EF4-FFF2-40B4-BE49-F238E27FC236}">
                <a16:creationId xmlns:a16="http://schemas.microsoft.com/office/drawing/2014/main" id="{60A056AD-DDD5-4A0B-92D6-4FE0756F4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851" y="6290138"/>
            <a:ext cx="1011599" cy="55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99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AD65610A-450C-4147-B524-8D2FAAF00BE3}"/>
              </a:ext>
            </a:extLst>
          </p:cNvPr>
          <p:cNvGrpSpPr/>
          <p:nvPr/>
        </p:nvGrpSpPr>
        <p:grpSpPr>
          <a:xfrm>
            <a:off x="-19050" y="-57150"/>
            <a:ext cx="12234459" cy="6955150"/>
            <a:chOff x="-19050" y="-57150"/>
            <a:chExt cx="12234459" cy="69551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1CD7ACE-5C8C-47DA-9620-18530E9CB6B8}"/>
                </a:ext>
              </a:extLst>
            </p:cNvPr>
            <p:cNvGrpSpPr/>
            <p:nvPr/>
          </p:nvGrpSpPr>
          <p:grpSpPr>
            <a:xfrm>
              <a:off x="-19050" y="-57150"/>
              <a:ext cx="12222329" cy="6955150"/>
              <a:chOff x="-20633" y="-38100"/>
              <a:chExt cx="12222329" cy="695515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1854DAF-7B00-4C0C-A3C4-4EDA63FD6327}"/>
                  </a:ext>
                </a:extLst>
              </p:cNvPr>
              <p:cNvSpPr/>
              <p:nvPr/>
            </p:nvSpPr>
            <p:spPr>
              <a:xfrm>
                <a:off x="4610100" y="3106070"/>
                <a:ext cx="7591596" cy="3765486"/>
              </a:xfrm>
              <a:prstGeom prst="rect">
                <a:avLst/>
              </a:prstGeom>
              <a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1">
                <a:extLst>
                  <a:ext uri="{FF2B5EF4-FFF2-40B4-BE49-F238E27FC236}">
                    <a16:creationId xmlns:a16="http://schemas.microsoft.com/office/drawing/2014/main" id="{D16C29E6-B879-44E3-AFBA-6CE7E19368FA}"/>
                  </a:ext>
                </a:extLst>
              </p:cNvPr>
              <p:cNvSpPr/>
              <p:nvPr/>
            </p:nvSpPr>
            <p:spPr>
              <a:xfrm>
                <a:off x="4629631" y="5943378"/>
                <a:ext cx="7572065" cy="973672"/>
              </a:xfrm>
              <a:prstGeom prst="rect">
                <a:avLst/>
              </a:prstGeom>
              <a:solidFill>
                <a:schemeClr val="bg1"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58">
                <a:extLst>
                  <a:ext uri="{FF2B5EF4-FFF2-40B4-BE49-F238E27FC236}">
                    <a16:creationId xmlns:a16="http://schemas.microsoft.com/office/drawing/2014/main" id="{02754CFE-4A5B-4E09-AB03-B5C8FF769883}"/>
                  </a:ext>
                </a:extLst>
              </p:cNvPr>
              <p:cNvSpPr/>
              <p:nvPr/>
            </p:nvSpPr>
            <p:spPr>
              <a:xfrm>
                <a:off x="0" y="-38100"/>
                <a:ext cx="12201696" cy="6858000"/>
              </a:xfrm>
              <a:custGeom>
                <a:avLst/>
                <a:gdLst>
                  <a:gd name="connsiteX0" fmla="*/ 0 w 5972345"/>
                  <a:gd name="connsiteY0" fmla="*/ 0 h 6858000"/>
                  <a:gd name="connsiteX1" fmla="*/ 5972345 w 5972345"/>
                  <a:gd name="connsiteY1" fmla="*/ 0 h 6858000"/>
                  <a:gd name="connsiteX2" fmla="*/ 5972345 w 5972345"/>
                  <a:gd name="connsiteY2" fmla="*/ 6858000 h 6858000"/>
                  <a:gd name="connsiteX3" fmla="*/ 0 w 5972345"/>
                  <a:gd name="connsiteY3" fmla="*/ 6858000 h 6858000"/>
                  <a:gd name="connsiteX4" fmla="*/ 0 w 5972345"/>
                  <a:gd name="connsiteY4" fmla="*/ 0 h 6858000"/>
                  <a:gd name="connsiteX0" fmla="*/ 1 w 5972346"/>
                  <a:gd name="connsiteY0" fmla="*/ 0 h 6858000"/>
                  <a:gd name="connsiteX1" fmla="*/ 5972346 w 5972346"/>
                  <a:gd name="connsiteY1" fmla="*/ 0 h 6858000"/>
                  <a:gd name="connsiteX2" fmla="*/ 5972346 w 5972346"/>
                  <a:gd name="connsiteY2" fmla="*/ 6858000 h 6858000"/>
                  <a:gd name="connsiteX3" fmla="*/ 1 w 5972346"/>
                  <a:gd name="connsiteY3" fmla="*/ 6858000 h 6858000"/>
                  <a:gd name="connsiteX4" fmla="*/ 0 w 5972346"/>
                  <a:gd name="connsiteY4" fmla="*/ 3429000 h 6858000"/>
                  <a:gd name="connsiteX5" fmla="*/ 1 w 5972346"/>
                  <a:gd name="connsiteY5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72346" h="6858000">
                    <a:moveTo>
                      <a:pt x="1" y="0"/>
                    </a:moveTo>
                    <a:lnTo>
                      <a:pt x="5972346" y="0"/>
                    </a:lnTo>
                    <a:lnTo>
                      <a:pt x="5972346" y="6858000"/>
                    </a:lnTo>
                    <a:lnTo>
                      <a:pt x="1" y="6858000"/>
                    </a:lnTo>
                    <a:cubicBezTo>
                      <a:pt x="1" y="5715000"/>
                      <a:pt x="0" y="4572000"/>
                      <a:pt x="0" y="3429000"/>
                    </a:cubicBezTo>
                    <a:cubicBezTo>
                      <a:pt x="0" y="2286000"/>
                      <a:pt x="1" y="1143000"/>
                      <a:pt x="1" y="0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0CD5F4F9-91A6-4A66-A13A-3D9D185F3A75}"/>
                  </a:ext>
                </a:extLst>
              </p:cNvPr>
              <p:cNvSpPr/>
              <p:nvPr/>
            </p:nvSpPr>
            <p:spPr>
              <a:xfrm>
                <a:off x="-20633" y="21299"/>
                <a:ext cx="6351270" cy="1523913"/>
              </a:xfrm>
              <a:custGeom>
                <a:avLst/>
                <a:gdLst>
                  <a:gd name="connsiteX0" fmla="*/ 0 w 6091578"/>
                  <a:gd name="connsiteY0" fmla="*/ 0 h 1877619"/>
                  <a:gd name="connsiteX1" fmla="*/ 6091578 w 6091578"/>
                  <a:gd name="connsiteY1" fmla="*/ 0 h 1877619"/>
                  <a:gd name="connsiteX2" fmla="*/ 6091578 w 6091578"/>
                  <a:gd name="connsiteY2" fmla="*/ 1877619 h 1877619"/>
                  <a:gd name="connsiteX3" fmla="*/ 0 w 6091578"/>
                  <a:gd name="connsiteY3" fmla="*/ 1877619 h 1877619"/>
                  <a:gd name="connsiteX4" fmla="*/ 0 w 6091578"/>
                  <a:gd name="connsiteY4" fmla="*/ 0 h 1877619"/>
                  <a:gd name="connsiteX0" fmla="*/ 0 w 6091578"/>
                  <a:gd name="connsiteY0" fmla="*/ 0 h 1877619"/>
                  <a:gd name="connsiteX1" fmla="*/ 6091578 w 6091578"/>
                  <a:gd name="connsiteY1" fmla="*/ 0 h 1877619"/>
                  <a:gd name="connsiteX2" fmla="*/ 4634253 w 6091578"/>
                  <a:gd name="connsiteY2" fmla="*/ 1877619 h 1877619"/>
                  <a:gd name="connsiteX3" fmla="*/ 0 w 6091578"/>
                  <a:gd name="connsiteY3" fmla="*/ 1877619 h 1877619"/>
                  <a:gd name="connsiteX4" fmla="*/ 0 w 6091578"/>
                  <a:gd name="connsiteY4" fmla="*/ 0 h 1877619"/>
                  <a:gd name="connsiteX0" fmla="*/ 0 w 6091578"/>
                  <a:gd name="connsiteY0" fmla="*/ 0 h 1877619"/>
                  <a:gd name="connsiteX1" fmla="*/ 6091578 w 6091578"/>
                  <a:gd name="connsiteY1" fmla="*/ 0 h 1877619"/>
                  <a:gd name="connsiteX2" fmla="*/ 4445452 w 6091578"/>
                  <a:gd name="connsiteY2" fmla="*/ 1877619 h 1877619"/>
                  <a:gd name="connsiteX3" fmla="*/ 0 w 6091578"/>
                  <a:gd name="connsiteY3" fmla="*/ 1877619 h 1877619"/>
                  <a:gd name="connsiteX4" fmla="*/ 0 w 6091578"/>
                  <a:gd name="connsiteY4" fmla="*/ 0 h 1877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1578" h="1877619">
                    <a:moveTo>
                      <a:pt x="0" y="0"/>
                    </a:moveTo>
                    <a:lnTo>
                      <a:pt x="6091578" y="0"/>
                    </a:lnTo>
                    <a:lnTo>
                      <a:pt x="4445452" y="1877619"/>
                    </a:lnTo>
                    <a:lnTo>
                      <a:pt x="0" y="18776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EBE3F5E0-853B-4B3E-A33D-CE455561C7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3389" y="243157"/>
                <a:ext cx="5155664" cy="840106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IN" sz="2800" dirty="0">
                    <a:latin typeface="Century Gothic" panose="020B0502020202020204" pitchFamily="34" charset="0"/>
                  </a:rPr>
                  <a:t>Some </a:t>
                </a:r>
                <a:r>
                  <a:rPr lang="en-IN" sz="2800" b="1" dirty="0">
                    <a:solidFill>
                      <a:srgbClr val="01ABA8"/>
                    </a:solidFill>
                    <a:latin typeface="Century Gothic" panose="020B0502020202020204" pitchFamily="34" charset="0"/>
                  </a:rPr>
                  <a:t>facts</a:t>
                </a:r>
                <a:r>
                  <a:rPr lang="en-IN" sz="2800" dirty="0">
                    <a:latin typeface="Century Gothic" panose="020B0502020202020204" pitchFamily="34" charset="0"/>
                  </a:rPr>
                  <a:t> about Technavio</a:t>
                </a: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039A2E5-E7EF-4DCA-8844-97BA8A6E0F42}"/>
                  </a:ext>
                </a:extLst>
              </p:cNvPr>
              <p:cNvGrpSpPr/>
              <p:nvPr/>
            </p:nvGrpSpPr>
            <p:grpSpPr>
              <a:xfrm>
                <a:off x="-1102" y="1538046"/>
                <a:ext cx="4610100" cy="5360288"/>
                <a:chOff x="0" y="1842494"/>
                <a:chExt cx="4610100" cy="5804372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9475C0C4-2E35-4D33-B676-3C39186F24B1}"/>
                    </a:ext>
                  </a:extLst>
                </p:cNvPr>
                <p:cNvSpPr/>
                <p:nvPr/>
              </p:nvSpPr>
              <p:spPr>
                <a:xfrm>
                  <a:off x="0" y="1842494"/>
                  <a:ext cx="4610100" cy="143410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E052395-DBAD-42D8-AA57-0077169F1B0D}"/>
                    </a:ext>
                  </a:extLst>
                </p:cNvPr>
                <p:cNvSpPr/>
                <p:nvPr/>
              </p:nvSpPr>
              <p:spPr>
                <a:xfrm>
                  <a:off x="0" y="3276600"/>
                  <a:ext cx="4610100" cy="143410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04F9406-BE16-4219-9B02-DF1C178B664C}"/>
                    </a:ext>
                  </a:extLst>
                </p:cNvPr>
                <p:cNvSpPr/>
                <p:nvPr/>
              </p:nvSpPr>
              <p:spPr>
                <a:xfrm>
                  <a:off x="0" y="4701595"/>
                  <a:ext cx="4610100" cy="14341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3B0F5D41-E139-4B21-8B9A-B5DFF2E52424}"/>
                    </a:ext>
                  </a:extLst>
                </p:cNvPr>
                <p:cNvSpPr/>
                <p:nvPr/>
              </p:nvSpPr>
              <p:spPr>
                <a:xfrm>
                  <a:off x="0" y="6135701"/>
                  <a:ext cx="4610100" cy="1511165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4A70FBE-E4C4-491E-B202-8E58FF8BD17E}"/>
                  </a:ext>
                </a:extLst>
              </p:cNvPr>
              <p:cNvSpPr/>
              <p:nvPr/>
            </p:nvSpPr>
            <p:spPr>
              <a:xfrm>
                <a:off x="1279420" y="1902668"/>
                <a:ext cx="2529024" cy="10100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4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10,000</a:t>
                </a:r>
                <a:r>
                  <a:rPr lang="en-US" sz="40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+</a:t>
                </a:r>
              </a:p>
              <a:p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Reports published</a:t>
                </a:r>
              </a:p>
              <a:p>
                <a:endParaRPr lang="en-US" dirty="0">
                  <a:latin typeface="Trebuchet MS" panose="020B0603020202020204" pitchFamily="34" charset="0"/>
                </a:endParaRPr>
              </a:p>
            </p:txBody>
          </p:sp>
          <p:grpSp>
            <p:nvGrpSpPr>
              <p:cNvPr id="10" name="Group 20">
                <a:extLst>
                  <a:ext uri="{FF2B5EF4-FFF2-40B4-BE49-F238E27FC236}">
                    <a16:creationId xmlns:a16="http://schemas.microsoft.com/office/drawing/2014/main" id="{EB20BA3A-58B2-46CF-A82C-1613EFF69FA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21251" y="1962138"/>
                <a:ext cx="566485" cy="658147"/>
                <a:chOff x="5510" y="341"/>
                <a:chExt cx="203" cy="221"/>
              </a:xfrm>
              <a:solidFill>
                <a:schemeClr val="bg2">
                  <a:lumMod val="50000"/>
                </a:schemeClr>
              </a:solidFill>
            </p:grpSpPr>
            <p:sp>
              <p:nvSpPr>
                <p:cNvPr id="34" name="Freeform 22">
                  <a:extLst>
                    <a:ext uri="{FF2B5EF4-FFF2-40B4-BE49-F238E27FC236}">
                      <a16:creationId xmlns:a16="http://schemas.microsoft.com/office/drawing/2014/main" id="{DA185E60-B805-4C03-8147-1F3D98522C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10" y="341"/>
                  <a:ext cx="167" cy="220"/>
                </a:xfrm>
                <a:custGeom>
                  <a:avLst/>
                  <a:gdLst>
                    <a:gd name="T0" fmla="*/ 193 w 2499"/>
                    <a:gd name="T1" fmla="*/ 0 h 3301"/>
                    <a:gd name="T2" fmla="*/ 1886 w 2499"/>
                    <a:gd name="T3" fmla="*/ 0 h 3301"/>
                    <a:gd name="T4" fmla="*/ 1904 w 2499"/>
                    <a:gd name="T5" fmla="*/ 3 h 3301"/>
                    <a:gd name="T6" fmla="*/ 1919 w 2499"/>
                    <a:gd name="T7" fmla="*/ 9 h 3301"/>
                    <a:gd name="T8" fmla="*/ 1932 w 2499"/>
                    <a:gd name="T9" fmla="*/ 19 h 3301"/>
                    <a:gd name="T10" fmla="*/ 2480 w 2499"/>
                    <a:gd name="T11" fmla="*/ 566 h 3301"/>
                    <a:gd name="T12" fmla="*/ 2490 w 2499"/>
                    <a:gd name="T13" fmla="*/ 579 h 3301"/>
                    <a:gd name="T14" fmla="*/ 2497 w 2499"/>
                    <a:gd name="T15" fmla="*/ 594 h 3301"/>
                    <a:gd name="T16" fmla="*/ 2499 w 2499"/>
                    <a:gd name="T17" fmla="*/ 612 h 3301"/>
                    <a:gd name="T18" fmla="*/ 2499 w 2499"/>
                    <a:gd name="T19" fmla="*/ 2198 h 3301"/>
                    <a:gd name="T20" fmla="*/ 2447 w 2499"/>
                    <a:gd name="T21" fmla="*/ 2181 h 3301"/>
                    <a:gd name="T22" fmla="*/ 2394 w 2499"/>
                    <a:gd name="T23" fmla="*/ 2169 h 3301"/>
                    <a:gd name="T24" fmla="*/ 2339 w 2499"/>
                    <a:gd name="T25" fmla="*/ 2160 h 3301"/>
                    <a:gd name="T26" fmla="*/ 2285 w 2499"/>
                    <a:gd name="T27" fmla="*/ 2156 h 3301"/>
                    <a:gd name="T28" fmla="*/ 2284 w 2499"/>
                    <a:gd name="T29" fmla="*/ 730 h 3301"/>
                    <a:gd name="T30" fmla="*/ 1861 w 2499"/>
                    <a:gd name="T31" fmla="*/ 730 h 3301"/>
                    <a:gd name="T32" fmla="*/ 1840 w 2499"/>
                    <a:gd name="T33" fmla="*/ 727 h 3301"/>
                    <a:gd name="T34" fmla="*/ 1821 w 2499"/>
                    <a:gd name="T35" fmla="*/ 718 h 3301"/>
                    <a:gd name="T36" fmla="*/ 1804 w 2499"/>
                    <a:gd name="T37" fmla="*/ 706 h 3301"/>
                    <a:gd name="T38" fmla="*/ 1791 w 2499"/>
                    <a:gd name="T39" fmla="*/ 690 h 3301"/>
                    <a:gd name="T40" fmla="*/ 1783 w 2499"/>
                    <a:gd name="T41" fmla="*/ 671 h 3301"/>
                    <a:gd name="T42" fmla="*/ 1781 w 2499"/>
                    <a:gd name="T43" fmla="*/ 650 h 3301"/>
                    <a:gd name="T44" fmla="*/ 1781 w 2499"/>
                    <a:gd name="T45" fmla="*/ 215 h 3301"/>
                    <a:gd name="T46" fmla="*/ 215 w 2499"/>
                    <a:gd name="T47" fmla="*/ 215 h 3301"/>
                    <a:gd name="T48" fmla="*/ 215 w 2499"/>
                    <a:gd name="T49" fmla="*/ 3087 h 3301"/>
                    <a:gd name="T50" fmla="*/ 1667 w 2499"/>
                    <a:gd name="T51" fmla="*/ 3087 h 3301"/>
                    <a:gd name="T52" fmla="*/ 1691 w 2499"/>
                    <a:gd name="T53" fmla="*/ 3134 h 3301"/>
                    <a:gd name="T54" fmla="*/ 1720 w 2499"/>
                    <a:gd name="T55" fmla="*/ 3180 h 3301"/>
                    <a:gd name="T56" fmla="*/ 1751 w 2499"/>
                    <a:gd name="T57" fmla="*/ 3223 h 3301"/>
                    <a:gd name="T58" fmla="*/ 1785 w 2499"/>
                    <a:gd name="T59" fmla="*/ 3263 h 3301"/>
                    <a:gd name="T60" fmla="*/ 1823 w 2499"/>
                    <a:gd name="T61" fmla="*/ 3301 h 3301"/>
                    <a:gd name="T62" fmla="*/ 193 w 2499"/>
                    <a:gd name="T63" fmla="*/ 3301 h 3301"/>
                    <a:gd name="T64" fmla="*/ 159 w 2499"/>
                    <a:gd name="T65" fmla="*/ 3298 h 3301"/>
                    <a:gd name="T66" fmla="*/ 126 w 2499"/>
                    <a:gd name="T67" fmla="*/ 3289 h 3301"/>
                    <a:gd name="T68" fmla="*/ 96 w 2499"/>
                    <a:gd name="T69" fmla="*/ 3275 h 3301"/>
                    <a:gd name="T70" fmla="*/ 69 w 2499"/>
                    <a:gd name="T71" fmla="*/ 3255 h 3301"/>
                    <a:gd name="T72" fmla="*/ 45 w 2499"/>
                    <a:gd name="T73" fmla="*/ 3232 h 3301"/>
                    <a:gd name="T74" fmla="*/ 26 w 2499"/>
                    <a:gd name="T75" fmla="*/ 3205 h 3301"/>
                    <a:gd name="T76" fmla="*/ 12 w 2499"/>
                    <a:gd name="T77" fmla="*/ 3176 h 3301"/>
                    <a:gd name="T78" fmla="*/ 3 w 2499"/>
                    <a:gd name="T79" fmla="*/ 3142 h 3301"/>
                    <a:gd name="T80" fmla="*/ 0 w 2499"/>
                    <a:gd name="T81" fmla="*/ 3108 h 3301"/>
                    <a:gd name="T82" fmla="*/ 0 w 2499"/>
                    <a:gd name="T83" fmla="*/ 193 h 3301"/>
                    <a:gd name="T84" fmla="*/ 3 w 2499"/>
                    <a:gd name="T85" fmla="*/ 158 h 3301"/>
                    <a:gd name="T86" fmla="*/ 12 w 2499"/>
                    <a:gd name="T87" fmla="*/ 126 h 3301"/>
                    <a:gd name="T88" fmla="*/ 26 w 2499"/>
                    <a:gd name="T89" fmla="*/ 96 h 3301"/>
                    <a:gd name="T90" fmla="*/ 45 w 2499"/>
                    <a:gd name="T91" fmla="*/ 69 h 3301"/>
                    <a:gd name="T92" fmla="*/ 69 w 2499"/>
                    <a:gd name="T93" fmla="*/ 45 h 3301"/>
                    <a:gd name="T94" fmla="*/ 96 w 2499"/>
                    <a:gd name="T95" fmla="*/ 26 h 3301"/>
                    <a:gd name="T96" fmla="*/ 126 w 2499"/>
                    <a:gd name="T97" fmla="*/ 12 h 3301"/>
                    <a:gd name="T98" fmla="*/ 159 w 2499"/>
                    <a:gd name="T99" fmla="*/ 3 h 3301"/>
                    <a:gd name="T100" fmla="*/ 193 w 2499"/>
                    <a:gd name="T101" fmla="*/ 0 h 3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499" h="3301">
                      <a:moveTo>
                        <a:pt x="193" y="0"/>
                      </a:moveTo>
                      <a:lnTo>
                        <a:pt x="1886" y="0"/>
                      </a:lnTo>
                      <a:lnTo>
                        <a:pt x="1904" y="3"/>
                      </a:lnTo>
                      <a:lnTo>
                        <a:pt x="1919" y="9"/>
                      </a:lnTo>
                      <a:lnTo>
                        <a:pt x="1932" y="19"/>
                      </a:lnTo>
                      <a:lnTo>
                        <a:pt x="2480" y="566"/>
                      </a:lnTo>
                      <a:lnTo>
                        <a:pt x="2490" y="579"/>
                      </a:lnTo>
                      <a:lnTo>
                        <a:pt x="2497" y="594"/>
                      </a:lnTo>
                      <a:lnTo>
                        <a:pt x="2499" y="612"/>
                      </a:lnTo>
                      <a:lnTo>
                        <a:pt x="2499" y="2198"/>
                      </a:lnTo>
                      <a:lnTo>
                        <a:pt x="2447" y="2181"/>
                      </a:lnTo>
                      <a:lnTo>
                        <a:pt x="2394" y="2169"/>
                      </a:lnTo>
                      <a:lnTo>
                        <a:pt x="2339" y="2160"/>
                      </a:lnTo>
                      <a:lnTo>
                        <a:pt x="2285" y="2156"/>
                      </a:lnTo>
                      <a:lnTo>
                        <a:pt x="2284" y="730"/>
                      </a:lnTo>
                      <a:lnTo>
                        <a:pt x="1861" y="730"/>
                      </a:lnTo>
                      <a:lnTo>
                        <a:pt x="1840" y="727"/>
                      </a:lnTo>
                      <a:lnTo>
                        <a:pt x="1821" y="718"/>
                      </a:lnTo>
                      <a:lnTo>
                        <a:pt x="1804" y="706"/>
                      </a:lnTo>
                      <a:lnTo>
                        <a:pt x="1791" y="690"/>
                      </a:lnTo>
                      <a:lnTo>
                        <a:pt x="1783" y="671"/>
                      </a:lnTo>
                      <a:lnTo>
                        <a:pt x="1781" y="650"/>
                      </a:lnTo>
                      <a:lnTo>
                        <a:pt x="1781" y="215"/>
                      </a:lnTo>
                      <a:lnTo>
                        <a:pt x="215" y="215"/>
                      </a:lnTo>
                      <a:lnTo>
                        <a:pt x="215" y="3087"/>
                      </a:lnTo>
                      <a:lnTo>
                        <a:pt x="1667" y="3087"/>
                      </a:lnTo>
                      <a:lnTo>
                        <a:pt x="1691" y="3134"/>
                      </a:lnTo>
                      <a:lnTo>
                        <a:pt x="1720" y="3180"/>
                      </a:lnTo>
                      <a:lnTo>
                        <a:pt x="1751" y="3223"/>
                      </a:lnTo>
                      <a:lnTo>
                        <a:pt x="1785" y="3263"/>
                      </a:lnTo>
                      <a:lnTo>
                        <a:pt x="1823" y="3301"/>
                      </a:lnTo>
                      <a:lnTo>
                        <a:pt x="193" y="3301"/>
                      </a:lnTo>
                      <a:lnTo>
                        <a:pt x="159" y="3298"/>
                      </a:lnTo>
                      <a:lnTo>
                        <a:pt x="126" y="3289"/>
                      </a:lnTo>
                      <a:lnTo>
                        <a:pt x="96" y="3275"/>
                      </a:lnTo>
                      <a:lnTo>
                        <a:pt x="69" y="3255"/>
                      </a:lnTo>
                      <a:lnTo>
                        <a:pt x="45" y="3232"/>
                      </a:lnTo>
                      <a:lnTo>
                        <a:pt x="26" y="3205"/>
                      </a:lnTo>
                      <a:lnTo>
                        <a:pt x="12" y="3176"/>
                      </a:lnTo>
                      <a:lnTo>
                        <a:pt x="3" y="3142"/>
                      </a:lnTo>
                      <a:lnTo>
                        <a:pt x="0" y="3108"/>
                      </a:lnTo>
                      <a:lnTo>
                        <a:pt x="0" y="193"/>
                      </a:lnTo>
                      <a:lnTo>
                        <a:pt x="3" y="158"/>
                      </a:lnTo>
                      <a:lnTo>
                        <a:pt x="12" y="126"/>
                      </a:lnTo>
                      <a:lnTo>
                        <a:pt x="26" y="96"/>
                      </a:lnTo>
                      <a:lnTo>
                        <a:pt x="45" y="69"/>
                      </a:lnTo>
                      <a:lnTo>
                        <a:pt x="69" y="45"/>
                      </a:lnTo>
                      <a:lnTo>
                        <a:pt x="96" y="26"/>
                      </a:lnTo>
                      <a:lnTo>
                        <a:pt x="126" y="12"/>
                      </a:lnTo>
                      <a:lnTo>
                        <a:pt x="159" y="3"/>
                      </a:lnTo>
                      <a:lnTo>
                        <a:pt x="19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  <p:sp>
              <p:nvSpPr>
                <p:cNvPr id="35" name="Freeform 23">
                  <a:extLst>
                    <a:ext uri="{FF2B5EF4-FFF2-40B4-BE49-F238E27FC236}">
                      <a16:creationId xmlns:a16="http://schemas.microsoft.com/office/drawing/2014/main" id="{041D4E73-559A-40B9-A36E-D5EB9CB0B0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28" y="489"/>
                  <a:ext cx="85" cy="73"/>
                </a:xfrm>
                <a:custGeom>
                  <a:avLst/>
                  <a:gdLst>
                    <a:gd name="T0" fmla="*/ 1036 w 1282"/>
                    <a:gd name="T1" fmla="*/ 131 h 1103"/>
                    <a:gd name="T2" fmla="*/ 1012 w 1282"/>
                    <a:gd name="T3" fmla="*/ 145 h 1103"/>
                    <a:gd name="T4" fmla="*/ 467 w 1282"/>
                    <a:gd name="T5" fmla="*/ 405 h 1103"/>
                    <a:gd name="T6" fmla="*/ 443 w 1282"/>
                    <a:gd name="T7" fmla="*/ 390 h 1103"/>
                    <a:gd name="T8" fmla="*/ 416 w 1282"/>
                    <a:gd name="T9" fmla="*/ 390 h 1103"/>
                    <a:gd name="T10" fmla="*/ 390 w 1282"/>
                    <a:gd name="T11" fmla="*/ 405 h 1103"/>
                    <a:gd name="T12" fmla="*/ 339 w 1282"/>
                    <a:gd name="T13" fmla="*/ 459 h 1103"/>
                    <a:gd name="T14" fmla="*/ 332 w 1282"/>
                    <a:gd name="T15" fmla="*/ 485 h 1103"/>
                    <a:gd name="T16" fmla="*/ 339 w 1282"/>
                    <a:gd name="T17" fmla="*/ 513 h 1103"/>
                    <a:gd name="T18" fmla="*/ 571 w 1282"/>
                    <a:gd name="T19" fmla="*/ 748 h 1103"/>
                    <a:gd name="T20" fmla="*/ 595 w 1282"/>
                    <a:gd name="T21" fmla="*/ 762 h 1103"/>
                    <a:gd name="T22" fmla="*/ 610 w 1282"/>
                    <a:gd name="T23" fmla="*/ 764 h 1103"/>
                    <a:gd name="T24" fmla="*/ 637 w 1282"/>
                    <a:gd name="T25" fmla="*/ 757 h 1103"/>
                    <a:gd name="T26" fmla="*/ 1132 w 1282"/>
                    <a:gd name="T27" fmla="*/ 265 h 1103"/>
                    <a:gd name="T28" fmla="*/ 1146 w 1282"/>
                    <a:gd name="T29" fmla="*/ 241 h 1103"/>
                    <a:gd name="T30" fmla="*/ 1146 w 1282"/>
                    <a:gd name="T31" fmla="*/ 213 h 1103"/>
                    <a:gd name="T32" fmla="*/ 1132 w 1282"/>
                    <a:gd name="T33" fmla="*/ 189 h 1103"/>
                    <a:gd name="T34" fmla="*/ 1078 w 1282"/>
                    <a:gd name="T35" fmla="*/ 136 h 1103"/>
                    <a:gd name="T36" fmla="*/ 1050 w 1282"/>
                    <a:gd name="T37" fmla="*/ 129 h 1103"/>
                    <a:gd name="T38" fmla="*/ 1072 w 1282"/>
                    <a:gd name="T39" fmla="*/ 2 h 1103"/>
                    <a:gd name="T40" fmla="*/ 1120 w 1282"/>
                    <a:gd name="T41" fmla="*/ 22 h 1103"/>
                    <a:gd name="T42" fmla="*/ 1241 w 1282"/>
                    <a:gd name="T43" fmla="*/ 140 h 1103"/>
                    <a:gd name="T44" fmla="*/ 1271 w 1282"/>
                    <a:gd name="T45" fmla="*/ 184 h 1103"/>
                    <a:gd name="T46" fmla="*/ 1282 w 1282"/>
                    <a:gd name="T47" fmla="*/ 235 h 1103"/>
                    <a:gd name="T48" fmla="*/ 1271 w 1282"/>
                    <a:gd name="T49" fmla="*/ 288 h 1103"/>
                    <a:gd name="T50" fmla="*/ 1241 w 1282"/>
                    <a:gd name="T51" fmla="*/ 331 h 1103"/>
                    <a:gd name="T52" fmla="*/ 1006 w 1282"/>
                    <a:gd name="T53" fmla="*/ 601 h 1103"/>
                    <a:gd name="T54" fmla="*/ 994 w 1282"/>
                    <a:gd name="T55" fmla="*/ 709 h 1103"/>
                    <a:gd name="T56" fmla="*/ 960 w 1282"/>
                    <a:gd name="T57" fmla="*/ 808 h 1103"/>
                    <a:gd name="T58" fmla="*/ 909 w 1282"/>
                    <a:gd name="T59" fmla="*/ 898 h 1103"/>
                    <a:gd name="T60" fmla="*/ 839 w 1282"/>
                    <a:gd name="T61" fmla="*/ 974 h 1103"/>
                    <a:gd name="T62" fmla="*/ 756 w 1282"/>
                    <a:gd name="T63" fmla="*/ 1034 h 1103"/>
                    <a:gd name="T64" fmla="*/ 661 w 1282"/>
                    <a:gd name="T65" fmla="*/ 1078 h 1103"/>
                    <a:gd name="T66" fmla="*/ 557 w 1282"/>
                    <a:gd name="T67" fmla="*/ 1100 h 1103"/>
                    <a:gd name="T68" fmla="*/ 448 w 1282"/>
                    <a:gd name="T69" fmla="*/ 1100 h 1103"/>
                    <a:gd name="T70" fmla="*/ 344 w 1282"/>
                    <a:gd name="T71" fmla="*/ 1078 h 1103"/>
                    <a:gd name="T72" fmla="*/ 249 w 1282"/>
                    <a:gd name="T73" fmla="*/ 1034 h 1103"/>
                    <a:gd name="T74" fmla="*/ 166 w 1282"/>
                    <a:gd name="T75" fmla="*/ 974 h 1103"/>
                    <a:gd name="T76" fmla="*/ 97 w 1282"/>
                    <a:gd name="T77" fmla="*/ 898 h 1103"/>
                    <a:gd name="T78" fmla="*/ 45 w 1282"/>
                    <a:gd name="T79" fmla="*/ 808 h 1103"/>
                    <a:gd name="T80" fmla="*/ 11 w 1282"/>
                    <a:gd name="T81" fmla="*/ 709 h 1103"/>
                    <a:gd name="T82" fmla="*/ 0 w 1282"/>
                    <a:gd name="T83" fmla="*/ 601 h 1103"/>
                    <a:gd name="T84" fmla="*/ 11 w 1282"/>
                    <a:gd name="T85" fmla="*/ 493 h 1103"/>
                    <a:gd name="T86" fmla="*/ 45 w 1282"/>
                    <a:gd name="T87" fmla="*/ 394 h 1103"/>
                    <a:gd name="T88" fmla="*/ 97 w 1282"/>
                    <a:gd name="T89" fmla="*/ 305 h 1103"/>
                    <a:gd name="T90" fmla="*/ 166 w 1282"/>
                    <a:gd name="T91" fmla="*/ 229 h 1103"/>
                    <a:gd name="T92" fmla="*/ 249 w 1282"/>
                    <a:gd name="T93" fmla="*/ 167 h 1103"/>
                    <a:gd name="T94" fmla="*/ 344 w 1282"/>
                    <a:gd name="T95" fmla="*/ 125 h 1103"/>
                    <a:gd name="T96" fmla="*/ 448 w 1282"/>
                    <a:gd name="T97" fmla="*/ 102 h 1103"/>
                    <a:gd name="T98" fmla="*/ 556 w 1282"/>
                    <a:gd name="T99" fmla="*/ 102 h 1103"/>
                    <a:gd name="T100" fmla="*/ 659 w 1282"/>
                    <a:gd name="T101" fmla="*/ 124 h 1103"/>
                    <a:gd name="T102" fmla="*/ 752 w 1282"/>
                    <a:gd name="T103" fmla="*/ 165 h 1103"/>
                    <a:gd name="T104" fmla="*/ 949 w 1282"/>
                    <a:gd name="T105" fmla="*/ 39 h 1103"/>
                    <a:gd name="T106" fmla="*/ 994 w 1282"/>
                    <a:gd name="T107" fmla="*/ 10 h 1103"/>
                    <a:gd name="T108" fmla="*/ 1045 w 1282"/>
                    <a:gd name="T109" fmla="*/ 0 h 1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82" h="1103">
                      <a:moveTo>
                        <a:pt x="1050" y="129"/>
                      </a:moveTo>
                      <a:lnTo>
                        <a:pt x="1036" y="131"/>
                      </a:lnTo>
                      <a:lnTo>
                        <a:pt x="1023" y="136"/>
                      </a:lnTo>
                      <a:lnTo>
                        <a:pt x="1012" y="145"/>
                      </a:lnTo>
                      <a:lnTo>
                        <a:pt x="610" y="546"/>
                      </a:lnTo>
                      <a:lnTo>
                        <a:pt x="467" y="405"/>
                      </a:lnTo>
                      <a:lnTo>
                        <a:pt x="456" y="396"/>
                      </a:lnTo>
                      <a:lnTo>
                        <a:pt x="443" y="390"/>
                      </a:lnTo>
                      <a:lnTo>
                        <a:pt x="429" y="388"/>
                      </a:lnTo>
                      <a:lnTo>
                        <a:pt x="416" y="390"/>
                      </a:lnTo>
                      <a:lnTo>
                        <a:pt x="402" y="396"/>
                      </a:lnTo>
                      <a:lnTo>
                        <a:pt x="390" y="405"/>
                      </a:lnTo>
                      <a:lnTo>
                        <a:pt x="348" y="447"/>
                      </a:lnTo>
                      <a:lnTo>
                        <a:pt x="339" y="459"/>
                      </a:lnTo>
                      <a:lnTo>
                        <a:pt x="334" y="472"/>
                      </a:lnTo>
                      <a:lnTo>
                        <a:pt x="332" y="485"/>
                      </a:lnTo>
                      <a:lnTo>
                        <a:pt x="334" y="499"/>
                      </a:lnTo>
                      <a:lnTo>
                        <a:pt x="339" y="513"/>
                      </a:lnTo>
                      <a:lnTo>
                        <a:pt x="348" y="524"/>
                      </a:lnTo>
                      <a:lnTo>
                        <a:pt x="571" y="748"/>
                      </a:lnTo>
                      <a:lnTo>
                        <a:pt x="583" y="757"/>
                      </a:lnTo>
                      <a:lnTo>
                        <a:pt x="595" y="762"/>
                      </a:lnTo>
                      <a:lnTo>
                        <a:pt x="610" y="764"/>
                      </a:lnTo>
                      <a:lnTo>
                        <a:pt x="610" y="764"/>
                      </a:lnTo>
                      <a:lnTo>
                        <a:pt x="624" y="762"/>
                      </a:lnTo>
                      <a:lnTo>
                        <a:pt x="637" y="757"/>
                      </a:lnTo>
                      <a:lnTo>
                        <a:pt x="648" y="748"/>
                      </a:lnTo>
                      <a:lnTo>
                        <a:pt x="1132" y="265"/>
                      </a:lnTo>
                      <a:lnTo>
                        <a:pt x="1141" y="254"/>
                      </a:lnTo>
                      <a:lnTo>
                        <a:pt x="1146" y="241"/>
                      </a:lnTo>
                      <a:lnTo>
                        <a:pt x="1148" y="227"/>
                      </a:lnTo>
                      <a:lnTo>
                        <a:pt x="1146" y="213"/>
                      </a:lnTo>
                      <a:lnTo>
                        <a:pt x="1141" y="201"/>
                      </a:lnTo>
                      <a:lnTo>
                        <a:pt x="1132" y="189"/>
                      </a:lnTo>
                      <a:lnTo>
                        <a:pt x="1089" y="145"/>
                      </a:lnTo>
                      <a:lnTo>
                        <a:pt x="1078" y="136"/>
                      </a:lnTo>
                      <a:lnTo>
                        <a:pt x="1065" y="131"/>
                      </a:lnTo>
                      <a:lnTo>
                        <a:pt x="1050" y="129"/>
                      </a:lnTo>
                      <a:close/>
                      <a:moveTo>
                        <a:pt x="1045" y="0"/>
                      </a:moveTo>
                      <a:lnTo>
                        <a:pt x="1072" y="2"/>
                      </a:lnTo>
                      <a:lnTo>
                        <a:pt x="1097" y="10"/>
                      </a:lnTo>
                      <a:lnTo>
                        <a:pt x="1120" y="22"/>
                      </a:lnTo>
                      <a:lnTo>
                        <a:pt x="1140" y="39"/>
                      </a:lnTo>
                      <a:lnTo>
                        <a:pt x="1241" y="140"/>
                      </a:lnTo>
                      <a:lnTo>
                        <a:pt x="1259" y="160"/>
                      </a:lnTo>
                      <a:lnTo>
                        <a:pt x="1271" y="184"/>
                      </a:lnTo>
                      <a:lnTo>
                        <a:pt x="1279" y="209"/>
                      </a:lnTo>
                      <a:lnTo>
                        <a:pt x="1282" y="235"/>
                      </a:lnTo>
                      <a:lnTo>
                        <a:pt x="1279" y="262"/>
                      </a:lnTo>
                      <a:lnTo>
                        <a:pt x="1271" y="288"/>
                      </a:lnTo>
                      <a:lnTo>
                        <a:pt x="1259" y="310"/>
                      </a:lnTo>
                      <a:lnTo>
                        <a:pt x="1241" y="331"/>
                      </a:lnTo>
                      <a:lnTo>
                        <a:pt x="1004" y="568"/>
                      </a:lnTo>
                      <a:lnTo>
                        <a:pt x="1006" y="601"/>
                      </a:lnTo>
                      <a:lnTo>
                        <a:pt x="1003" y="656"/>
                      </a:lnTo>
                      <a:lnTo>
                        <a:pt x="994" y="709"/>
                      </a:lnTo>
                      <a:lnTo>
                        <a:pt x="980" y="760"/>
                      </a:lnTo>
                      <a:lnTo>
                        <a:pt x="960" y="808"/>
                      </a:lnTo>
                      <a:lnTo>
                        <a:pt x="937" y="855"/>
                      </a:lnTo>
                      <a:lnTo>
                        <a:pt x="909" y="898"/>
                      </a:lnTo>
                      <a:lnTo>
                        <a:pt x="876" y="937"/>
                      </a:lnTo>
                      <a:lnTo>
                        <a:pt x="839" y="974"/>
                      </a:lnTo>
                      <a:lnTo>
                        <a:pt x="800" y="1006"/>
                      </a:lnTo>
                      <a:lnTo>
                        <a:pt x="756" y="1034"/>
                      </a:lnTo>
                      <a:lnTo>
                        <a:pt x="711" y="1059"/>
                      </a:lnTo>
                      <a:lnTo>
                        <a:pt x="661" y="1078"/>
                      </a:lnTo>
                      <a:lnTo>
                        <a:pt x="611" y="1092"/>
                      </a:lnTo>
                      <a:lnTo>
                        <a:pt x="557" y="1100"/>
                      </a:lnTo>
                      <a:lnTo>
                        <a:pt x="502" y="1103"/>
                      </a:lnTo>
                      <a:lnTo>
                        <a:pt x="448" y="1100"/>
                      </a:lnTo>
                      <a:lnTo>
                        <a:pt x="395" y="1092"/>
                      </a:lnTo>
                      <a:lnTo>
                        <a:pt x="344" y="1078"/>
                      </a:lnTo>
                      <a:lnTo>
                        <a:pt x="295" y="1059"/>
                      </a:lnTo>
                      <a:lnTo>
                        <a:pt x="249" y="1034"/>
                      </a:lnTo>
                      <a:lnTo>
                        <a:pt x="205" y="1006"/>
                      </a:lnTo>
                      <a:lnTo>
                        <a:pt x="166" y="974"/>
                      </a:lnTo>
                      <a:lnTo>
                        <a:pt x="129" y="937"/>
                      </a:lnTo>
                      <a:lnTo>
                        <a:pt x="97" y="898"/>
                      </a:lnTo>
                      <a:lnTo>
                        <a:pt x="69" y="855"/>
                      </a:lnTo>
                      <a:lnTo>
                        <a:pt x="45" y="808"/>
                      </a:lnTo>
                      <a:lnTo>
                        <a:pt x="25" y="760"/>
                      </a:lnTo>
                      <a:lnTo>
                        <a:pt x="11" y="709"/>
                      </a:lnTo>
                      <a:lnTo>
                        <a:pt x="3" y="656"/>
                      </a:lnTo>
                      <a:lnTo>
                        <a:pt x="0" y="601"/>
                      </a:lnTo>
                      <a:lnTo>
                        <a:pt x="3" y="547"/>
                      </a:lnTo>
                      <a:lnTo>
                        <a:pt x="11" y="493"/>
                      </a:lnTo>
                      <a:lnTo>
                        <a:pt x="25" y="443"/>
                      </a:lnTo>
                      <a:lnTo>
                        <a:pt x="45" y="394"/>
                      </a:lnTo>
                      <a:lnTo>
                        <a:pt x="69" y="348"/>
                      </a:lnTo>
                      <a:lnTo>
                        <a:pt x="97" y="305"/>
                      </a:lnTo>
                      <a:lnTo>
                        <a:pt x="129" y="265"/>
                      </a:lnTo>
                      <a:lnTo>
                        <a:pt x="166" y="229"/>
                      </a:lnTo>
                      <a:lnTo>
                        <a:pt x="205" y="196"/>
                      </a:lnTo>
                      <a:lnTo>
                        <a:pt x="249" y="167"/>
                      </a:lnTo>
                      <a:lnTo>
                        <a:pt x="295" y="144"/>
                      </a:lnTo>
                      <a:lnTo>
                        <a:pt x="344" y="125"/>
                      </a:lnTo>
                      <a:lnTo>
                        <a:pt x="395" y="111"/>
                      </a:lnTo>
                      <a:lnTo>
                        <a:pt x="448" y="102"/>
                      </a:lnTo>
                      <a:lnTo>
                        <a:pt x="502" y="99"/>
                      </a:lnTo>
                      <a:lnTo>
                        <a:pt x="556" y="102"/>
                      </a:lnTo>
                      <a:lnTo>
                        <a:pt x="609" y="111"/>
                      </a:lnTo>
                      <a:lnTo>
                        <a:pt x="659" y="124"/>
                      </a:lnTo>
                      <a:lnTo>
                        <a:pt x="707" y="142"/>
                      </a:lnTo>
                      <a:lnTo>
                        <a:pt x="752" y="165"/>
                      </a:lnTo>
                      <a:lnTo>
                        <a:pt x="796" y="193"/>
                      </a:lnTo>
                      <a:lnTo>
                        <a:pt x="949" y="39"/>
                      </a:lnTo>
                      <a:lnTo>
                        <a:pt x="971" y="22"/>
                      </a:lnTo>
                      <a:lnTo>
                        <a:pt x="994" y="10"/>
                      </a:lnTo>
                      <a:lnTo>
                        <a:pt x="1019" y="2"/>
                      </a:lnTo>
                      <a:lnTo>
                        <a:pt x="104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  <p:sp>
              <p:nvSpPr>
                <p:cNvPr id="36" name="Freeform 24">
                  <a:extLst>
                    <a:ext uri="{FF2B5EF4-FFF2-40B4-BE49-F238E27FC236}">
                      <a16:creationId xmlns:a16="http://schemas.microsoft.com/office/drawing/2014/main" id="{4A668A10-73A0-4F43-8589-E02AD6647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7" y="374"/>
                  <a:ext cx="64" cy="64"/>
                </a:xfrm>
                <a:custGeom>
                  <a:avLst/>
                  <a:gdLst>
                    <a:gd name="T0" fmla="*/ 502 w 961"/>
                    <a:gd name="T1" fmla="*/ 0 h 959"/>
                    <a:gd name="T2" fmla="*/ 550 w 961"/>
                    <a:gd name="T3" fmla="*/ 6 h 959"/>
                    <a:gd name="T4" fmla="*/ 598 w 961"/>
                    <a:gd name="T5" fmla="*/ 15 h 959"/>
                    <a:gd name="T6" fmla="*/ 495 w 961"/>
                    <a:gd name="T7" fmla="*/ 466 h 959"/>
                    <a:gd name="T8" fmla="*/ 946 w 961"/>
                    <a:gd name="T9" fmla="*/ 363 h 959"/>
                    <a:gd name="T10" fmla="*/ 956 w 961"/>
                    <a:gd name="T11" fmla="*/ 410 h 959"/>
                    <a:gd name="T12" fmla="*/ 961 w 961"/>
                    <a:gd name="T13" fmla="*/ 459 h 959"/>
                    <a:gd name="T14" fmla="*/ 961 w 961"/>
                    <a:gd name="T15" fmla="*/ 507 h 959"/>
                    <a:gd name="T16" fmla="*/ 955 w 961"/>
                    <a:gd name="T17" fmla="*/ 555 h 959"/>
                    <a:gd name="T18" fmla="*/ 944 w 961"/>
                    <a:gd name="T19" fmla="*/ 604 h 959"/>
                    <a:gd name="T20" fmla="*/ 929 w 961"/>
                    <a:gd name="T21" fmla="*/ 650 h 959"/>
                    <a:gd name="T22" fmla="*/ 910 w 961"/>
                    <a:gd name="T23" fmla="*/ 696 h 959"/>
                    <a:gd name="T24" fmla="*/ 885 w 961"/>
                    <a:gd name="T25" fmla="*/ 739 h 959"/>
                    <a:gd name="T26" fmla="*/ 856 w 961"/>
                    <a:gd name="T27" fmla="*/ 781 h 959"/>
                    <a:gd name="T28" fmla="*/ 820 w 961"/>
                    <a:gd name="T29" fmla="*/ 819 h 959"/>
                    <a:gd name="T30" fmla="*/ 784 w 961"/>
                    <a:gd name="T31" fmla="*/ 852 h 959"/>
                    <a:gd name="T32" fmla="*/ 745 w 961"/>
                    <a:gd name="T33" fmla="*/ 880 h 959"/>
                    <a:gd name="T34" fmla="*/ 704 w 961"/>
                    <a:gd name="T35" fmla="*/ 905 h 959"/>
                    <a:gd name="T36" fmla="*/ 661 w 961"/>
                    <a:gd name="T37" fmla="*/ 924 h 959"/>
                    <a:gd name="T38" fmla="*/ 617 w 961"/>
                    <a:gd name="T39" fmla="*/ 940 h 959"/>
                    <a:gd name="T40" fmla="*/ 572 w 961"/>
                    <a:gd name="T41" fmla="*/ 950 h 959"/>
                    <a:gd name="T42" fmla="*/ 527 w 961"/>
                    <a:gd name="T43" fmla="*/ 957 h 959"/>
                    <a:gd name="T44" fmla="*/ 480 w 961"/>
                    <a:gd name="T45" fmla="*/ 959 h 959"/>
                    <a:gd name="T46" fmla="*/ 435 w 961"/>
                    <a:gd name="T47" fmla="*/ 957 h 959"/>
                    <a:gd name="T48" fmla="*/ 388 w 961"/>
                    <a:gd name="T49" fmla="*/ 950 h 959"/>
                    <a:gd name="T50" fmla="*/ 344 w 961"/>
                    <a:gd name="T51" fmla="*/ 940 h 959"/>
                    <a:gd name="T52" fmla="*/ 300 w 961"/>
                    <a:gd name="T53" fmla="*/ 924 h 959"/>
                    <a:gd name="T54" fmla="*/ 257 w 961"/>
                    <a:gd name="T55" fmla="*/ 905 h 959"/>
                    <a:gd name="T56" fmla="*/ 217 w 961"/>
                    <a:gd name="T57" fmla="*/ 880 h 959"/>
                    <a:gd name="T58" fmla="*/ 177 w 961"/>
                    <a:gd name="T59" fmla="*/ 852 h 959"/>
                    <a:gd name="T60" fmla="*/ 141 w 961"/>
                    <a:gd name="T61" fmla="*/ 819 h 959"/>
                    <a:gd name="T62" fmla="*/ 107 w 961"/>
                    <a:gd name="T63" fmla="*/ 783 h 959"/>
                    <a:gd name="T64" fmla="*/ 79 w 961"/>
                    <a:gd name="T65" fmla="*/ 743 h 959"/>
                    <a:gd name="T66" fmla="*/ 55 w 961"/>
                    <a:gd name="T67" fmla="*/ 703 h 959"/>
                    <a:gd name="T68" fmla="*/ 36 w 961"/>
                    <a:gd name="T69" fmla="*/ 660 h 959"/>
                    <a:gd name="T70" fmla="*/ 20 w 961"/>
                    <a:gd name="T71" fmla="*/ 616 h 959"/>
                    <a:gd name="T72" fmla="*/ 9 w 961"/>
                    <a:gd name="T73" fmla="*/ 572 h 959"/>
                    <a:gd name="T74" fmla="*/ 2 w 961"/>
                    <a:gd name="T75" fmla="*/ 525 h 959"/>
                    <a:gd name="T76" fmla="*/ 0 w 961"/>
                    <a:gd name="T77" fmla="*/ 480 h 959"/>
                    <a:gd name="T78" fmla="*/ 2 w 961"/>
                    <a:gd name="T79" fmla="*/ 433 h 959"/>
                    <a:gd name="T80" fmla="*/ 9 w 961"/>
                    <a:gd name="T81" fmla="*/ 388 h 959"/>
                    <a:gd name="T82" fmla="*/ 20 w 961"/>
                    <a:gd name="T83" fmla="*/ 344 h 959"/>
                    <a:gd name="T84" fmla="*/ 36 w 961"/>
                    <a:gd name="T85" fmla="*/ 299 h 959"/>
                    <a:gd name="T86" fmla="*/ 55 w 961"/>
                    <a:gd name="T87" fmla="*/ 257 h 959"/>
                    <a:gd name="T88" fmla="*/ 79 w 961"/>
                    <a:gd name="T89" fmla="*/ 215 h 959"/>
                    <a:gd name="T90" fmla="*/ 107 w 961"/>
                    <a:gd name="T91" fmla="*/ 177 h 959"/>
                    <a:gd name="T92" fmla="*/ 141 w 961"/>
                    <a:gd name="T93" fmla="*/ 141 h 959"/>
                    <a:gd name="T94" fmla="*/ 179 w 961"/>
                    <a:gd name="T95" fmla="*/ 105 h 959"/>
                    <a:gd name="T96" fmla="*/ 221 w 961"/>
                    <a:gd name="T97" fmla="*/ 76 h 959"/>
                    <a:gd name="T98" fmla="*/ 264 w 961"/>
                    <a:gd name="T99" fmla="*/ 51 h 959"/>
                    <a:gd name="T100" fmla="*/ 310 w 961"/>
                    <a:gd name="T101" fmla="*/ 32 h 959"/>
                    <a:gd name="T102" fmla="*/ 356 w 961"/>
                    <a:gd name="T103" fmla="*/ 17 h 959"/>
                    <a:gd name="T104" fmla="*/ 405 w 961"/>
                    <a:gd name="T105" fmla="*/ 7 h 959"/>
                    <a:gd name="T106" fmla="*/ 453 w 961"/>
                    <a:gd name="T107" fmla="*/ 0 h 959"/>
                    <a:gd name="T108" fmla="*/ 502 w 961"/>
                    <a:gd name="T109" fmla="*/ 0 h 9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61" h="959">
                      <a:moveTo>
                        <a:pt x="502" y="0"/>
                      </a:moveTo>
                      <a:lnTo>
                        <a:pt x="550" y="6"/>
                      </a:lnTo>
                      <a:lnTo>
                        <a:pt x="598" y="15"/>
                      </a:lnTo>
                      <a:lnTo>
                        <a:pt x="495" y="466"/>
                      </a:lnTo>
                      <a:lnTo>
                        <a:pt x="946" y="363"/>
                      </a:lnTo>
                      <a:lnTo>
                        <a:pt x="956" y="410"/>
                      </a:lnTo>
                      <a:lnTo>
                        <a:pt x="961" y="459"/>
                      </a:lnTo>
                      <a:lnTo>
                        <a:pt x="961" y="507"/>
                      </a:lnTo>
                      <a:lnTo>
                        <a:pt x="955" y="555"/>
                      </a:lnTo>
                      <a:lnTo>
                        <a:pt x="944" y="604"/>
                      </a:lnTo>
                      <a:lnTo>
                        <a:pt x="929" y="650"/>
                      </a:lnTo>
                      <a:lnTo>
                        <a:pt x="910" y="696"/>
                      </a:lnTo>
                      <a:lnTo>
                        <a:pt x="885" y="739"/>
                      </a:lnTo>
                      <a:lnTo>
                        <a:pt x="856" y="781"/>
                      </a:lnTo>
                      <a:lnTo>
                        <a:pt x="820" y="819"/>
                      </a:lnTo>
                      <a:lnTo>
                        <a:pt x="784" y="852"/>
                      </a:lnTo>
                      <a:lnTo>
                        <a:pt x="745" y="880"/>
                      </a:lnTo>
                      <a:lnTo>
                        <a:pt x="704" y="905"/>
                      </a:lnTo>
                      <a:lnTo>
                        <a:pt x="661" y="924"/>
                      </a:lnTo>
                      <a:lnTo>
                        <a:pt x="617" y="940"/>
                      </a:lnTo>
                      <a:lnTo>
                        <a:pt x="572" y="950"/>
                      </a:lnTo>
                      <a:lnTo>
                        <a:pt x="527" y="957"/>
                      </a:lnTo>
                      <a:lnTo>
                        <a:pt x="480" y="959"/>
                      </a:lnTo>
                      <a:lnTo>
                        <a:pt x="435" y="957"/>
                      </a:lnTo>
                      <a:lnTo>
                        <a:pt x="388" y="950"/>
                      </a:lnTo>
                      <a:lnTo>
                        <a:pt x="344" y="940"/>
                      </a:lnTo>
                      <a:lnTo>
                        <a:pt x="300" y="924"/>
                      </a:lnTo>
                      <a:lnTo>
                        <a:pt x="257" y="905"/>
                      </a:lnTo>
                      <a:lnTo>
                        <a:pt x="217" y="880"/>
                      </a:lnTo>
                      <a:lnTo>
                        <a:pt x="177" y="852"/>
                      </a:lnTo>
                      <a:lnTo>
                        <a:pt x="141" y="819"/>
                      </a:lnTo>
                      <a:lnTo>
                        <a:pt x="107" y="783"/>
                      </a:lnTo>
                      <a:lnTo>
                        <a:pt x="79" y="743"/>
                      </a:lnTo>
                      <a:lnTo>
                        <a:pt x="55" y="703"/>
                      </a:lnTo>
                      <a:lnTo>
                        <a:pt x="36" y="660"/>
                      </a:lnTo>
                      <a:lnTo>
                        <a:pt x="20" y="616"/>
                      </a:lnTo>
                      <a:lnTo>
                        <a:pt x="9" y="572"/>
                      </a:lnTo>
                      <a:lnTo>
                        <a:pt x="2" y="525"/>
                      </a:lnTo>
                      <a:lnTo>
                        <a:pt x="0" y="480"/>
                      </a:lnTo>
                      <a:lnTo>
                        <a:pt x="2" y="433"/>
                      </a:lnTo>
                      <a:lnTo>
                        <a:pt x="9" y="388"/>
                      </a:lnTo>
                      <a:lnTo>
                        <a:pt x="20" y="344"/>
                      </a:lnTo>
                      <a:lnTo>
                        <a:pt x="36" y="299"/>
                      </a:lnTo>
                      <a:lnTo>
                        <a:pt x="55" y="257"/>
                      </a:lnTo>
                      <a:lnTo>
                        <a:pt x="79" y="215"/>
                      </a:lnTo>
                      <a:lnTo>
                        <a:pt x="107" y="177"/>
                      </a:lnTo>
                      <a:lnTo>
                        <a:pt x="141" y="141"/>
                      </a:lnTo>
                      <a:lnTo>
                        <a:pt x="179" y="105"/>
                      </a:lnTo>
                      <a:lnTo>
                        <a:pt x="221" y="76"/>
                      </a:lnTo>
                      <a:lnTo>
                        <a:pt x="264" y="51"/>
                      </a:lnTo>
                      <a:lnTo>
                        <a:pt x="310" y="32"/>
                      </a:lnTo>
                      <a:lnTo>
                        <a:pt x="356" y="17"/>
                      </a:lnTo>
                      <a:lnTo>
                        <a:pt x="405" y="7"/>
                      </a:lnTo>
                      <a:lnTo>
                        <a:pt x="453" y="0"/>
                      </a:lnTo>
                      <a:lnTo>
                        <a:pt x="50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 dirty="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  <p:sp>
              <p:nvSpPr>
                <p:cNvPr id="37" name="Freeform 25">
                  <a:extLst>
                    <a:ext uri="{FF2B5EF4-FFF2-40B4-BE49-F238E27FC236}">
                      <a16:creationId xmlns:a16="http://schemas.microsoft.com/office/drawing/2014/main" id="{611C947E-1289-4F4B-84C8-5F4176B701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8" y="366"/>
                  <a:ext cx="30" cy="30"/>
                </a:xfrm>
                <a:custGeom>
                  <a:avLst/>
                  <a:gdLst>
                    <a:gd name="T0" fmla="*/ 103 w 452"/>
                    <a:gd name="T1" fmla="*/ 0 h 451"/>
                    <a:gd name="T2" fmla="*/ 144 w 452"/>
                    <a:gd name="T3" fmla="*/ 13 h 451"/>
                    <a:gd name="T4" fmla="*/ 183 w 452"/>
                    <a:gd name="T5" fmla="*/ 28 h 451"/>
                    <a:gd name="T6" fmla="*/ 221 w 452"/>
                    <a:gd name="T7" fmla="*/ 47 h 451"/>
                    <a:gd name="T8" fmla="*/ 258 w 452"/>
                    <a:gd name="T9" fmla="*/ 70 h 451"/>
                    <a:gd name="T10" fmla="*/ 293 w 452"/>
                    <a:gd name="T11" fmla="*/ 96 h 451"/>
                    <a:gd name="T12" fmla="*/ 326 w 452"/>
                    <a:gd name="T13" fmla="*/ 127 h 451"/>
                    <a:gd name="T14" fmla="*/ 356 w 452"/>
                    <a:gd name="T15" fmla="*/ 159 h 451"/>
                    <a:gd name="T16" fmla="*/ 382 w 452"/>
                    <a:gd name="T17" fmla="*/ 194 h 451"/>
                    <a:gd name="T18" fmla="*/ 405 w 452"/>
                    <a:gd name="T19" fmla="*/ 231 h 451"/>
                    <a:gd name="T20" fmla="*/ 425 w 452"/>
                    <a:gd name="T21" fmla="*/ 269 h 451"/>
                    <a:gd name="T22" fmla="*/ 440 w 452"/>
                    <a:gd name="T23" fmla="*/ 308 h 451"/>
                    <a:gd name="T24" fmla="*/ 452 w 452"/>
                    <a:gd name="T25" fmla="*/ 349 h 451"/>
                    <a:gd name="T26" fmla="*/ 0 w 452"/>
                    <a:gd name="T27" fmla="*/ 451 h 451"/>
                    <a:gd name="T28" fmla="*/ 103 w 452"/>
                    <a:gd name="T29" fmla="*/ 0 h 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52" h="451">
                      <a:moveTo>
                        <a:pt x="103" y="0"/>
                      </a:moveTo>
                      <a:lnTo>
                        <a:pt x="144" y="13"/>
                      </a:lnTo>
                      <a:lnTo>
                        <a:pt x="183" y="28"/>
                      </a:lnTo>
                      <a:lnTo>
                        <a:pt x="221" y="47"/>
                      </a:lnTo>
                      <a:lnTo>
                        <a:pt x="258" y="70"/>
                      </a:lnTo>
                      <a:lnTo>
                        <a:pt x="293" y="96"/>
                      </a:lnTo>
                      <a:lnTo>
                        <a:pt x="326" y="127"/>
                      </a:lnTo>
                      <a:lnTo>
                        <a:pt x="356" y="159"/>
                      </a:lnTo>
                      <a:lnTo>
                        <a:pt x="382" y="194"/>
                      </a:lnTo>
                      <a:lnTo>
                        <a:pt x="405" y="231"/>
                      </a:lnTo>
                      <a:lnTo>
                        <a:pt x="425" y="269"/>
                      </a:lnTo>
                      <a:lnTo>
                        <a:pt x="440" y="308"/>
                      </a:lnTo>
                      <a:lnTo>
                        <a:pt x="452" y="349"/>
                      </a:lnTo>
                      <a:lnTo>
                        <a:pt x="0" y="451"/>
                      </a:lnTo>
                      <a:lnTo>
                        <a:pt x="10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  <p:sp>
              <p:nvSpPr>
                <p:cNvPr id="38" name="Freeform 26">
                  <a:extLst>
                    <a:ext uri="{FF2B5EF4-FFF2-40B4-BE49-F238E27FC236}">
                      <a16:creationId xmlns:a16="http://schemas.microsoft.com/office/drawing/2014/main" id="{45BB47B7-73DB-48D0-8C9B-AA8174184F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2" y="461"/>
                  <a:ext cx="22" cy="11"/>
                </a:xfrm>
                <a:custGeom>
                  <a:avLst/>
                  <a:gdLst>
                    <a:gd name="T0" fmla="*/ 83 w 332"/>
                    <a:gd name="T1" fmla="*/ 0 h 166"/>
                    <a:gd name="T2" fmla="*/ 249 w 332"/>
                    <a:gd name="T3" fmla="*/ 0 h 166"/>
                    <a:gd name="T4" fmla="*/ 271 w 332"/>
                    <a:gd name="T5" fmla="*/ 3 h 166"/>
                    <a:gd name="T6" fmla="*/ 290 w 332"/>
                    <a:gd name="T7" fmla="*/ 11 h 166"/>
                    <a:gd name="T8" fmla="*/ 308 w 332"/>
                    <a:gd name="T9" fmla="*/ 24 h 166"/>
                    <a:gd name="T10" fmla="*/ 321 w 332"/>
                    <a:gd name="T11" fmla="*/ 41 h 166"/>
                    <a:gd name="T12" fmla="*/ 329 w 332"/>
                    <a:gd name="T13" fmla="*/ 61 h 166"/>
                    <a:gd name="T14" fmla="*/ 332 w 332"/>
                    <a:gd name="T15" fmla="*/ 83 h 166"/>
                    <a:gd name="T16" fmla="*/ 329 w 332"/>
                    <a:gd name="T17" fmla="*/ 104 h 166"/>
                    <a:gd name="T18" fmla="*/ 321 w 332"/>
                    <a:gd name="T19" fmla="*/ 124 h 166"/>
                    <a:gd name="T20" fmla="*/ 308 w 332"/>
                    <a:gd name="T21" fmla="*/ 142 h 166"/>
                    <a:gd name="T22" fmla="*/ 290 w 332"/>
                    <a:gd name="T23" fmla="*/ 155 h 166"/>
                    <a:gd name="T24" fmla="*/ 271 w 332"/>
                    <a:gd name="T25" fmla="*/ 163 h 166"/>
                    <a:gd name="T26" fmla="*/ 249 w 332"/>
                    <a:gd name="T27" fmla="*/ 166 h 166"/>
                    <a:gd name="T28" fmla="*/ 83 w 332"/>
                    <a:gd name="T29" fmla="*/ 166 h 166"/>
                    <a:gd name="T30" fmla="*/ 61 w 332"/>
                    <a:gd name="T31" fmla="*/ 163 h 166"/>
                    <a:gd name="T32" fmla="*/ 42 w 332"/>
                    <a:gd name="T33" fmla="*/ 155 h 166"/>
                    <a:gd name="T34" fmla="*/ 24 w 332"/>
                    <a:gd name="T35" fmla="*/ 142 h 166"/>
                    <a:gd name="T36" fmla="*/ 11 w 332"/>
                    <a:gd name="T37" fmla="*/ 124 h 166"/>
                    <a:gd name="T38" fmla="*/ 3 w 332"/>
                    <a:gd name="T39" fmla="*/ 104 h 166"/>
                    <a:gd name="T40" fmla="*/ 0 w 332"/>
                    <a:gd name="T41" fmla="*/ 83 h 166"/>
                    <a:gd name="T42" fmla="*/ 3 w 332"/>
                    <a:gd name="T43" fmla="*/ 61 h 166"/>
                    <a:gd name="T44" fmla="*/ 11 w 332"/>
                    <a:gd name="T45" fmla="*/ 41 h 166"/>
                    <a:gd name="T46" fmla="*/ 24 w 332"/>
                    <a:gd name="T47" fmla="*/ 24 h 166"/>
                    <a:gd name="T48" fmla="*/ 42 w 332"/>
                    <a:gd name="T49" fmla="*/ 11 h 166"/>
                    <a:gd name="T50" fmla="*/ 61 w 332"/>
                    <a:gd name="T51" fmla="*/ 3 h 166"/>
                    <a:gd name="T52" fmla="*/ 83 w 332"/>
                    <a:gd name="T53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32" h="166">
                      <a:moveTo>
                        <a:pt x="83" y="0"/>
                      </a:moveTo>
                      <a:lnTo>
                        <a:pt x="249" y="0"/>
                      </a:lnTo>
                      <a:lnTo>
                        <a:pt x="271" y="3"/>
                      </a:lnTo>
                      <a:lnTo>
                        <a:pt x="290" y="11"/>
                      </a:lnTo>
                      <a:lnTo>
                        <a:pt x="308" y="24"/>
                      </a:lnTo>
                      <a:lnTo>
                        <a:pt x="321" y="41"/>
                      </a:lnTo>
                      <a:lnTo>
                        <a:pt x="329" y="61"/>
                      </a:lnTo>
                      <a:lnTo>
                        <a:pt x="332" y="83"/>
                      </a:lnTo>
                      <a:lnTo>
                        <a:pt x="329" y="104"/>
                      </a:lnTo>
                      <a:lnTo>
                        <a:pt x="321" y="124"/>
                      </a:lnTo>
                      <a:lnTo>
                        <a:pt x="308" y="142"/>
                      </a:lnTo>
                      <a:lnTo>
                        <a:pt x="290" y="155"/>
                      </a:lnTo>
                      <a:lnTo>
                        <a:pt x="271" y="163"/>
                      </a:lnTo>
                      <a:lnTo>
                        <a:pt x="249" y="166"/>
                      </a:lnTo>
                      <a:lnTo>
                        <a:pt x="83" y="166"/>
                      </a:lnTo>
                      <a:lnTo>
                        <a:pt x="61" y="163"/>
                      </a:lnTo>
                      <a:lnTo>
                        <a:pt x="42" y="155"/>
                      </a:lnTo>
                      <a:lnTo>
                        <a:pt x="24" y="142"/>
                      </a:lnTo>
                      <a:lnTo>
                        <a:pt x="11" y="124"/>
                      </a:lnTo>
                      <a:lnTo>
                        <a:pt x="3" y="104"/>
                      </a:lnTo>
                      <a:lnTo>
                        <a:pt x="0" y="83"/>
                      </a:lnTo>
                      <a:lnTo>
                        <a:pt x="3" y="61"/>
                      </a:lnTo>
                      <a:lnTo>
                        <a:pt x="11" y="41"/>
                      </a:lnTo>
                      <a:lnTo>
                        <a:pt x="24" y="24"/>
                      </a:lnTo>
                      <a:lnTo>
                        <a:pt x="42" y="11"/>
                      </a:lnTo>
                      <a:lnTo>
                        <a:pt x="61" y="3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  <p:sp>
              <p:nvSpPr>
                <p:cNvPr id="39" name="Freeform 27">
                  <a:extLst>
                    <a:ext uri="{FF2B5EF4-FFF2-40B4-BE49-F238E27FC236}">
                      <a16:creationId xmlns:a16="http://schemas.microsoft.com/office/drawing/2014/main" id="{2749D7B9-16DC-4BB7-A635-1EAAAC9118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2" y="481"/>
                  <a:ext cx="54" cy="12"/>
                </a:xfrm>
                <a:custGeom>
                  <a:avLst/>
                  <a:gdLst>
                    <a:gd name="T0" fmla="*/ 83 w 804"/>
                    <a:gd name="T1" fmla="*/ 0 h 166"/>
                    <a:gd name="T2" fmla="*/ 721 w 804"/>
                    <a:gd name="T3" fmla="*/ 0 h 166"/>
                    <a:gd name="T4" fmla="*/ 743 w 804"/>
                    <a:gd name="T5" fmla="*/ 3 h 166"/>
                    <a:gd name="T6" fmla="*/ 762 w 804"/>
                    <a:gd name="T7" fmla="*/ 12 h 166"/>
                    <a:gd name="T8" fmla="*/ 780 w 804"/>
                    <a:gd name="T9" fmla="*/ 24 h 166"/>
                    <a:gd name="T10" fmla="*/ 793 w 804"/>
                    <a:gd name="T11" fmla="*/ 41 h 166"/>
                    <a:gd name="T12" fmla="*/ 801 w 804"/>
                    <a:gd name="T13" fmla="*/ 62 h 166"/>
                    <a:gd name="T14" fmla="*/ 804 w 804"/>
                    <a:gd name="T15" fmla="*/ 83 h 166"/>
                    <a:gd name="T16" fmla="*/ 801 w 804"/>
                    <a:gd name="T17" fmla="*/ 105 h 166"/>
                    <a:gd name="T18" fmla="*/ 793 w 804"/>
                    <a:gd name="T19" fmla="*/ 125 h 166"/>
                    <a:gd name="T20" fmla="*/ 780 w 804"/>
                    <a:gd name="T21" fmla="*/ 141 h 166"/>
                    <a:gd name="T22" fmla="*/ 762 w 804"/>
                    <a:gd name="T23" fmla="*/ 154 h 166"/>
                    <a:gd name="T24" fmla="*/ 743 w 804"/>
                    <a:gd name="T25" fmla="*/ 163 h 166"/>
                    <a:gd name="T26" fmla="*/ 721 w 804"/>
                    <a:gd name="T27" fmla="*/ 166 h 166"/>
                    <a:gd name="T28" fmla="*/ 83 w 804"/>
                    <a:gd name="T29" fmla="*/ 166 h 166"/>
                    <a:gd name="T30" fmla="*/ 61 w 804"/>
                    <a:gd name="T31" fmla="*/ 163 h 166"/>
                    <a:gd name="T32" fmla="*/ 42 w 804"/>
                    <a:gd name="T33" fmla="*/ 154 h 166"/>
                    <a:gd name="T34" fmla="*/ 24 w 804"/>
                    <a:gd name="T35" fmla="*/ 141 h 166"/>
                    <a:gd name="T36" fmla="*/ 11 w 804"/>
                    <a:gd name="T37" fmla="*/ 125 h 166"/>
                    <a:gd name="T38" fmla="*/ 3 w 804"/>
                    <a:gd name="T39" fmla="*/ 105 h 166"/>
                    <a:gd name="T40" fmla="*/ 0 w 804"/>
                    <a:gd name="T41" fmla="*/ 83 h 166"/>
                    <a:gd name="T42" fmla="*/ 3 w 804"/>
                    <a:gd name="T43" fmla="*/ 62 h 166"/>
                    <a:gd name="T44" fmla="*/ 11 w 804"/>
                    <a:gd name="T45" fmla="*/ 41 h 166"/>
                    <a:gd name="T46" fmla="*/ 24 w 804"/>
                    <a:gd name="T47" fmla="*/ 24 h 166"/>
                    <a:gd name="T48" fmla="*/ 42 w 804"/>
                    <a:gd name="T49" fmla="*/ 12 h 166"/>
                    <a:gd name="T50" fmla="*/ 61 w 804"/>
                    <a:gd name="T51" fmla="*/ 3 h 166"/>
                    <a:gd name="T52" fmla="*/ 83 w 804"/>
                    <a:gd name="T53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04" h="166">
                      <a:moveTo>
                        <a:pt x="83" y="0"/>
                      </a:moveTo>
                      <a:lnTo>
                        <a:pt x="721" y="0"/>
                      </a:lnTo>
                      <a:lnTo>
                        <a:pt x="743" y="3"/>
                      </a:lnTo>
                      <a:lnTo>
                        <a:pt x="762" y="12"/>
                      </a:lnTo>
                      <a:lnTo>
                        <a:pt x="780" y="24"/>
                      </a:lnTo>
                      <a:lnTo>
                        <a:pt x="793" y="41"/>
                      </a:lnTo>
                      <a:lnTo>
                        <a:pt x="801" y="62"/>
                      </a:lnTo>
                      <a:lnTo>
                        <a:pt x="804" y="83"/>
                      </a:lnTo>
                      <a:lnTo>
                        <a:pt x="801" y="105"/>
                      </a:lnTo>
                      <a:lnTo>
                        <a:pt x="793" y="125"/>
                      </a:lnTo>
                      <a:lnTo>
                        <a:pt x="780" y="141"/>
                      </a:lnTo>
                      <a:lnTo>
                        <a:pt x="762" y="154"/>
                      </a:lnTo>
                      <a:lnTo>
                        <a:pt x="743" y="163"/>
                      </a:lnTo>
                      <a:lnTo>
                        <a:pt x="721" y="166"/>
                      </a:lnTo>
                      <a:lnTo>
                        <a:pt x="83" y="166"/>
                      </a:lnTo>
                      <a:lnTo>
                        <a:pt x="61" y="163"/>
                      </a:lnTo>
                      <a:lnTo>
                        <a:pt x="42" y="154"/>
                      </a:lnTo>
                      <a:lnTo>
                        <a:pt x="24" y="141"/>
                      </a:lnTo>
                      <a:lnTo>
                        <a:pt x="11" y="125"/>
                      </a:lnTo>
                      <a:lnTo>
                        <a:pt x="3" y="105"/>
                      </a:lnTo>
                      <a:lnTo>
                        <a:pt x="0" y="83"/>
                      </a:lnTo>
                      <a:lnTo>
                        <a:pt x="3" y="62"/>
                      </a:lnTo>
                      <a:lnTo>
                        <a:pt x="11" y="41"/>
                      </a:lnTo>
                      <a:lnTo>
                        <a:pt x="24" y="24"/>
                      </a:lnTo>
                      <a:lnTo>
                        <a:pt x="42" y="12"/>
                      </a:lnTo>
                      <a:lnTo>
                        <a:pt x="61" y="3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  <p:sp>
              <p:nvSpPr>
                <p:cNvPr id="40" name="Freeform 28">
                  <a:extLst>
                    <a:ext uri="{FF2B5EF4-FFF2-40B4-BE49-F238E27FC236}">
                      <a16:creationId xmlns:a16="http://schemas.microsoft.com/office/drawing/2014/main" id="{4B7A6397-ED19-4448-9E60-CD93EE6FF0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2" y="502"/>
                  <a:ext cx="47" cy="11"/>
                </a:xfrm>
                <a:custGeom>
                  <a:avLst/>
                  <a:gdLst>
                    <a:gd name="T0" fmla="*/ 83 w 710"/>
                    <a:gd name="T1" fmla="*/ 0 h 165"/>
                    <a:gd name="T2" fmla="*/ 627 w 710"/>
                    <a:gd name="T3" fmla="*/ 0 h 165"/>
                    <a:gd name="T4" fmla="*/ 648 w 710"/>
                    <a:gd name="T5" fmla="*/ 3 h 165"/>
                    <a:gd name="T6" fmla="*/ 668 w 710"/>
                    <a:gd name="T7" fmla="*/ 11 h 165"/>
                    <a:gd name="T8" fmla="*/ 686 w 710"/>
                    <a:gd name="T9" fmla="*/ 24 h 165"/>
                    <a:gd name="T10" fmla="*/ 698 w 710"/>
                    <a:gd name="T11" fmla="*/ 41 h 165"/>
                    <a:gd name="T12" fmla="*/ 707 w 710"/>
                    <a:gd name="T13" fmla="*/ 60 h 165"/>
                    <a:gd name="T14" fmla="*/ 710 w 710"/>
                    <a:gd name="T15" fmla="*/ 82 h 165"/>
                    <a:gd name="T16" fmla="*/ 707 w 710"/>
                    <a:gd name="T17" fmla="*/ 105 h 165"/>
                    <a:gd name="T18" fmla="*/ 698 w 710"/>
                    <a:gd name="T19" fmla="*/ 125 h 165"/>
                    <a:gd name="T20" fmla="*/ 686 w 710"/>
                    <a:gd name="T21" fmla="*/ 141 h 165"/>
                    <a:gd name="T22" fmla="*/ 668 w 710"/>
                    <a:gd name="T23" fmla="*/ 154 h 165"/>
                    <a:gd name="T24" fmla="*/ 648 w 710"/>
                    <a:gd name="T25" fmla="*/ 162 h 165"/>
                    <a:gd name="T26" fmla="*/ 627 w 710"/>
                    <a:gd name="T27" fmla="*/ 165 h 165"/>
                    <a:gd name="T28" fmla="*/ 83 w 710"/>
                    <a:gd name="T29" fmla="*/ 165 h 165"/>
                    <a:gd name="T30" fmla="*/ 61 w 710"/>
                    <a:gd name="T31" fmla="*/ 162 h 165"/>
                    <a:gd name="T32" fmla="*/ 42 w 710"/>
                    <a:gd name="T33" fmla="*/ 154 h 165"/>
                    <a:gd name="T34" fmla="*/ 24 w 710"/>
                    <a:gd name="T35" fmla="*/ 141 h 165"/>
                    <a:gd name="T36" fmla="*/ 11 w 710"/>
                    <a:gd name="T37" fmla="*/ 125 h 165"/>
                    <a:gd name="T38" fmla="*/ 3 w 710"/>
                    <a:gd name="T39" fmla="*/ 105 h 165"/>
                    <a:gd name="T40" fmla="*/ 0 w 710"/>
                    <a:gd name="T41" fmla="*/ 82 h 165"/>
                    <a:gd name="T42" fmla="*/ 3 w 710"/>
                    <a:gd name="T43" fmla="*/ 60 h 165"/>
                    <a:gd name="T44" fmla="*/ 11 w 710"/>
                    <a:gd name="T45" fmla="*/ 41 h 165"/>
                    <a:gd name="T46" fmla="*/ 24 w 710"/>
                    <a:gd name="T47" fmla="*/ 24 h 165"/>
                    <a:gd name="T48" fmla="*/ 42 w 710"/>
                    <a:gd name="T49" fmla="*/ 11 h 165"/>
                    <a:gd name="T50" fmla="*/ 61 w 710"/>
                    <a:gd name="T51" fmla="*/ 3 h 165"/>
                    <a:gd name="T52" fmla="*/ 83 w 710"/>
                    <a:gd name="T53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10" h="165">
                      <a:moveTo>
                        <a:pt x="83" y="0"/>
                      </a:moveTo>
                      <a:lnTo>
                        <a:pt x="627" y="0"/>
                      </a:lnTo>
                      <a:lnTo>
                        <a:pt x="648" y="3"/>
                      </a:lnTo>
                      <a:lnTo>
                        <a:pt x="668" y="11"/>
                      </a:lnTo>
                      <a:lnTo>
                        <a:pt x="686" y="24"/>
                      </a:lnTo>
                      <a:lnTo>
                        <a:pt x="698" y="41"/>
                      </a:lnTo>
                      <a:lnTo>
                        <a:pt x="707" y="60"/>
                      </a:lnTo>
                      <a:lnTo>
                        <a:pt x="710" y="82"/>
                      </a:lnTo>
                      <a:lnTo>
                        <a:pt x="707" y="105"/>
                      </a:lnTo>
                      <a:lnTo>
                        <a:pt x="698" y="125"/>
                      </a:lnTo>
                      <a:lnTo>
                        <a:pt x="686" y="141"/>
                      </a:lnTo>
                      <a:lnTo>
                        <a:pt x="668" y="154"/>
                      </a:lnTo>
                      <a:lnTo>
                        <a:pt x="648" y="162"/>
                      </a:lnTo>
                      <a:lnTo>
                        <a:pt x="627" y="165"/>
                      </a:lnTo>
                      <a:lnTo>
                        <a:pt x="83" y="165"/>
                      </a:lnTo>
                      <a:lnTo>
                        <a:pt x="61" y="162"/>
                      </a:lnTo>
                      <a:lnTo>
                        <a:pt x="42" y="154"/>
                      </a:lnTo>
                      <a:lnTo>
                        <a:pt x="24" y="141"/>
                      </a:lnTo>
                      <a:lnTo>
                        <a:pt x="11" y="125"/>
                      </a:lnTo>
                      <a:lnTo>
                        <a:pt x="3" y="105"/>
                      </a:lnTo>
                      <a:lnTo>
                        <a:pt x="0" y="82"/>
                      </a:lnTo>
                      <a:lnTo>
                        <a:pt x="3" y="60"/>
                      </a:lnTo>
                      <a:lnTo>
                        <a:pt x="11" y="41"/>
                      </a:lnTo>
                      <a:lnTo>
                        <a:pt x="24" y="24"/>
                      </a:lnTo>
                      <a:lnTo>
                        <a:pt x="42" y="11"/>
                      </a:lnTo>
                      <a:lnTo>
                        <a:pt x="61" y="3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126"/>
                  <a:endParaRPr lang="en-US" sz="1600">
                    <a:solidFill>
                      <a:prstClr val="black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F9A3B45-344D-4BEC-B959-1C6CBDB055FA}"/>
                  </a:ext>
                </a:extLst>
              </p:cNvPr>
              <p:cNvSpPr/>
              <p:nvPr/>
            </p:nvSpPr>
            <p:spPr>
              <a:xfrm>
                <a:off x="1261650" y="3317214"/>
                <a:ext cx="3024600" cy="8290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4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8000</a:t>
                </a:r>
                <a:r>
                  <a:rPr lang="en-US" sz="40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+</a:t>
                </a:r>
              </a:p>
              <a:p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Technology covered</a:t>
                </a:r>
              </a:p>
              <a:p>
                <a:endParaRPr lang="en-US" dirty="0">
                  <a:latin typeface="Trebuchet MS" panose="020B0603020202020204" pitchFamily="34" charset="0"/>
                </a:endParaRPr>
              </a:p>
            </p:txBody>
          </p:sp>
          <p:pic>
            <p:nvPicPr>
              <p:cNvPr id="12" name="Graphic 11" descr="Single gear">
                <a:extLst>
                  <a:ext uri="{FF2B5EF4-FFF2-40B4-BE49-F238E27FC236}">
                    <a16:creationId xmlns:a16="http://schemas.microsoft.com/office/drawing/2014/main" id="{30DCFD99-6E58-4648-A1C4-3E9DD6BF41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23005" y="3280229"/>
                <a:ext cx="829072" cy="829072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A90498-5ACA-4E37-8747-AF128A9B932F}"/>
                  </a:ext>
                </a:extLst>
              </p:cNvPr>
              <p:cNvSpPr/>
              <p:nvPr/>
            </p:nvSpPr>
            <p:spPr>
              <a:xfrm>
                <a:off x="1261650" y="4521174"/>
                <a:ext cx="3024600" cy="10100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4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500</a:t>
                </a:r>
                <a:r>
                  <a:rPr lang="en-US" sz="40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+</a:t>
                </a:r>
              </a:p>
              <a:p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Industry Reports</a:t>
                </a:r>
              </a:p>
              <a:p>
                <a:endParaRPr lang="en-US" dirty="0">
                  <a:latin typeface="Trebuchet MS" panose="020B0603020202020204" pitchFamily="34" charset="0"/>
                </a:endParaRPr>
              </a:p>
            </p:txBody>
          </p:sp>
          <p:pic>
            <p:nvPicPr>
              <p:cNvPr id="14" name="Graphic 13" descr="City">
                <a:extLst>
                  <a:ext uri="{FF2B5EF4-FFF2-40B4-BE49-F238E27FC236}">
                    <a16:creationId xmlns:a16="http://schemas.microsoft.com/office/drawing/2014/main" id="{109A8FD2-7D8B-4BD3-9C8A-1EC0FF429B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87346" y="4548531"/>
                <a:ext cx="700390" cy="700390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C3C1777-DA9A-4FE6-BAB2-C8177E537D58}"/>
                  </a:ext>
                </a:extLst>
              </p:cNvPr>
              <p:cNvSpPr/>
              <p:nvPr/>
            </p:nvSpPr>
            <p:spPr>
              <a:xfrm>
                <a:off x="1261650" y="5771004"/>
                <a:ext cx="3024600" cy="10100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4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50</a:t>
                </a:r>
                <a:r>
                  <a:rPr lang="en-US" sz="4000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+</a:t>
                </a:r>
              </a:p>
              <a:p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Countries covered</a:t>
                </a:r>
              </a:p>
              <a:p>
                <a:endParaRPr lang="en-US" dirty="0">
                  <a:latin typeface="Trebuchet MS" panose="020B0603020202020204" pitchFamily="34" charset="0"/>
                </a:endParaRPr>
              </a:p>
            </p:txBody>
          </p:sp>
          <p:pic>
            <p:nvPicPr>
              <p:cNvPr id="16" name="Graphic 15" descr="Earth globe: Africa and Europe">
                <a:extLst>
                  <a:ext uri="{FF2B5EF4-FFF2-40B4-BE49-F238E27FC236}">
                    <a16:creationId xmlns:a16="http://schemas.microsoft.com/office/drawing/2014/main" id="{85E2AFBB-BB3E-49CF-A693-779ECE916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82454" y="5821414"/>
                <a:ext cx="731520" cy="731520"/>
              </a:xfrm>
              <a:prstGeom prst="rect">
                <a:avLst/>
              </a:prstGeom>
            </p:spPr>
          </p:pic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8E889EB-04EE-40AC-A9CF-86A8ECABD866}"/>
                  </a:ext>
                </a:extLst>
              </p:cNvPr>
              <p:cNvGrpSpPr/>
              <p:nvPr/>
            </p:nvGrpSpPr>
            <p:grpSpPr>
              <a:xfrm>
                <a:off x="4732503" y="3186825"/>
                <a:ext cx="5429603" cy="825396"/>
                <a:chOff x="4798638" y="3335297"/>
                <a:chExt cx="5429603" cy="825396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ABA69F2-FD69-479D-96BE-86E41AB18CA7}"/>
                    </a:ext>
                  </a:extLst>
                </p:cNvPr>
                <p:cNvGrpSpPr/>
                <p:nvPr/>
              </p:nvGrpSpPr>
              <p:grpSpPr>
                <a:xfrm>
                  <a:off x="4798638" y="3400437"/>
                  <a:ext cx="665257" cy="665256"/>
                  <a:chOff x="5261741" y="4434015"/>
                  <a:chExt cx="799334" cy="799333"/>
                </a:xfrm>
              </p:grpSpPr>
              <p:sp>
                <p:nvSpPr>
                  <p:cNvPr id="32" name="Round Diagonal Corner Rectangle 4">
                    <a:extLst>
                      <a:ext uri="{FF2B5EF4-FFF2-40B4-BE49-F238E27FC236}">
                        <a16:creationId xmlns:a16="http://schemas.microsoft.com/office/drawing/2014/main" id="{FA26DC39-CCA0-437F-B0FA-414026BE9C81}"/>
                      </a:ext>
                    </a:extLst>
                  </p:cNvPr>
                  <p:cNvSpPr/>
                  <p:nvPr/>
                </p:nvSpPr>
                <p:spPr>
                  <a:xfrm flipH="1">
                    <a:off x="5261741" y="4434015"/>
                    <a:ext cx="799334" cy="799333"/>
                  </a:xfrm>
                  <a:prstGeom prst="round2DiagRect">
                    <a:avLst/>
                  </a:prstGeom>
                  <a:solidFill>
                    <a:srgbClr val="01ABA8"/>
                  </a:solidFill>
                  <a:ln w="571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14126"/>
                    <a:endParaRPr lang="en-US" sz="3600" baseline="30000" dirty="0">
                      <a:solidFill>
                        <a:prstClr val="white"/>
                      </a:solidFill>
                      <a:latin typeface="Tw Cen MT Condensed" panose="020B0606020104020203" pitchFamily="34" charset="0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33" name="Graphic 32" descr="Link">
                    <a:extLst>
                      <a:ext uri="{FF2B5EF4-FFF2-40B4-BE49-F238E27FC236}">
                        <a16:creationId xmlns:a16="http://schemas.microsoft.com/office/drawing/2014/main" id="{7305627A-B4D2-478C-957F-A9A93346AA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380692" y="4550744"/>
                    <a:ext cx="558086" cy="55808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0" name="Title 1">
                  <a:hlinkClick r:id="rId12"/>
                  <a:extLst>
                    <a:ext uri="{FF2B5EF4-FFF2-40B4-BE49-F238E27FC236}">
                      <a16:creationId xmlns:a16="http://schemas.microsoft.com/office/drawing/2014/main" id="{08D6164C-FE73-4F51-95A1-0D321E1FE5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62894" y="3707428"/>
                  <a:ext cx="4665347" cy="453265"/>
                </a:xfrm>
                <a:prstGeom prst="rect">
                  <a:avLst/>
                </a:prstGeom>
              </p:spPr>
              <p:txBody>
                <a:bodyPr vert="horz" lIns="0" tIns="0" rIns="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IN" sz="2000" b="1" dirty="0">
                      <a:solidFill>
                        <a:schemeClr val="accent2"/>
                      </a:solidFill>
                      <a:latin typeface="Century Gothic" panose="020B0502020202020204" pitchFamily="34" charset="0"/>
                      <a:hlinkClick r:id="rId13"/>
                    </a:rPr>
                    <a:t>www.technavio.com</a:t>
                  </a:r>
                  <a:endParaRPr lang="en-IN" sz="2000" dirty="0">
                    <a:solidFill>
                      <a:schemeClr val="accent2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1" name="Title 1">
                  <a:extLst>
                    <a:ext uri="{FF2B5EF4-FFF2-40B4-BE49-F238E27FC236}">
                      <a16:creationId xmlns:a16="http://schemas.microsoft.com/office/drawing/2014/main" id="{4CEEC99A-2EC9-41B5-8C0E-20FEA787FBF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62894" y="3335297"/>
                  <a:ext cx="4665347" cy="453265"/>
                </a:xfrm>
                <a:prstGeom prst="rect">
                  <a:avLst/>
                </a:prstGeom>
              </p:spPr>
              <p:txBody>
                <a:bodyPr vert="horz" lIns="0" tIns="0" rIns="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IN" sz="2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</a:rPr>
                    <a:t>Visit us here: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EF8FF5B-E78A-43B3-889A-0C1A6B659DD3}"/>
                  </a:ext>
                </a:extLst>
              </p:cNvPr>
              <p:cNvGrpSpPr/>
              <p:nvPr/>
            </p:nvGrpSpPr>
            <p:grpSpPr>
              <a:xfrm>
                <a:off x="4601370" y="5940426"/>
                <a:ext cx="2234253" cy="721008"/>
                <a:chOff x="4601370" y="4225713"/>
                <a:chExt cx="2234253" cy="721008"/>
              </a:xfrm>
            </p:grpSpPr>
            <p:sp>
              <p:nvSpPr>
                <p:cNvPr id="27" name="Title 1">
                  <a:extLst>
                    <a:ext uri="{FF2B5EF4-FFF2-40B4-BE49-F238E27FC236}">
                      <a16:creationId xmlns:a16="http://schemas.microsoft.com/office/drawing/2014/main" id="{EC95F916-AA78-4DE9-92D2-41603C732D3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732503" y="4225713"/>
                  <a:ext cx="2103120" cy="365760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</p:spPr>
              <p:txBody>
                <a:bodyPr vert="horz" lIns="182880" tIns="0" rIns="18288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en-IN" sz="18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North America</a:t>
                  </a:r>
                </a:p>
              </p:txBody>
            </p:sp>
            <p:sp>
              <p:nvSpPr>
                <p:cNvPr id="28" name="Title 1">
                  <a:extLst>
                    <a:ext uri="{FF2B5EF4-FFF2-40B4-BE49-F238E27FC236}">
                      <a16:creationId xmlns:a16="http://schemas.microsoft.com/office/drawing/2014/main" id="{374DE032-B9E9-4C8E-ABDE-A125B706558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601370" y="4619264"/>
                  <a:ext cx="2225230" cy="327457"/>
                </a:xfrm>
                <a:prstGeom prst="rect">
                  <a:avLst/>
                </a:prstGeom>
              </p:spPr>
              <p:txBody>
                <a:bodyPr vert="horz" lIns="0" tIns="0" rIns="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Aft>
                      <a:spcPts val="600"/>
                    </a:spcAft>
                  </a:pPr>
                  <a:r>
                    <a:rPr lang="en-IN" sz="1600" dirty="0">
                      <a:latin typeface="Century Gothic" panose="020B0502020202020204" pitchFamily="34" charset="0"/>
                    </a:rPr>
                    <a:t>Chicago, USA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2D04ABB-FAB5-4A9E-B1F4-5C803D7848AA}"/>
                  </a:ext>
                </a:extLst>
              </p:cNvPr>
              <p:cNvGrpSpPr/>
              <p:nvPr/>
            </p:nvGrpSpPr>
            <p:grpSpPr>
              <a:xfrm>
                <a:off x="6958026" y="5940426"/>
                <a:ext cx="2221992" cy="762687"/>
                <a:chOff x="4673067" y="5103907"/>
                <a:chExt cx="2221992" cy="762687"/>
              </a:xfrm>
            </p:grpSpPr>
            <p:sp>
              <p:nvSpPr>
                <p:cNvPr id="25" name="Title 1">
                  <a:extLst>
                    <a:ext uri="{FF2B5EF4-FFF2-40B4-BE49-F238E27FC236}">
                      <a16:creationId xmlns:a16="http://schemas.microsoft.com/office/drawing/2014/main" id="{141C7B48-EDFD-44A4-98EC-745A61E1789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732503" y="5103907"/>
                  <a:ext cx="2103120" cy="365760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</p:spPr>
              <p:txBody>
                <a:bodyPr vert="horz" lIns="182880" tIns="0" rIns="18288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en-IN" sz="18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Europe</a:t>
                  </a:r>
                </a:p>
              </p:txBody>
            </p:sp>
            <p:sp>
              <p:nvSpPr>
                <p:cNvPr id="26" name="Title 1">
                  <a:extLst>
                    <a:ext uri="{FF2B5EF4-FFF2-40B4-BE49-F238E27FC236}">
                      <a16:creationId xmlns:a16="http://schemas.microsoft.com/office/drawing/2014/main" id="{E6A1CABA-570F-4E48-8599-48021C23406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673067" y="5500834"/>
                  <a:ext cx="2221992" cy="365760"/>
                </a:xfrm>
                <a:prstGeom prst="rect">
                  <a:avLst/>
                </a:prstGeom>
              </p:spPr>
              <p:txBody>
                <a:bodyPr vert="horz" lIns="0" tIns="0" rIns="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Aft>
                      <a:spcPts val="600"/>
                    </a:spcAft>
                  </a:pPr>
                  <a:r>
                    <a:rPr lang="en-IN" sz="1600" dirty="0">
                      <a:latin typeface="Century Gothic" panose="020B0502020202020204" pitchFamily="34" charset="0"/>
                    </a:rPr>
                    <a:t>London, UK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8FD1C85-74FF-46BD-984B-7E81C77F8F38}"/>
                  </a:ext>
                </a:extLst>
              </p:cNvPr>
              <p:cNvGrpSpPr/>
              <p:nvPr/>
            </p:nvGrpSpPr>
            <p:grpSpPr>
              <a:xfrm>
                <a:off x="9200651" y="5940426"/>
                <a:ext cx="2221992" cy="727143"/>
                <a:chOff x="4673067" y="5987338"/>
                <a:chExt cx="2221992" cy="727143"/>
              </a:xfrm>
            </p:grpSpPr>
            <p:sp>
              <p:nvSpPr>
                <p:cNvPr id="23" name="Title 1">
                  <a:extLst>
                    <a:ext uri="{FF2B5EF4-FFF2-40B4-BE49-F238E27FC236}">
                      <a16:creationId xmlns:a16="http://schemas.microsoft.com/office/drawing/2014/main" id="{B1925C38-57A5-4CC6-ACF9-6B5036D9AE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732503" y="5987338"/>
                  <a:ext cx="2103120" cy="365760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</p:spPr>
              <p:txBody>
                <a:bodyPr vert="horz" lIns="182880" tIns="0" rIns="18288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en-IN" sz="18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Asia</a:t>
                  </a:r>
                </a:p>
              </p:txBody>
            </p:sp>
            <p:sp>
              <p:nvSpPr>
                <p:cNvPr id="24" name="Title 1">
                  <a:extLst>
                    <a:ext uri="{FF2B5EF4-FFF2-40B4-BE49-F238E27FC236}">
                      <a16:creationId xmlns:a16="http://schemas.microsoft.com/office/drawing/2014/main" id="{35F23FA4-420B-4268-962B-4EEE65F0C19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673067" y="6348721"/>
                  <a:ext cx="2221992" cy="365760"/>
                </a:xfrm>
                <a:prstGeom prst="rect">
                  <a:avLst/>
                </a:prstGeom>
              </p:spPr>
              <p:txBody>
                <a:bodyPr vert="horz" lIns="0" tIns="0" rIns="0" bIns="0" rtlCol="0" anchor="ctr">
                  <a:norm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Aft>
                      <a:spcPts val="600"/>
                    </a:spcAft>
                  </a:pPr>
                  <a:r>
                    <a:rPr lang="en-IN" sz="1600" dirty="0">
                      <a:latin typeface="Century Gothic" panose="020B0502020202020204" pitchFamily="34" charset="0"/>
                    </a:rPr>
                    <a:t>Bangalore, India</a:t>
                  </a:r>
                </a:p>
              </p:txBody>
            </p:sp>
          </p:grpSp>
        </p:grpSp>
        <p:sp>
          <p:nvSpPr>
            <p:cNvPr id="46" name="Title 1">
              <a:extLst>
                <a:ext uri="{FF2B5EF4-FFF2-40B4-BE49-F238E27FC236}">
                  <a16:creationId xmlns:a16="http://schemas.microsoft.com/office/drawing/2014/main" id="{D98ACED8-F6BE-436D-AE3D-0D17F72A9B66}"/>
                </a:ext>
              </a:extLst>
            </p:cNvPr>
            <p:cNvSpPr txBox="1">
              <a:spLocks/>
            </p:cNvSpPr>
            <p:nvPr/>
          </p:nvSpPr>
          <p:spPr>
            <a:xfrm>
              <a:off x="6025736" y="917544"/>
              <a:ext cx="6189673" cy="1548781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IN" sz="2000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Reports Cover: </a:t>
              </a:r>
              <a:r>
                <a:rPr lang="en-IN" sz="2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Market Scenarios, Vendor landscape &amp; Industry Road Maps. Option to customize report &amp; access to analysts on every report purchase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3002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CE89EC388FA347A4BC467FB372D4AB" ma:contentTypeVersion="10" ma:contentTypeDescription="Create a new document." ma:contentTypeScope="" ma:versionID="00675d4f7931b6f368c356dcd05a2700">
  <xsd:schema xmlns:xsd="http://www.w3.org/2001/XMLSchema" xmlns:xs="http://www.w3.org/2001/XMLSchema" xmlns:p="http://schemas.microsoft.com/office/2006/metadata/properties" xmlns:ns3="e23c8245-bd39-4b7d-aeac-a7b3cf125858" xmlns:ns4="45160489-e194-419e-b8d5-8f215fc6f26e" targetNamespace="http://schemas.microsoft.com/office/2006/metadata/properties" ma:root="true" ma:fieldsID="1cbaae1dfbee9fc318633e82834c19d5" ns3:_="" ns4:_="">
    <xsd:import namespace="e23c8245-bd39-4b7d-aeac-a7b3cf125858"/>
    <xsd:import namespace="45160489-e194-419e-b8d5-8f215fc6f26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c8245-bd39-4b7d-aeac-a7b3cf1258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60489-e194-419e-b8d5-8f215fc6f26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C842BF-3E23-45A1-9A63-6802E577E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c8245-bd39-4b7d-aeac-a7b3cf125858"/>
    <ds:schemaRef ds:uri="45160489-e194-419e-b8d5-8f215fc6f2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5E5E8C-56CD-49AC-919F-CE0792473EF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BC3153C-38F9-4066-A955-022020C025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8227</TotalTime>
  <Words>220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Trebuchet MS</vt:lpstr>
      <vt:lpstr>Tw Cen MT Condensed</vt:lpstr>
      <vt:lpstr>Office Theme</vt:lpstr>
      <vt:lpstr>Market experts 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Abhinandan Dixit</dc:creator>
  <cp:lastModifiedBy>Madhuri Sharma</cp:lastModifiedBy>
  <cp:revision>355</cp:revision>
  <dcterms:created xsi:type="dcterms:W3CDTF">2019-04-23T08:16:55Z</dcterms:created>
  <dcterms:modified xsi:type="dcterms:W3CDTF">2019-10-04T06:19:17Z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0x01010067CE89EC388FA347A4BC467FB372D4AB</vt:lpwstr>
  </property>
</Properties>
</file>